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797" r:id="rId2"/>
    <p:sldId id="798" r:id="rId3"/>
    <p:sldId id="803" r:id="rId4"/>
    <p:sldId id="806" r:id="rId5"/>
    <p:sldId id="876" r:id="rId6"/>
    <p:sldId id="944" r:id="rId7"/>
    <p:sldId id="801" r:id="rId8"/>
    <p:sldId id="804" r:id="rId9"/>
    <p:sldId id="805" r:id="rId10"/>
    <p:sldId id="879" r:id="rId11"/>
    <p:sldId id="662" r:id="rId12"/>
    <p:sldId id="674" r:id="rId13"/>
    <p:sldId id="669" r:id="rId14"/>
    <p:sldId id="663" r:id="rId15"/>
    <p:sldId id="675" r:id="rId16"/>
    <p:sldId id="676" r:id="rId17"/>
    <p:sldId id="664" r:id="rId18"/>
    <p:sldId id="761" r:id="rId19"/>
    <p:sldId id="911" r:id="rId20"/>
    <p:sldId id="912" r:id="rId21"/>
    <p:sldId id="881" r:id="rId22"/>
    <p:sldId id="767" r:id="rId23"/>
    <p:sldId id="924" r:id="rId24"/>
    <p:sldId id="925" r:id="rId25"/>
    <p:sldId id="926" r:id="rId26"/>
    <p:sldId id="927" r:id="rId27"/>
    <p:sldId id="928" r:id="rId28"/>
    <p:sldId id="945" r:id="rId29"/>
    <p:sldId id="946" r:id="rId30"/>
    <p:sldId id="947" r:id="rId31"/>
    <p:sldId id="948" r:id="rId32"/>
    <p:sldId id="949" r:id="rId33"/>
    <p:sldId id="950" r:id="rId34"/>
    <p:sldId id="951" r:id="rId35"/>
    <p:sldId id="952" r:id="rId36"/>
    <p:sldId id="953" r:id="rId37"/>
    <p:sldId id="954" r:id="rId38"/>
    <p:sldId id="955" r:id="rId39"/>
    <p:sldId id="956" r:id="rId40"/>
    <p:sldId id="957" r:id="rId41"/>
    <p:sldId id="958" r:id="rId42"/>
    <p:sldId id="959" r:id="rId43"/>
    <p:sldId id="960" r:id="rId44"/>
    <p:sldId id="961" r:id="rId45"/>
    <p:sldId id="962" r:id="rId46"/>
    <p:sldId id="963" r:id="rId47"/>
    <p:sldId id="964" r:id="rId48"/>
    <p:sldId id="965" r:id="rId49"/>
    <p:sldId id="966" r:id="rId50"/>
    <p:sldId id="967" r:id="rId51"/>
    <p:sldId id="968" r:id="rId52"/>
    <p:sldId id="969" r:id="rId53"/>
    <p:sldId id="970" r:id="rId54"/>
    <p:sldId id="971" r:id="rId55"/>
    <p:sldId id="972" r:id="rId56"/>
    <p:sldId id="973" r:id="rId57"/>
    <p:sldId id="974" r:id="rId58"/>
    <p:sldId id="975" r:id="rId59"/>
    <p:sldId id="976" r:id="rId60"/>
    <p:sldId id="977"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1036502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214339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9155722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 9</a:t>
            </a:r>
            <a:r>
              <a:rPr lang="es-MX" sz="900" b="0" baseline="0" dirty="0" smtClean="0">
                <a:solidFill>
                  <a:srgbClr val="000000"/>
                </a:solidFill>
                <a:ea typeface="MS PGothic" pitchFamily="34" charset="-128"/>
              </a:rPr>
              <a:t> al 12 de abril </a:t>
            </a:r>
            <a:r>
              <a:rPr lang="es-MX" sz="900" b="0" dirty="0" smtClean="0">
                <a:solidFill>
                  <a:srgbClr val="000000"/>
                </a:solidFill>
                <a:ea typeface="MS PGothic" pitchFamily="34" charset="-128"/>
              </a:rPr>
              <a:t>de 2012 / No. de casos: 804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4.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4.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smtClean="0">
                <a:solidFill>
                  <a:schemeClr val="tx1"/>
                </a:solidFill>
                <a:latin typeface="Arial" pitchFamily="34" charset="0"/>
                <a:cs typeface="Arial" pitchFamily="34" charset="0"/>
              </a:rPr>
              <a:t>Sonora</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13</a:t>
            </a:r>
            <a:r>
              <a:rPr lang="es-MX" sz="3200" b="0" dirty="0" smtClean="0">
                <a:solidFill>
                  <a:srgbClr val="FF0000"/>
                </a:solidFill>
                <a:latin typeface="Arial" pitchFamily="34" charset="0"/>
                <a:cs typeface="Arial" pitchFamily="34" charset="0"/>
              </a:rPr>
              <a:t> </a:t>
            </a:r>
            <a:r>
              <a:rPr lang="es-MX" sz="3200" b="0" dirty="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marzo</a:t>
            </a:r>
            <a:r>
              <a:rPr lang="es-MX" sz="3200" b="0" dirty="0" smtClean="0">
                <a:solidFill>
                  <a:srgbClr val="FF0000"/>
                </a:solidFill>
                <a:latin typeface="Arial" pitchFamily="34" charset="0"/>
                <a:cs typeface="Arial" pitchFamily="34" charset="0"/>
              </a:rPr>
              <a:t> 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3126209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95662210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3607194548"/>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3237" name="Gráfico" r:id="rId3" imgW="5753160" imgH="5638710" progId="MSGraph.Chart.8">
                  <p:embed followColorScheme="full"/>
                </p:oleObj>
              </mc:Choice>
              <mc:Fallback>
                <p:oleObj name="Gráfico" r:id="rId3" imgW="5753160" imgH="5638710" progId="MSGraph.Chart.8">
                  <p:embed followColorScheme="full"/>
                  <p:pic>
                    <p:nvPicPr>
                      <p:cNvPr id="0" name="Picture 276"/>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476526623"/>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3238" name="Gráfico" r:id="rId5" imgW="5753160" imgH="5638710" progId="MSGraph.Chart.8">
                  <p:embed followColorScheme="full"/>
                </p:oleObj>
              </mc:Choice>
              <mc:Fallback>
                <p:oleObj name="Gráfico" r:id="rId5" imgW="5753160" imgH="5638710" progId="MSGraph.Chart.8">
                  <p:embed followColorScheme="full"/>
                  <p:pic>
                    <p:nvPicPr>
                      <p:cNvPr id="0" name="Picture 277"/>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660116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723598998"/>
              </p:ext>
            </p:extLst>
          </p:nvPr>
        </p:nvGraphicFramePr>
        <p:xfrm>
          <a:off x="575904" y="1531938"/>
          <a:ext cx="4240213" cy="4470400"/>
        </p:xfrm>
        <a:graphic>
          <a:graphicData uri="http://schemas.openxmlformats.org/presentationml/2006/ole">
            <mc:AlternateContent xmlns:mc="http://schemas.openxmlformats.org/markup-compatibility/2006">
              <mc:Choice xmlns:v="urn:schemas-microsoft-com:vml" Requires="v">
                <p:oleObj spid="_x0000_s593353" name="Gráfico" r:id="rId3" imgW="5743710" imgH="6067335" progId="MSGraph.Chart.8">
                  <p:embed followColorScheme="full"/>
                </p:oleObj>
              </mc:Choice>
              <mc:Fallback>
                <p:oleObj name="Gráfico" r:id="rId3" imgW="5743710" imgH="6067335" progId="MSGraph.Chart.8">
                  <p:embed followColorScheme="full"/>
                  <p:pic>
                    <p:nvPicPr>
                      <p:cNvPr id="0" name="Picture 274"/>
                      <p:cNvPicPr>
                        <a:picLocks noChangeAspect="1" noChangeArrowheads="1"/>
                      </p:cNvPicPr>
                      <p:nvPr/>
                    </p:nvPicPr>
                    <p:blipFill>
                      <a:blip r:embed="rId4"/>
                      <a:srcRect/>
                      <a:stretch>
                        <a:fillRect/>
                      </a:stretch>
                    </p:blipFill>
                    <p:spPr bwMode="auto">
                      <a:xfrm>
                        <a:off x="57590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59816496"/>
              </p:ext>
            </p:extLst>
          </p:nvPr>
        </p:nvGraphicFramePr>
        <p:xfrm>
          <a:off x="4775176" y="1393959"/>
          <a:ext cx="4240213" cy="4470400"/>
        </p:xfrm>
        <a:graphic>
          <a:graphicData uri="http://schemas.openxmlformats.org/presentationml/2006/ole">
            <mc:AlternateContent xmlns:mc="http://schemas.openxmlformats.org/markup-compatibility/2006">
              <mc:Choice xmlns:v="urn:schemas-microsoft-com:vml" Requires="v">
                <p:oleObj spid="_x0000_s593354" name="Gráfico" r:id="rId5" imgW="5743710" imgH="6067335" progId="MSGraph.Chart.8">
                  <p:embed followColorScheme="full"/>
                </p:oleObj>
              </mc:Choice>
              <mc:Fallback>
                <p:oleObj name="Gráfico" r:id="rId5" imgW="5743710" imgH="6067335" progId="MSGraph.Chart.8">
                  <p:embed followColorScheme="full"/>
                  <p:pic>
                    <p:nvPicPr>
                      <p:cNvPr id="0" name="Picture 275"/>
                      <p:cNvPicPr>
                        <a:picLocks noChangeAspect="1" noChangeArrowheads="1"/>
                      </p:cNvPicPr>
                      <p:nvPr/>
                    </p:nvPicPr>
                    <p:blipFill>
                      <a:blip r:embed="rId6"/>
                      <a:srcRect/>
                      <a:stretch>
                        <a:fillRect/>
                      </a:stretch>
                    </p:blipFill>
                    <p:spPr bwMode="auto">
                      <a:xfrm>
                        <a:off x="4775176"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872283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2033827545"/>
              </p:ext>
            </p:extLst>
          </p:nvPr>
        </p:nvGraphicFramePr>
        <p:xfrm>
          <a:off x="695990" y="1658366"/>
          <a:ext cx="4227513" cy="4143375"/>
        </p:xfrm>
        <a:graphic>
          <a:graphicData uri="http://schemas.openxmlformats.org/presentationml/2006/ole">
            <mc:AlternateContent xmlns:mc="http://schemas.openxmlformats.org/markup-compatibility/2006">
              <mc:Choice xmlns:v="urn:schemas-microsoft-com:vml" Requires="v">
                <p:oleObj spid="_x0000_s764068"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695990"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309328980"/>
              </p:ext>
            </p:extLst>
          </p:nvPr>
        </p:nvGraphicFramePr>
        <p:xfrm>
          <a:off x="4849494" y="1654937"/>
          <a:ext cx="4227512" cy="4143375"/>
        </p:xfrm>
        <a:graphic>
          <a:graphicData uri="http://schemas.openxmlformats.org/presentationml/2006/ole">
            <mc:AlternateContent xmlns:mc="http://schemas.openxmlformats.org/markup-compatibility/2006">
              <mc:Choice xmlns:v="urn:schemas-microsoft-com:vml" Requires="v">
                <p:oleObj spid="_x0000_s764069"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4849494"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685513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991565889"/>
              </p:ext>
            </p:extLst>
          </p:nvPr>
        </p:nvGraphicFramePr>
        <p:xfrm>
          <a:off x="933350" y="1531938"/>
          <a:ext cx="4240213" cy="4470400"/>
        </p:xfrm>
        <a:graphic>
          <a:graphicData uri="http://schemas.openxmlformats.org/presentationml/2006/ole">
            <mc:AlternateContent xmlns:mc="http://schemas.openxmlformats.org/markup-compatibility/2006">
              <mc:Choice xmlns:v="urn:schemas-microsoft-com:vml" Requires="v">
                <p:oleObj spid="_x0000_s814196" name="Gráfico" r:id="rId3" imgW="5743710" imgH="6086475" progId="MSGraph.Chart.8">
                  <p:embed followColorScheme="full"/>
                </p:oleObj>
              </mc:Choice>
              <mc:Fallback>
                <p:oleObj name="Gráfico" r:id="rId3" imgW="5743710" imgH="6086475" progId="MSGraph.Chart.8">
                  <p:embed followColorScheme="full"/>
                  <p:pic>
                    <p:nvPicPr>
                      <p:cNvPr id="0" name=""/>
                      <p:cNvPicPr>
                        <a:picLocks noChangeAspect="1" noChangeArrowheads="1"/>
                      </p:cNvPicPr>
                      <p:nvPr/>
                    </p:nvPicPr>
                    <p:blipFill>
                      <a:blip r:embed="rId4"/>
                      <a:srcRect/>
                      <a:stretch>
                        <a:fillRect/>
                      </a:stretch>
                    </p:blipFill>
                    <p:spPr bwMode="auto">
                      <a:xfrm>
                        <a:off x="933350"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018186890"/>
              </p:ext>
            </p:extLst>
          </p:nvPr>
        </p:nvGraphicFramePr>
        <p:xfrm>
          <a:off x="4733612" y="1393959"/>
          <a:ext cx="4240213" cy="4470400"/>
        </p:xfrm>
        <a:graphic>
          <a:graphicData uri="http://schemas.openxmlformats.org/presentationml/2006/ole">
            <mc:AlternateContent xmlns:mc="http://schemas.openxmlformats.org/markup-compatibility/2006">
              <mc:Choice xmlns:v="urn:schemas-microsoft-com:vml" Requires="v">
                <p:oleObj spid="_x0000_s814197" name="Gráfico" r:id="rId5" imgW="5724540" imgH="6067335" progId="MSGraph.Chart.8">
                  <p:embed followColorScheme="full"/>
                </p:oleObj>
              </mc:Choice>
              <mc:Fallback>
                <p:oleObj name="Gráfico" r:id="rId5" imgW="5724540" imgH="6067335" progId="MSGraph.Chart.8">
                  <p:embed followColorScheme="full"/>
                  <p:pic>
                    <p:nvPicPr>
                      <p:cNvPr id="0" name=""/>
                      <p:cNvPicPr>
                        <a:picLocks noChangeAspect="1" noChangeArrowheads="1"/>
                      </p:cNvPicPr>
                      <p:nvPr/>
                    </p:nvPicPr>
                    <p:blipFill>
                      <a:blip r:embed="rId6"/>
                      <a:srcRect/>
                      <a:stretch>
                        <a:fillRect/>
                      </a:stretch>
                    </p:blipFill>
                    <p:spPr bwMode="auto">
                      <a:xfrm>
                        <a:off x="4733612"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907804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4204913399"/>
              </p:ext>
            </p:extLst>
          </p:nvPr>
        </p:nvGraphicFramePr>
        <p:xfrm>
          <a:off x="2987824" y="1403472"/>
          <a:ext cx="5214937" cy="4797425"/>
        </p:xfrm>
        <a:graphic>
          <a:graphicData uri="http://schemas.openxmlformats.org/presentationml/2006/ole">
            <mc:AlternateContent xmlns:mc="http://schemas.openxmlformats.org/markup-compatibility/2006">
              <mc:Choice xmlns:v="urn:schemas-microsoft-com:vml" Requires="v">
                <p:oleObj spid="_x0000_s591077" name="Gráfico" r:id="rId4" imgW="6934140" imgH="6410235" progId="MSGraph.Chart.8">
                  <p:embed followColorScheme="full"/>
                </p:oleObj>
              </mc:Choice>
              <mc:Fallback>
                <p:oleObj name="Gráfico" r:id="rId4" imgW="6934140" imgH="6410235" progId="MSGraph.Chart.8">
                  <p:embed followColorScheme="full"/>
                  <p:pic>
                    <p:nvPicPr>
                      <p:cNvPr id="0" name="Picture 138"/>
                      <p:cNvPicPr>
                        <a:picLocks noChangeAspect="1" noChangeArrowheads="1"/>
                      </p:cNvPicPr>
                      <p:nvPr/>
                    </p:nvPicPr>
                    <p:blipFill>
                      <a:blip r:embed="rId5"/>
                      <a:srcRect/>
                      <a:stretch>
                        <a:fillRect/>
                      </a:stretch>
                    </p:blipFill>
                    <p:spPr bwMode="auto">
                      <a:xfrm>
                        <a:off x="2987824" y="1403472"/>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95990" y="161954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50%</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64467" y="1521070"/>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95990" y="216302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24%</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64467" y="2055758"/>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95990" y="2680830"/>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a:solidFill>
                  <a:prstClr val="black"/>
                </a:solidFill>
                <a:latin typeface="Arial" pitchFamily="34" charset="0"/>
                <a:cs typeface="Arial" pitchFamily="34" charset="0"/>
              </a:rPr>
              <a:t>6</a:t>
            </a:r>
            <a:r>
              <a:rPr lang="es-ES" sz="1400" b="1" dirty="0" smtClean="0">
                <a:solidFill>
                  <a:prstClr val="black"/>
                </a:solidFill>
                <a:latin typeface="Arial" pitchFamily="34" charset="0"/>
                <a:cs typeface="Arial" pitchFamily="34" charset="0"/>
              </a:rPr>
              <a:t>%</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64467" y="2582358"/>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46623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3179827124"/>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2132" name="Gráfico" r:id="rId4" imgW="10553760" imgH="6610260" progId="MSGraph.Chart.8">
                  <p:embed followColorScheme="full"/>
                </p:oleObj>
              </mc:Choice>
              <mc:Fallback>
                <p:oleObj name="Gráfico" r:id="rId4" imgW="10553760" imgH="6610260" progId="MSGraph.Chart.8">
                  <p:embed followColorScheme="full"/>
                  <p:pic>
                    <p:nvPicPr>
                      <p:cNvPr id="0" name="Picture 139"/>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50%</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24%</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335297238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790651938"/>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595175" name="Gráfico" r:id="rId4" imgW="10553760" imgH="6591390" progId="MSGraph.Chart.8">
                  <p:embed followColorScheme="full"/>
                </p:oleObj>
              </mc:Choice>
              <mc:Fallback>
                <p:oleObj name="Gráfico" r:id="rId4" imgW="10553760" imgH="6591390" progId="MSGraph.Chart.8">
                  <p:embed followColorScheme="full"/>
                  <p:pic>
                    <p:nvPicPr>
                      <p:cNvPr id="0" name="Picture 139"/>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50%</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24%</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202049639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901669911"/>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15148" name="Gráfico" r:id="rId4" imgW="10553760" imgH="6610260" progId="MSGraph.Chart.8">
                  <p:embed followColorScheme="full"/>
                </p:oleObj>
              </mc:Choice>
              <mc:Fallback>
                <p:oleObj name="Gráfico" r:id="rId4" imgW="1055376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50%</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24%</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154802634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285091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3539936018"/>
              </p:ext>
            </p:extLst>
          </p:nvPr>
        </p:nvGraphicFramePr>
        <p:xfrm>
          <a:off x="1624008" y="1519238"/>
          <a:ext cx="5938837" cy="4806950"/>
        </p:xfrm>
        <a:graphic>
          <a:graphicData uri="http://schemas.openxmlformats.org/presentationml/2006/ole">
            <mc:AlternateContent xmlns:mc="http://schemas.openxmlformats.org/markup-compatibility/2006">
              <mc:Choice xmlns:v="urn:schemas-microsoft-com:vml" Requires="v">
                <p:oleObj spid="_x0000_s4812" name="Gráfico" r:id="rId4" imgW="7029450" imgH="5695860" progId="MSGraph.Chart.8">
                  <p:embed followColorScheme="full"/>
                </p:oleObj>
              </mc:Choice>
              <mc:Fallback>
                <p:oleObj name="Gráfico" r:id="rId4" imgW="7029450" imgH="5695860" progId="MSGraph.Chart.8">
                  <p:embed followColorScheme="full"/>
                  <p:pic>
                    <p:nvPicPr>
                      <p:cNvPr id="0" name="1 Objeto"/>
                      <p:cNvPicPr>
                        <a:picLocks noChangeAspect="1" noChangeArrowheads="1"/>
                      </p:cNvPicPr>
                      <p:nvPr/>
                    </p:nvPicPr>
                    <p:blipFill>
                      <a:blip r:embed="rId5"/>
                      <a:srcRect/>
                      <a:stretch>
                        <a:fillRect/>
                      </a:stretch>
                    </p:blipFill>
                    <p:spPr bwMode="auto">
                      <a:xfrm>
                        <a:off x="1624008" y="1519238"/>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3299224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776934536"/>
              </p:ext>
            </p:extLst>
          </p:nvPr>
        </p:nvGraphicFramePr>
        <p:xfrm>
          <a:off x="1707866" y="1519238"/>
          <a:ext cx="5938837" cy="4806950"/>
        </p:xfrm>
        <a:graphic>
          <a:graphicData uri="http://schemas.openxmlformats.org/presentationml/2006/ole">
            <mc:AlternateContent xmlns:mc="http://schemas.openxmlformats.org/markup-compatibility/2006">
              <mc:Choice xmlns:v="urn:schemas-microsoft-com:vml" Requires="v">
                <p:oleObj spid="_x0000_s19148" name="Gráfico" r:id="rId4" imgW="7029450" imgH="5695860" progId="MSGraph.Chart.8">
                  <p:embed followColorScheme="full"/>
                </p:oleObj>
              </mc:Choice>
              <mc:Fallback>
                <p:oleObj name="Gráfico" r:id="rId4" imgW="7029450" imgH="5695860" progId="MSGraph.Chart.8">
                  <p:embed followColorScheme="full"/>
                  <p:pic>
                    <p:nvPicPr>
                      <p:cNvPr id="0" name="Picture 623"/>
                      <p:cNvPicPr>
                        <a:picLocks noChangeAspect="1" noChangeArrowheads="1"/>
                      </p:cNvPicPr>
                      <p:nvPr/>
                    </p:nvPicPr>
                    <p:blipFill>
                      <a:blip r:embed="rId5"/>
                      <a:srcRect/>
                      <a:stretch>
                        <a:fillRect/>
                      </a:stretch>
                    </p:blipFill>
                    <p:spPr bwMode="auto">
                      <a:xfrm>
                        <a:off x="1707866" y="1519238"/>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6073281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571408246"/>
              </p:ext>
            </p:extLst>
          </p:nvPr>
        </p:nvGraphicFramePr>
        <p:xfrm>
          <a:off x="4210195" y="2239963"/>
          <a:ext cx="5038725" cy="3862387"/>
        </p:xfrm>
        <a:graphic>
          <a:graphicData uri="http://schemas.openxmlformats.org/presentationml/2006/ole">
            <mc:AlternateContent xmlns:mc="http://schemas.openxmlformats.org/markup-compatibility/2006">
              <mc:Choice xmlns:v="urn:schemas-microsoft-com:vml" Requires="v">
                <p:oleObj spid="_x0000_s645521" name="Gráfico" r:id="rId4" imgW="6858000" imgH="5257800" progId="MSGraph.Chart.8">
                  <p:embed followColorScheme="full"/>
                </p:oleObj>
              </mc:Choice>
              <mc:Fallback>
                <p:oleObj name="Gráfico" r:id="rId4" imgW="6858000" imgH="5257800" progId="MSGraph.Chart.8">
                  <p:embed followColorScheme="full"/>
                  <p:pic>
                    <p:nvPicPr>
                      <p:cNvPr id="0" name="Picture 1239"/>
                      <p:cNvPicPr>
                        <a:picLocks noChangeAspect="1" noChangeArrowheads="1"/>
                      </p:cNvPicPr>
                      <p:nvPr/>
                    </p:nvPicPr>
                    <p:blipFill>
                      <a:blip r:embed="rId5"/>
                      <a:srcRect/>
                      <a:stretch>
                        <a:fillRect/>
                      </a:stretch>
                    </p:blipFill>
                    <p:spPr bwMode="auto">
                      <a:xfrm>
                        <a:off x="4210195" y="2239963"/>
                        <a:ext cx="5038725" cy="3862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650543682"/>
              </p:ext>
            </p:extLst>
          </p:nvPr>
        </p:nvGraphicFramePr>
        <p:xfrm>
          <a:off x="812292" y="2189445"/>
          <a:ext cx="5516563" cy="4287838"/>
        </p:xfrm>
        <a:graphic>
          <a:graphicData uri="http://schemas.openxmlformats.org/presentationml/2006/ole">
            <mc:AlternateContent xmlns:mc="http://schemas.openxmlformats.org/markup-compatibility/2006">
              <mc:Choice xmlns:v="urn:schemas-microsoft-com:vml" Requires="v">
                <p:oleObj spid="_x0000_s645522" name="Gráfico" r:id="rId6" imgW="7248420" imgH="5629275" progId="MSGraph.Chart.8">
                  <p:embed followColorScheme="full"/>
                </p:oleObj>
              </mc:Choice>
              <mc:Fallback>
                <p:oleObj name="Gráfico" r:id="rId6" imgW="7248420" imgH="5629275" progId="MSGraph.Chart.8">
                  <p:embed followColorScheme="full"/>
                  <p:pic>
                    <p:nvPicPr>
                      <p:cNvPr id="0" name="Picture 1240"/>
                      <p:cNvPicPr>
                        <a:picLocks noChangeAspect="1" noChangeArrowheads="1"/>
                      </p:cNvPicPr>
                      <p:nvPr/>
                    </p:nvPicPr>
                    <p:blipFill>
                      <a:blip r:embed="rId7"/>
                      <a:srcRect/>
                      <a:stretch>
                        <a:fillRect/>
                      </a:stretch>
                    </p:blipFill>
                    <p:spPr bwMode="auto">
                      <a:xfrm>
                        <a:off x="812292" y="2189445"/>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8</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182880" y="769854"/>
            <a:ext cx="83030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
        <p:nvSpPr>
          <p:cNvPr id="8" name="Rectangle 4"/>
          <p:cNvSpPr>
            <a:spLocks noChangeArrowheads="1"/>
          </p:cNvSpPr>
          <p:nvPr/>
        </p:nvSpPr>
        <p:spPr bwMode="auto">
          <a:xfrm>
            <a:off x="4213863" y="1588706"/>
            <a:ext cx="480110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smtClean="0">
                <a:solidFill>
                  <a:srgbClr val="FF0000"/>
                </a:solidFill>
                <a:latin typeface="Arial" pitchFamily="34" charset="0"/>
                <a:cs typeface="Arial" pitchFamily="34" charset="0"/>
              </a:rPr>
              <a:t>Preferencia electoral para Presidente de la República entre quienes manifiestan que es muy probable que acudan a votar </a:t>
            </a:r>
            <a:endParaRPr lang="es-ES_tradnl" sz="1300" b="1" i="1" dirty="0">
              <a:solidFill>
                <a:srgbClr val="FF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54647063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4221319317"/>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a:ln>
                            <a:noFill/>
                          </a:ln>
                          <a:solidFill>
                            <a:schemeClr val="tx1"/>
                          </a:solidFill>
                          <a:effectLst/>
                          <a:latin typeface="Arial" charset="0"/>
                          <a:ea typeface="+mn-ea"/>
                          <a:cs typeface="+mn-cs"/>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8" name="7 Elipse"/>
          <p:cNvSpPr/>
          <p:nvPr/>
        </p:nvSpPr>
        <p:spPr>
          <a:xfrm>
            <a:off x="3111703" y="344922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p:nvPr/>
        </p:nvSpPr>
        <p:spPr>
          <a:xfrm>
            <a:off x="3967160" y="3009417"/>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313570337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744740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2577136804"/>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1191" name="Gráfico" r:id="rId4" imgW="6896070" imgH="6781710" progId="MSGraph.Chart.8">
                  <p:embed followColorScheme="full"/>
                </p:oleObj>
              </mc:Choice>
              <mc:Fallback>
                <p:oleObj name="Gráfico" r:id="rId4" imgW="6896070" imgH="6781710" progId="MSGraph.Chart.8">
                  <p:embed followColorScheme="full"/>
                  <p:pic>
                    <p:nvPicPr>
                      <p:cNvPr id="0" name="Picture 1241"/>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2087259246"/>
              </p:ext>
            </p:extLst>
          </p:nvPr>
        </p:nvGraphicFramePr>
        <p:xfrm>
          <a:off x="579462" y="1503535"/>
          <a:ext cx="5222875" cy="4435475"/>
        </p:xfrm>
        <a:graphic>
          <a:graphicData uri="http://schemas.openxmlformats.org/presentationml/2006/ole">
            <mc:AlternateContent xmlns:mc="http://schemas.openxmlformats.org/markup-compatibility/2006">
              <mc:Choice xmlns:v="urn:schemas-microsoft-com:vml" Requires="v">
                <p:oleObj spid="_x0000_s1192" name="Gráfico" r:id="rId6" imgW="6991380" imgH="5991315" progId="MSGraph.Chart.8">
                  <p:embed followColorScheme="full"/>
                </p:oleObj>
              </mc:Choice>
              <mc:Fallback>
                <p:oleObj name="Gráfico" r:id="rId6" imgW="6991380" imgH="5991315" progId="MSGraph.Chart.8">
                  <p:embed followColorScheme="full"/>
                  <p:pic>
                    <p:nvPicPr>
                      <p:cNvPr id="0" name="Picture 1242"/>
                      <p:cNvPicPr>
                        <a:picLocks noChangeAspect="1" noChangeArrowheads="1"/>
                      </p:cNvPicPr>
                      <p:nvPr/>
                    </p:nvPicPr>
                    <p:blipFill>
                      <a:blip r:embed="rId7"/>
                      <a:srcRect/>
                      <a:stretch>
                        <a:fillRect/>
                      </a:stretch>
                    </p:blipFill>
                    <p:spPr bwMode="auto">
                      <a:xfrm>
                        <a:off x="579462"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33863689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408067390"/>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471755" name="Gráfico" r:id="rId4" imgW="11582460" imgH="7067460" progId="MSGraph.Chart.8">
                  <p:embed followColorScheme="full"/>
                </p:oleObj>
              </mc:Choice>
              <mc:Fallback>
                <p:oleObj name="Gráfico" r:id="rId4" imgW="11582460" imgH="7067460" progId="MSGraph.Chart.8">
                  <p:embed followColorScheme="full"/>
                  <p:pic>
                    <p:nvPicPr>
                      <p:cNvPr id="0" name="Picture 623"/>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443647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195703055"/>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794697"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0180116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1124300671"/>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795721"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3872051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1030167609"/>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769107" name="Gráfico" r:id="rId4" imgW="10582380" imgH="5991315" progId="MSGraph.Chart.8">
                  <p:embed followColorScheme="full"/>
                </p:oleObj>
              </mc:Choice>
              <mc:Fallback>
                <p:oleObj name="Gráfico" r:id="rId4" imgW="10582380" imgH="5991315"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13"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50%</a:t>
            </a:r>
            <a:endParaRPr lang="es-MX" sz="1400" dirty="0">
              <a:ea typeface="MS PGothic" pitchFamily="34" charset="-128"/>
            </a:endParaRPr>
          </a:p>
        </p:txBody>
      </p:sp>
      <p:sp>
        <p:nvSpPr>
          <p:cNvPr id="14"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24%</a:t>
            </a:r>
            <a:endParaRPr lang="es-MX" sz="1400" dirty="0">
              <a:ea typeface="MS PGothic" pitchFamily="34" charset="-128"/>
            </a:endParaRPr>
          </a:p>
        </p:txBody>
      </p:sp>
      <p:sp>
        <p:nvSpPr>
          <p:cNvPr id="15"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6"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92700416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4215171404"/>
              </p:ext>
            </p:extLst>
          </p:nvPr>
        </p:nvGraphicFramePr>
        <p:xfrm>
          <a:off x="643428" y="1495425"/>
          <a:ext cx="8104187" cy="4564063"/>
        </p:xfrm>
        <a:graphic>
          <a:graphicData uri="http://schemas.openxmlformats.org/presentationml/2006/ole">
            <mc:AlternateContent xmlns:mc="http://schemas.openxmlformats.org/markup-compatibility/2006">
              <mc:Choice xmlns:v="urn:schemas-microsoft-com:vml" Requires="v">
                <p:oleObj spid="_x0000_s474822" name="Gráfico" r:id="rId4" imgW="11325150" imgH="6391365" progId="MSGraph.Chart.8">
                  <p:embed followColorScheme="full"/>
                </p:oleObj>
              </mc:Choice>
              <mc:Fallback>
                <p:oleObj name="Gráfico" r:id="rId4" imgW="11325150" imgH="6391365" progId="MSGraph.Chart.8">
                  <p:embed followColorScheme="full"/>
                  <p:pic>
                    <p:nvPicPr>
                      <p:cNvPr id="0" name="Picture 618"/>
                      <p:cNvPicPr>
                        <a:picLocks noChangeAspect="1" noChangeArrowheads="1"/>
                      </p:cNvPicPr>
                      <p:nvPr/>
                    </p:nvPicPr>
                    <p:blipFill>
                      <a:blip r:embed="rId5"/>
                      <a:srcRect/>
                      <a:stretch>
                        <a:fillRect/>
                      </a:stretch>
                    </p:blipFill>
                    <p:spPr bwMode="auto">
                      <a:xfrm>
                        <a:off x="643428" y="1495425"/>
                        <a:ext cx="8104187" cy="456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0" name="Text Box 4"/>
          <p:cNvSpPr txBox="1">
            <a:spLocks noChangeArrowheads="1"/>
          </p:cNvSpPr>
          <p:nvPr/>
        </p:nvSpPr>
        <p:spPr bwMode="auto">
          <a:xfrm>
            <a:off x="8200312"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50%</a:t>
            </a:r>
            <a:endParaRPr lang="es-MX" sz="1400" dirty="0">
              <a:ea typeface="MS PGothic" pitchFamily="34" charset="-128"/>
            </a:endParaRPr>
          </a:p>
        </p:txBody>
      </p:sp>
      <p:sp>
        <p:nvSpPr>
          <p:cNvPr id="11" name="Text Box 4"/>
          <p:cNvSpPr txBox="1">
            <a:spLocks noChangeArrowheads="1"/>
          </p:cNvSpPr>
          <p:nvPr/>
        </p:nvSpPr>
        <p:spPr bwMode="auto">
          <a:xfrm>
            <a:off x="8200312"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24%</a:t>
            </a:r>
            <a:endParaRPr lang="es-MX" sz="1400" dirty="0">
              <a:ea typeface="MS PGothic" pitchFamily="34" charset="-128"/>
            </a:endParaRPr>
          </a:p>
        </p:txBody>
      </p:sp>
      <p:sp>
        <p:nvSpPr>
          <p:cNvPr id="12" name="Text Box 4"/>
          <p:cNvSpPr txBox="1">
            <a:spLocks noChangeArrowheads="1"/>
          </p:cNvSpPr>
          <p:nvPr/>
        </p:nvSpPr>
        <p:spPr bwMode="auto">
          <a:xfrm>
            <a:off x="8200312"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6</a:t>
            </a:r>
            <a:r>
              <a:rPr lang="es-MX" sz="1400" dirty="0" smtClean="0">
                <a:ea typeface="MS PGothic" pitchFamily="34" charset="-128"/>
              </a:rPr>
              <a:t>%</a:t>
            </a:r>
            <a:endParaRPr lang="es-MX" sz="1400" dirty="0">
              <a:ea typeface="MS PGothic" pitchFamily="34" charset="-128"/>
            </a:endParaRPr>
          </a:p>
        </p:txBody>
      </p:sp>
      <p:sp>
        <p:nvSpPr>
          <p:cNvPr id="17" name="Text Box 4"/>
          <p:cNvSpPr txBox="1">
            <a:spLocks noChangeArrowheads="1"/>
          </p:cNvSpPr>
          <p:nvPr/>
        </p:nvSpPr>
        <p:spPr bwMode="auto">
          <a:xfrm>
            <a:off x="8200312"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19%</a:t>
            </a:r>
            <a:endParaRPr lang="es-MX" sz="1400" dirty="0">
              <a:ea typeface="MS PGothic" pitchFamily="34" charset="-128"/>
            </a:endParaRPr>
          </a:p>
        </p:txBody>
      </p:sp>
    </p:spTree>
    <p:extLst>
      <p:ext uri="{BB962C8B-B14F-4D97-AF65-F5344CB8AC3E}">
        <p14:creationId xmlns:p14="http://schemas.microsoft.com/office/powerpoint/2010/main" val="393109297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577510405"/>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797768"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12741218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981465051"/>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798792"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352584319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768955283"/>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799816"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82804527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174911175"/>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796744" name="Gráfico" r:id="rId4" imgW="10582380" imgH="5686425" progId="MSGraph.Chart.8">
                  <p:embed followColorScheme="full"/>
                </p:oleObj>
              </mc:Choice>
              <mc:Fallback>
                <p:oleObj name="Gráfico" r:id="rId4" imgW="1058238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6135828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3858895395"/>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00840"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279677332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34456036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1598781611"/>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16136" name="Gráfico" r:id="rId3" imgW="10077480" imgH="6495960" progId="MSGraph.Chart.8">
                  <p:embed followColorScheme="full"/>
                </p:oleObj>
              </mc:Choice>
              <mc:Fallback>
                <p:oleObj name="Gráfico" r:id="rId3" imgW="10077480" imgH="6495960"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735112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95543242"/>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817160" name="Gráfico" r:id="rId4" imgW="10934730" imgH="5734140" progId="MSGraph.Chart.8">
                  <p:embed followColorScheme="full"/>
                </p:oleObj>
              </mc:Choice>
              <mc:Fallback>
                <p:oleObj name="Gráfico" r:id="rId4" imgW="1093473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46427239"/>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123313139"/>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18184"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39102608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180445776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República </a:t>
            </a:r>
            <a:r>
              <a:rPr lang="es-MX" sz="1500" b="1" dirty="0" smtClean="0">
                <a:latin typeface="Arial" pitchFamily="34" charset="0"/>
                <a:cs typeface="Arial" pitchFamily="34" charset="0"/>
              </a:rPr>
              <a:t>por </a:t>
            </a:r>
            <a:r>
              <a:rPr lang="es-MX" sz="1500" b="1" smtClean="0">
                <a:latin typeface="Arial" pitchFamily="34" charset="0"/>
                <a:cs typeface="Arial" pitchFamily="34" charset="0"/>
              </a:rPr>
              <a:t>el estado de </a:t>
            </a:r>
            <a:r>
              <a:rPr lang="es-MX" sz="1500" b="1" dirty="0" smtClean="0">
                <a:latin typeface="Arial" pitchFamily="34" charset="0"/>
                <a:cs typeface="Arial" pitchFamily="34" charset="0"/>
              </a:rPr>
              <a:t>Sonora?</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4057532644"/>
              </p:ext>
            </p:extLst>
          </p:nvPr>
        </p:nvGraphicFramePr>
        <p:xfrm>
          <a:off x="1686250" y="1700808"/>
          <a:ext cx="5784850" cy="4367213"/>
        </p:xfrm>
        <a:graphic>
          <a:graphicData uri="http://schemas.openxmlformats.org/presentationml/2006/ole">
            <mc:AlternateContent xmlns:mc="http://schemas.openxmlformats.org/markup-compatibility/2006">
              <mc:Choice xmlns:v="urn:schemas-microsoft-com:vml" Requires="v">
                <p:oleObj spid="_x0000_s819208"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1686250" y="170080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8663878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1905318231"/>
              </p:ext>
            </p:extLst>
          </p:nvPr>
        </p:nvGraphicFramePr>
        <p:xfrm>
          <a:off x="3455035" y="1558925"/>
          <a:ext cx="5635625" cy="4646613"/>
        </p:xfrm>
        <a:graphic>
          <a:graphicData uri="http://schemas.openxmlformats.org/presentationml/2006/ole">
            <mc:AlternateContent xmlns:mc="http://schemas.openxmlformats.org/markup-compatibility/2006">
              <mc:Choice xmlns:v="urn:schemas-microsoft-com:vml" Requires="v">
                <p:oleObj spid="_x0000_s820238" name="Gráfico" r:id="rId4" imgW="8220150" imgH="6762840" progId="MSGraph.Chart.8">
                  <p:embed followColorScheme="full"/>
                </p:oleObj>
              </mc:Choice>
              <mc:Fallback>
                <p:oleObj name="Gráfico" r:id="rId4" imgW="8220150" imgH="6762840" progId="MSGraph.Chart.8">
                  <p:embed followColorScheme="full"/>
                  <p:pic>
                    <p:nvPicPr>
                      <p:cNvPr id="0" name=""/>
                      <p:cNvPicPr>
                        <a:picLocks noChangeAspect="1" noChangeArrowheads="1"/>
                      </p:cNvPicPr>
                      <p:nvPr/>
                    </p:nvPicPr>
                    <p:blipFill>
                      <a:blip r:embed="rId5"/>
                      <a:srcRect/>
                      <a:stretch>
                        <a:fillRect/>
                      </a:stretch>
                    </p:blipFill>
                    <p:spPr bwMode="auto">
                      <a:xfrm>
                        <a:off x="345503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477100524"/>
              </p:ext>
            </p:extLst>
          </p:nvPr>
        </p:nvGraphicFramePr>
        <p:xfrm>
          <a:off x="643120" y="1493774"/>
          <a:ext cx="5243512" cy="4403725"/>
        </p:xfrm>
        <a:graphic>
          <a:graphicData uri="http://schemas.openxmlformats.org/presentationml/2006/ole">
            <mc:AlternateContent xmlns:mc="http://schemas.openxmlformats.org/markup-compatibility/2006">
              <mc:Choice xmlns:v="urn:schemas-microsoft-com:vml" Requires="v">
                <p:oleObj spid="_x0000_s820239" name="Gráfico" r:id="rId6" imgW="7029450" imgH="5972175" progId="MSGraph.Chart.8">
                  <p:embed followColorScheme="full"/>
                </p:oleObj>
              </mc:Choice>
              <mc:Fallback>
                <p:oleObj name="Gráfico" r:id="rId6" imgW="7029450" imgH="5972175" progId="MSGraph.Chart.8">
                  <p:embed followColorScheme="full"/>
                  <p:pic>
                    <p:nvPicPr>
                      <p:cNvPr id="0" name=""/>
                      <p:cNvPicPr>
                        <a:picLocks noChangeAspect="1" noChangeArrowheads="1"/>
                      </p:cNvPicPr>
                      <p:nvPr/>
                    </p:nvPicPr>
                    <p:blipFill>
                      <a:blip r:embed="rId7"/>
                      <a:srcRect/>
                      <a:stretch>
                        <a:fillRect/>
                      </a:stretch>
                    </p:blipFill>
                    <p:spPr bwMode="auto">
                      <a:xfrm>
                        <a:off x="643120"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35464826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92383037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2148442677"/>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821256"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1192683" y="775000"/>
            <a:ext cx="674675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3344120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1667605612"/>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22280" name="Gráfico" r:id="rId4" imgW="11734740" imgH="7372350" progId="MSGraph.Chart.8">
                  <p:embed followColorScheme="full"/>
                </p:oleObj>
              </mc:Choice>
              <mc:Fallback>
                <p:oleObj name="Gráfico" r:id="rId4" imgW="11734740" imgH="737235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1361299"/>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1633343"/>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21775570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a:t>
            </a:r>
            <a:endParaRPr lang="es-MX" sz="2600" b="1" dirty="0" smtClean="0">
              <a:solidFill>
                <a:prstClr val="black"/>
              </a:solidFill>
              <a:latin typeface="Arial" pitchFamily="34" charset="0"/>
              <a:ea typeface="MS PGothic" pitchFamily="34" charset="-128"/>
              <a:cs typeface="Arial" pitchFamily="34" charset="0"/>
            </a:endParaRPr>
          </a:p>
          <a:p>
            <a:pPr algn="r"/>
            <a:r>
              <a:rPr lang="es-MX" sz="2600" b="1" dirty="0" smtClean="0">
                <a:solidFill>
                  <a:prstClr val="black"/>
                </a:solidFill>
                <a:latin typeface="Arial" pitchFamily="34" charset="0"/>
                <a:ea typeface="MS PGothic" pitchFamily="34" charset="-128"/>
                <a:cs typeface="Arial" pitchFamily="34" charset="0"/>
              </a:rPr>
              <a:t>Guillermo </a:t>
            </a:r>
            <a:r>
              <a:rPr lang="es-MX" sz="2600" b="1" dirty="0" err="1">
                <a:solidFill>
                  <a:prstClr val="black"/>
                </a:solidFill>
                <a:latin typeface="Arial" pitchFamily="34" charset="0"/>
                <a:ea typeface="MS PGothic" pitchFamily="34" charset="-128"/>
                <a:cs typeface="Arial" pitchFamily="34" charset="0"/>
              </a:rPr>
              <a:t>Padrés</a:t>
            </a:r>
            <a:r>
              <a:rPr lang="es-MX" sz="2600" b="1" dirty="0">
                <a:solidFill>
                  <a:prstClr val="black"/>
                </a:solidFill>
                <a:latin typeface="Arial" pitchFamily="34" charset="0"/>
                <a:ea typeface="MS PGothic" pitchFamily="34" charset="-128"/>
                <a:cs typeface="Arial" pitchFamily="34" charset="0"/>
              </a:rPr>
              <a:t> Elías</a:t>
            </a:r>
          </a:p>
        </p:txBody>
      </p:sp>
      <p:sp>
        <p:nvSpPr>
          <p:cNvPr id="11267" name="Rectangle 5"/>
          <p:cNvSpPr>
            <a:spLocks noChangeArrowheads="1"/>
          </p:cNvSpPr>
          <p:nvPr/>
        </p:nvSpPr>
        <p:spPr bwMode="auto">
          <a:xfrm>
            <a:off x="1007976" y="780859"/>
            <a:ext cx="71124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latin typeface="Arial" pitchFamily="34" charset="0"/>
                <a:cs typeface="Arial" pitchFamily="34" charset="0"/>
              </a:rPr>
              <a:t>¿Usted aprueba o desaprueba el trabajo del </a:t>
            </a:r>
            <a:r>
              <a:rPr lang="es-MX" sz="1500" b="1" dirty="0" smtClean="0">
                <a:latin typeface="Arial" pitchFamily="34" charset="0"/>
                <a:cs typeface="Arial" pitchFamily="34" charset="0"/>
              </a:rPr>
              <a:t>gobernador Guillermo </a:t>
            </a:r>
            <a:r>
              <a:rPr lang="es-MX" sz="1500" b="1" dirty="0" err="1" smtClean="0">
                <a:latin typeface="Arial" pitchFamily="34" charset="0"/>
                <a:cs typeface="Arial" pitchFamily="34" charset="0"/>
              </a:rPr>
              <a:t>Padrés</a:t>
            </a:r>
            <a:r>
              <a:rPr lang="es-MX" sz="1500" b="1" dirty="0" smtClean="0">
                <a:latin typeface="Arial" pitchFamily="34" charset="0"/>
                <a:cs typeface="Arial" pitchFamily="34" charset="0"/>
              </a:rPr>
              <a:t> Elías a en </a:t>
            </a:r>
            <a:r>
              <a:rPr lang="es-MX" sz="1500" b="1" dirty="0">
                <a:latin typeface="Arial" pitchFamily="34" charset="0"/>
                <a:cs typeface="Arial" pitchFamily="34" charset="0"/>
              </a:rPr>
              <a:t>cuanto a …?</a:t>
            </a:r>
            <a:endParaRPr lang="es-ES_tradnl" sz="1500" b="1" dirty="0">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2297353557"/>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23304" name="Gráfico" r:id="rId4" imgW="11725290" imgH="7324635" progId="MSGraph.Chart.8">
                  <p:embed followColorScheme="full"/>
                </p:oleObj>
              </mc:Choice>
              <mc:Fallback>
                <p:oleObj name="Gráfico" r:id="rId4" imgW="11725290" imgH="7324635"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1366590"/>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1638634"/>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9984670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905901556"/>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4328"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90066"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156215" y="2289283"/>
            <a:ext cx="481607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apoyo a la construcción y al crédito para la vivienda</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9521"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9521"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ES" sz="1300" b="1" i="1" dirty="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1935149"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21805834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563458005"/>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5352"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4477"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educación</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4477"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manejo de la economía</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3932"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3932"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33932"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respeto a los derechos humanos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6828470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396398752"/>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6376"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348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protección del medio ambiente</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348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293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pobreza</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03022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situación del campo</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006775"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corrupción</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18498"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29565949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93794730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151553531"/>
              </p:ext>
            </p:extLst>
          </p:nvPr>
        </p:nvGraphicFramePr>
        <p:xfrm>
          <a:off x="2530810" y="1732026"/>
          <a:ext cx="5343525" cy="4152900"/>
        </p:xfrm>
        <a:graphic>
          <a:graphicData uri="http://schemas.openxmlformats.org/presentationml/2006/ole">
            <mc:AlternateContent xmlns:mc="http://schemas.openxmlformats.org/markup-compatibility/2006">
              <mc:Choice xmlns:v="urn:schemas-microsoft-com:vml" Requires="v">
                <p:oleObj spid="_x0000_s827400" name="Gráfico" r:id="rId4" imgW="7038900" imgH="5448390" progId="MSGraph.Chart.8">
                  <p:embed followColorScheme="full"/>
                </p:oleObj>
              </mc:Choice>
              <mc:Fallback>
                <p:oleObj name="Gráfico" r:id="rId4" imgW="7038900" imgH="5448390" progId="MSGraph.Chart.8">
                  <p:embed followColorScheme="full"/>
                  <p:pic>
                    <p:nvPicPr>
                      <p:cNvPr id="0" name=""/>
                      <p:cNvPicPr>
                        <a:picLocks noChangeAspect="1" noChangeArrowheads="1"/>
                      </p:cNvPicPr>
                      <p:nvPr/>
                    </p:nvPicPr>
                    <p:blipFill>
                      <a:blip r:embed="rId5"/>
                      <a:srcRect/>
                      <a:stretch>
                        <a:fillRect/>
                      </a:stretch>
                    </p:blipFill>
                    <p:spPr bwMode="auto">
                      <a:xfrm>
                        <a:off x="253081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85%</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173414646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4252312677"/>
              </p:ext>
            </p:extLst>
          </p:nvPr>
        </p:nvGraphicFramePr>
        <p:xfrm>
          <a:off x="1482295" y="1715770"/>
          <a:ext cx="5784850" cy="4367213"/>
        </p:xfrm>
        <a:graphic>
          <a:graphicData uri="http://schemas.openxmlformats.org/presentationml/2006/ole">
            <mc:AlternateContent xmlns:mc="http://schemas.openxmlformats.org/markup-compatibility/2006">
              <mc:Choice xmlns:v="urn:schemas-microsoft-com:vml" Requires="v">
                <p:oleObj spid="_x0000_s828424"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1482295" y="1715770"/>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1890865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3498082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1546088563"/>
              </p:ext>
            </p:extLst>
          </p:nvPr>
        </p:nvGraphicFramePr>
        <p:xfrm>
          <a:off x="688975" y="1479550"/>
          <a:ext cx="7596188" cy="4598988"/>
        </p:xfrm>
        <a:graphic>
          <a:graphicData uri="http://schemas.openxmlformats.org/presentationml/2006/ole">
            <mc:AlternateContent xmlns:mc="http://schemas.openxmlformats.org/markup-compatibility/2006">
              <mc:Choice xmlns:v="urn:schemas-microsoft-com:vml" Requires="v">
                <p:oleObj spid="_x0000_s829448"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550"/>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355075156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54558064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3088397277"/>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830472"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683334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1859296517"/>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831502"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a:latin typeface="Arial" pitchFamily="34" charset="0"/>
                <a:cs typeface="Arial" pitchFamily="34" charset="0"/>
              </a:rPr>
              <a:t>4</a:t>
            </a:r>
            <a:r>
              <a:rPr lang="es-ES" sz="1350" b="1" dirty="0" smtClean="0">
                <a:latin typeface="Arial" pitchFamily="34" charset="0"/>
                <a:cs typeface="Arial" pitchFamily="34" charset="0"/>
              </a:rPr>
              <a:t>6%</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347053976"/>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831503" name="Gráfico" r:id="rId6" imgW="5629230" imgH="5067210" progId="MSGraph.Chart.8">
                  <p:embed followColorScheme="full"/>
                </p:oleObj>
              </mc:Choice>
              <mc:Fallback>
                <p:oleObj name="Gráfico" r:id="rId6" imgW="5629230" imgH="5067210"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24%</a:t>
            </a:r>
            <a:endParaRPr lang="es-ES_tradnl" sz="1350" b="1" dirty="0">
              <a:latin typeface="Arial" pitchFamily="34" charset="0"/>
              <a:cs typeface="Arial" pitchFamily="34" charset="0"/>
            </a:endParaRPr>
          </a:p>
        </p:txBody>
      </p:sp>
      <p:sp>
        <p:nvSpPr>
          <p:cNvPr id="23" name="22 Cerrar llave"/>
          <p:cNvSpPr/>
          <p:nvPr/>
        </p:nvSpPr>
        <p:spPr>
          <a:xfrm>
            <a:off x="8409431" y="2136651"/>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459664" y="252243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46%</a:t>
            </a:r>
            <a:endParaRPr lang="es-ES_tradnl" sz="1350" b="1" dirty="0">
              <a:latin typeface="Arial" pitchFamily="34" charset="0"/>
              <a:cs typeface="Arial" pitchFamily="34" charset="0"/>
            </a:endParaRPr>
          </a:p>
        </p:txBody>
      </p:sp>
      <p:sp>
        <p:nvSpPr>
          <p:cNvPr id="25" name="24 Cerrar llave"/>
          <p:cNvSpPr/>
          <p:nvPr/>
        </p:nvSpPr>
        <p:spPr>
          <a:xfrm>
            <a:off x="8397239" y="3992883"/>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456616" y="440914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10%</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40517561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489230410"/>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832520" name="Gráfico" r:id="rId3" imgW="6791310" imgH="5962740" progId="MSGraph.Chart.8">
                  <p:embed followColorScheme="full"/>
                </p:oleObj>
              </mc:Choice>
              <mc:Fallback>
                <p:oleObj name="Gráfico" r:id="rId3" imgW="6791310" imgH="5962740"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país</a:t>
            </a:r>
            <a:r>
              <a:rPr lang="es-MX"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6426174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53240325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4205139821"/>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833550" name="Gráfico" r:id="rId3" imgW="5629230" imgH="5057775" progId="MSGraph.Chart.8">
                  <p:embed followColorScheme="full"/>
                </p:oleObj>
              </mc:Choice>
              <mc:Fallback>
                <p:oleObj name="Gráfico" r:id="rId3" imgW="5629230" imgH="5057775" progId="MSGraph.Chart.8">
                  <p:embed followColorScheme="full"/>
                  <p:pic>
                    <p:nvPicPr>
                      <p:cNvPr id="0" name=""/>
                      <p:cNvPicPr>
                        <a:picLocks noChangeAspect="1" noChangeArrowheads="1"/>
                      </p:cNvPicPr>
                      <p:nvPr/>
                    </p:nvPicPr>
                    <p:blipFill>
                      <a:blip r:embed="rId4"/>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50%</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2418672366"/>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833551" name="Gráfico" r:id="rId5" imgW="5629230" imgH="5067210" progId="MSGraph.Chart.8">
                  <p:embed followColorScheme="full"/>
                </p:oleObj>
              </mc:Choice>
              <mc:Fallback>
                <p:oleObj name="Gráfico" r:id="rId5" imgW="5629230" imgH="5067210"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20%</a:t>
            </a:r>
            <a:endParaRPr lang="es-ES_tradnl" sz="1350" b="1" dirty="0">
              <a:latin typeface="Arial" pitchFamily="34" charset="0"/>
              <a:cs typeface="Arial" pitchFamily="34" charset="0"/>
            </a:endParaRPr>
          </a:p>
        </p:txBody>
      </p:sp>
      <p:sp>
        <p:nvSpPr>
          <p:cNvPr id="32" name="31 Cerrar llave"/>
          <p:cNvSpPr/>
          <p:nvPr/>
        </p:nvSpPr>
        <p:spPr>
          <a:xfrm>
            <a:off x="8409431" y="2108343"/>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50936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49%</a:t>
            </a:r>
            <a:endParaRPr lang="es-ES_tradnl" sz="1350" b="1" dirty="0">
              <a:latin typeface="Arial" pitchFamily="34" charset="0"/>
              <a:cs typeface="Arial" pitchFamily="34" charset="0"/>
            </a:endParaRPr>
          </a:p>
        </p:txBody>
      </p:sp>
      <p:sp>
        <p:nvSpPr>
          <p:cNvPr id="34" name="33 Cerrar llave"/>
          <p:cNvSpPr/>
          <p:nvPr/>
        </p:nvSpPr>
        <p:spPr>
          <a:xfrm>
            <a:off x="8397239" y="3979815"/>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38084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10%</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2864023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4236003224"/>
              </p:ext>
            </p:extLst>
          </p:nvPr>
        </p:nvGraphicFramePr>
        <p:xfrm>
          <a:off x="2730500" y="1732026"/>
          <a:ext cx="5343525" cy="4152900"/>
        </p:xfrm>
        <a:graphic>
          <a:graphicData uri="http://schemas.openxmlformats.org/presentationml/2006/ole">
            <mc:AlternateContent xmlns:mc="http://schemas.openxmlformats.org/markup-compatibility/2006">
              <mc:Choice xmlns:v="urn:schemas-microsoft-com:vml" Requires="v">
                <p:oleObj spid="_x0000_s834568"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73050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90128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95760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71%</a:t>
            </a:r>
            <a:endParaRPr lang="es-ES_tradnl" sz="1350" b="1" dirty="0">
              <a:latin typeface="Arial" pitchFamily="34" charset="0"/>
              <a:cs typeface="Arial" pitchFamily="34" charset="0"/>
            </a:endParaRPr>
          </a:p>
        </p:txBody>
      </p:sp>
      <p:sp>
        <p:nvSpPr>
          <p:cNvPr id="19" name="18 Cerrar llave"/>
          <p:cNvSpPr/>
          <p:nvPr/>
        </p:nvSpPr>
        <p:spPr>
          <a:xfrm>
            <a:off x="685556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92712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427363083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937816903"/>
              </p:ext>
            </p:extLst>
          </p:nvPr>
        </p:nvGraphicFramePr>
        <p:xfrm>
          <a:off x="2935045" y="1538409"/>
          <a:ext cx="5241925" cy="4581525"/>
        </p:xfrm>
        <a:graphic>
          <a:graphicData uri="http://schemas.openxmlformats.org/presentationml/2006/ole">
            <mc:AlternateContent xmlns:mc="http://schemas.openxmlformats.org/markup-compatibility/2006">
              <mc:Choice xmlns:v="urn:schemas-microsoft-com:vml" Requires="v">
                <p:oleObj spid="_x0000_s835592" name="Gráfico" r:id="rId3" imgW="6810480" imgH="5972175" progId="MSGraph.Chart.8">
                  <p:embed followColorScheme="full"/>
                </p:oleObj>
              </mc:Choice>
              <mc:Fallback>
                <p:oleObj name="Gráfico" r:id="rId3" imgW="6810480" imgH="5972175" progId="MSGraph.Chart.8">
                  <p:embed followColorScheme="full"/>
                  <p:pic>
                    <p:nvPicPr>
                      <p:cNvPr id="0" name=""/>
                      <p:cNvPicPr>
                        <a:picLocks noChangeAspect="1" noChangeArrowheads="1"/>
                      </p:cNvPicPr>
                      <p:nvPr/>
                    </p:nvPicPr>
                    <p:blipFill>
                      <a:blip r:embed="rId4"/>
                      <a:srcRect/>
                      <a:stretch>
                        <a:fillRect/>
                      </a:stretch>
                    </p:blipFill>
                    <p:spPr bwMode="auto">
                      <a:xfrm>
                        <a:off x="2935045"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7088313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256465792"/>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660578017"/>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836616" name="Gráfico" r:id="rId4" imgW="10725210" imgH="6438810" progId="MSGraph.Chart.8">
                  <p:embed followColorScheme="full"/>
                </p:oleObj>
              </mc:Choice>
              <mc:Fallback>
                <p:oleObj name="Gráfico" r:id="rId4" imgW="10725210" imgH="6438810"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solidFill>
                  <a:prstClr val="black"/>
                </a:solidFill>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5.35</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4.94</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4.50</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5.10</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4.51</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4.32</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164568280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084273012"/>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837640"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65111058"/>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1887923035"/>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838670" name="Gráfico" r:id="rId4" imgW="6905520" imgH="6791415" progId="MSGraph.Chart.8">
                  <p:embed followColorScheme="full"/>
                </p:oleObj>
              </mc:Choice>
              <mc:Fallback>
                <p:oleObj name="Gráfico" r:id="rId4" imgW="6905520" imgH="6791415"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2366650081"/>
              </p:ext>
            </p:extLst>
          </p:nvPr>
        </p:nvGraphicFramePr>
        <p:xfrm>
          <a:off x="133987" y="1558954"/>
          <a:ext cx="5243512" cy="4403725"/>
        </p:xfrm>
        <a:graphic>
          <a:graphicData uri="http://schemas.openxmlformats.org/presentationml/2006/ole">
            <mc:AlternateContent xmlns:mc="http://schemas.openxmlformats.org/markup-compatibility/2006">
              <mc:Choice xmlns:v="urn:schemas-microsoft-com:vml" Requires="v">
                <p:oleObj spid="_x0000_s838671" name="Gráfico" r:id="rId6" imgW="7010280" imgH="5962740" progId="MSGraph.Chart.8">
                  <p:embed followColorScheme="full"/>
                </p:oleObj>
              </mc:Choice>
              <mc:Fallback>
                <p:oleObj name="Gráfico" r:id="rId6" imgW="7010280" imgH="5962740" progId="MSGraph.Chart.8">
                  <p:embed followColorScheme="full"/>
                  <p:pic>
                    <p:nvPicPr>
                      <p:cNvPr id="0" name=""/>
                      <p:cNvPicPr>
                        <a:picLocks noChangeAspect="1" noChangeArrowheads="1"/>
                      </p:cNvPicPr>
                      <p:nvPr/>
                    </p:nvPicPr>
                    <p:blipFill>
                      <a:blip r:embed="rId7"/>
                      <a:srcRect/>
                      <a:stretch>
                        <a:fillRect/>
                      </a:stretch>
                    </p:blipFill>
                    <p:spPr bwMode="auto">
                      <a:xfrm>
                        <a:off x="133987"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7082740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719872564"/>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804</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Sonora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 </a:t>
            </a:r>
            <a:r>
              <a:rPr lang="es-MX" sz="1000" b="1" dirty="0" smtClean="0">
                <a:solidFill>
                  <a:srgbClr val="FF0000"/>
                </a:solidFill>
                <a:latin typeface="Arial" pitchFamily="34" charset="0"/>
                <a:cs typeface="Arial" pitchFamily="34" charset="0"/>
              </a:rPr>
              <a:t>D</a:t>
            </a:r>
            <a:r>
              <a:rPr lang="es-ES" sz="1000" b="1" dirty="0" smtClean="0">
                <a:solidFill>
                  <a:srgbClr val="FF0000"/>
                </a:solidFill>
                <a:latin typeface="Arial" pitchFamily="34" charset="0"/>
                <a:cs typeface="Arial" pitchFamily="34" charset="0"/>
              </a:rPr>
              <a:t>el 9 al 12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smtClean="0">
                <a:solidFill>
                  <a:srgbClr val="000000"/>
                </a:solidFill>
                <a:latin typeface="Arial" pitchFamily="34" charset="0"/>
                <a:cs typeface="Arial" pitchFamily="34" charset="0"/>
              </a:rPr>
              <a:t>corte </a:t>
            </a:r>
            <a:r>
              <a:rPr lang="es-MX" sz="1000" smtClean="0">
                <a:solidFill>
                  <a:srgbClr val="000000"/>
                </a:solidFill>
                <a:latin typeface="Arial" pitchFamily="34" charset="0"/>
                <a:cs typeface="Arial" pitchFamily="34" charset="0"/>
              </a:rPr>
              <a:t>2009)</a:t>
            </a:r>
          </a:p>
          <a:p>
            <a:pPr marL="95250" indent="-95250" eaLnBrk="0" hangingPunct="0">
              <a:lnSpc>
                <a:spcPct val="90000"/>
              </a:lnSpc>
              <a:spcBef>
                <a:spcPct val="20000"/>
              </a:spcBef>
              <a:buFontTx/>
              <a:buChar char="•"/>
            </a:pPr>
            <a:r>
              <a:rPr lang="es-MX" sz="1000" smtClean="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Diseño </a:t>
            </a:r>
            <a:r>
              <a:rPr lang="es-ES" sz="1000" b="1" dirty="0">
                <a:solidFill>
                  <a:srgbClr val="000000"/>
                </a:solidFill>
                <a:latin typeface="Arial" pitchFamily="34" charset="0"/>
                <a:cs typeface="Arial" pitchFamily="34" charset="0"/>
              </a:rPr>
              <a:t>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a:t>
            </a:r>
            <a:r>
              <a:rPr lang="es-ES" sz="1000" b="1" dirty="0" smtClean="0">
                <a:solidFill>
                  <a:srgbClr val="000000"/>
                </a:solidFill>
                <a:latin typeface="Arial" pitchFamily="34" charset="0"/>
                <a:cs typeface="Arial" pitchFamily="34" charset="0"/>
              </a:rPr>
              <a:t>15 </a:t>
            </a:r>
            <a:r>
              <a:rPr lang="es-ES" sz="1000" dirty="0" smtClean="0">
                <a:solidFill>
                  <a:srgbClr val="000000"/>
                </a:solidFill>
                <a:latin typeface="Arial" pitchFamily="34" charset="0"/>
                <a:cs typeface="Arial" pitchFamily="34" charset="0"/>
              </a:rPr>
              <a:t>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2.9%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0.925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1.634</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631715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2366</Words>
  <Application>Microsoft Office PowerPoint</Application>
  <PresentationFormat>Presentación en pantalla (4:3)</PresentationFormat>
  <Paragraphs>338</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Sonora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2012-05-09T19:00:53Z</dcterms:created>
  <dcterms:modified xsi:type="dcterms:W3CDTF">2012-05-09T19:00:59Z</dcterms:modified>
</cp:coreProperties>
</file>