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1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40" r:id="rId158"/>
    <p:sldId id="412" r:id="rId159"/>
    <p:sldId id="413" r:id="rId160"/>
    <p:sldId id="414" r:id="rId161"/>
    <p:sldId id="415" r:id="rId162"/>
    <p:sldId id="416" r:id="rId163"/>
    <p:sldId id="441" r:id="rId164"/>
    <p:sldId id="417" r:id="rId165"/>
    <p:sldId id="418" r:id="rId166"/>
    <p:sldId id="419" r:id="rId167"/>
    <p:sldId id="420" r:id="rId168"/>
    <p:sldId id="421" r:id="rId169"/>
    <p:sldId id="422" r:id="rId170"/>
    <p:sldId id="423" r:id="rId171"/>
    <p:sldId id="424" r:id="rId172"/>
    <p:sldId id="425" r:id="rId173"/>
    <p:sldId id="426" r:id="rId174"/>
    <p:sldId id="427" r:id="rId175"/>
    <p:sldId id="428" r:id="rId176"/>
    <p:sldId id="429" r:id="rId177"/>
    <p:sldId id="430" r:id="rId178"/>
    <p:sldId id="431" r:id="rId179"/>
    <p:sldId id="432" r:id="rId180"/>
    <p:sldId id="433" r:id="rId181"/>
    <p:sldId id="434" r:id="rId182"/>
    <p:sldId id="435" r:id="rId183"/>
    <p:sldId id="436" r:id="rId184"/>
    <p:sldId id="437" r:id="rId185"/>
    <p:sldId id="438" r:id="rId186"/>
    <p:sldId id="439" r:id="rId187"/>
  </p:sldIdLst>
  <p:sldSz cx="9144000" cy="9144000"/>
  <p:notesSz cx="9144000" cy="9144000"/>
  <p:defaultTextStyle>
    <a:defPPr>
      <a:defRPr lang="es-MX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896" autoAdjust="0"/>
    <p:restoredTop sz="94660"/>
  </p:normalViewPr>
  <p:slideViewPr>
    <p:cSldViewPr>
      <p:cViewPr>
        <p:scale>
          <a:sx n="50" d="100"/>
          <a:sy n="50" d="100"/>
        </p:scale>
        <p:origin x="-1686" y="-88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75" Type="http://schemas.openxmlformats.org/officeDocument/2006/relationships/slide" Target="slides/slide174.xml"/><Relationship Id="rId170" Type="http://schemas.openxmlformats.org/officeDocument/2006/relationships/slide" Target="slides/slide169.xml"/><Relationship Id="rId191" Type="http://schemas.openxmlformats.org/officeDocument/2006/relationships/tableStyles" Target="tableStyle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viewProps" Target="view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0" Type="http://schemas.openxmlformats.org/officeDocument/2006/relationships/theme" Target="theme/theme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685800" y="2840572"/>
            <a:ext cx="7772400" cy="1960033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371600" y="5181600"/>
            <a:ext cx="6400800" cy="23368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 smtClean="0"/>
              <a:t>Haga clic para modificar el estilo de subtítulo del patrón</a:t>
            </a:r>
            <a:endParaRPr lang="es-MX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29400" y="366189"/>
            <a:ext cx="2057400" cy="7802033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366189"/>
            <a:ext cx="6019800" cy="7802033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59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5875867"/>
            <a:ext cx="7772400" cy="1816100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3875622"/>
            <a:ext cx="7772400" cy="2000249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2133605"/>
            <a:ext cx="4038600" cy="603461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2133605"/>
            <a:ext cx="4038600" cy="603461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2046817"/>
            <a:ext cx="4040188" cy="85301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899833"/>
            <a:ext cx="4040188" cy="526838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32" y="2046817"/>
            <a:ext cx="4041775" cy="85301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32" y="2899833"/>
            <a:ext cx="4041775" cy="526838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7" name="6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8" name="7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9" name="8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7" y="364067"/>
            <a:ext cx="3008313" cy="154940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364071"/>
            <a:ext cx="5111750" cy="7804151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7" y="1913471"/>
            <a:ext cx="3008313" cy="6254751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6400801"/>
            <a:ext cx="5486400" cy="7556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817033"/>
            <a:ext cx="5486400" cy="54864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MX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7156452"/>
            <a:ext cx="5486400" cy="107314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título"/>
          <p:cNvSpPr>
            <a:spLocks noGrp="1"/>
          </p:cNvSpPr>
          <p:nvPr>
            <p:ph type="title"/>
          </p:nvPr>
        </p:nvSpPr>
        <p:spPr>
          <a:xfrm>
            <a:off x="457200" y="366184"/>
            <a:ext cx="8229600" cy="1524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2133605"/>
            <a:ext cx="8229600" cy="60346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2"/>
          </p:nvPr>
        </p:nvSpPr>
        <p:spPr>
          <a:xfrm>
            <a:off x="457200" y="8475138"/>
            <a:ext cx="213360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1/21/2013</a:t>
            </a:fld>
            <a:endParaRPr lang="en-US" smtClean="0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3"/>
          </p:nvPr>
        </p:nvSpPr>
        <p:spPr>
          <a:xfrm>
            <a:off x="3124200" y="8475138"/>
            <a:ext cx="289560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4"/>
          </p:nvPr>
        </p:nvSpPr>
        <p:spPr>
          <a:xfrm>
            <a:off x="6553200" y="8475138"/>
            <a:ext cx="213360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s-MX" smtClean="0"/>
              <a:pPr/>
              <a:t>‹Nº›</a:t>
            </a:fld>
            <a:endParaRPr lang="es-MX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MX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13" Type="http://schemas.openxmlformats.org/officeDocument/2006/relationships/image" Target="../media/image70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69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6.png"/><Relationship Id="rId11" Type="http://schemas.openxmlformats.org/officeDocument/2006/relationships/image" Target="../media/image68.png"/><Relationship Id="rId5" Type="http://schemas.openxmlformats.org/officeDocument/2006/relationships/image" Target="../media/image65.png"/><Relationship Id="rId10" Type="http://schemas.openxmlformats.org/officeDocument/2006/relationships/image" Target="../media/image53.png"/><Relationship Id="rId4" Type="http://schemas.openxmlformats.org/officeDocument/2006/relationships/image" Target="../media/image64.png"/><Relationship Id="rId9" Type="http://schemas.openxmlformats.org/officeDocument/2006/relationships/image" Target="../media/image12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49.png"/><Relationship Id="rId3" Type="http://schemas.openxmlformats.org/officeDocument/2006/relationships/image" Target="../media/image7.png"/><Relationship Id="rId7" Type="http://schemas.openxmlformats.org/officeDocument/2006/relationships/image" Target="../media/image546.png"/><Relationship Id="rId12" Type="http://schemas.openxmlformats.org/officeDocument/2006/relationships/image" Target="../media/image548.png"/><Relationship Id="rId17" Type="http://schemas.openxmlformats.org/officeDocument/2006/relationships/image" Target="../media/image147.png"/><Relationship Id="rId2" Type="http://schemas.openxmlformats.org/officeDocument/2006/relationships/image" Target="../media/image383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45.png"/><Relationship Id="rId11" Type="http://schemas.openxmlformats.org/officeDocument/2006/relationships/image" Target="../media/image286.png"/><Relationship Id="rId5" Type="http://schemas.openxmlformats.org/officeDocument/2006/relationships/image" Target="../media/image544.png"/><Relationship Id="rId15" Type="http://schemas.openxmlformats.org/officeDocument/2006/relationships/image" Target="../media/image550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47.png"/><Relationship Id="rId14" Type="http://schemas.openxmlformats.org/officeDocument/2006/relationships/image" Target="../media/image434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56.png"/><Relationship Id="rId3" Type="http://schemas.openxmlformats.org/officeDocument/2006/relationships/image" Target="../media/image7.png"/><Relationship Id="rId7" Type="http://schemas.openxmlformats.org/officeDocument/2006/relationships/image" Target="../media/image553.png"/><Relationship Id="rId12" Type="http://schemas.openxmlformats.org/officeDocument/2006/relationships/image" Target="../media/image555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52.png"/><Relationship Id="rId11" Type="http://schemas.openxmlformats.org/officeDocument/2006/relationships/image" Target="../media/image286.png"/><Relationship Id="rId5" Type="http://schemas.openxmlformats.org/officeDocument/2006/relationships/image" Target="../media/image551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557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61.png"/><Relationship Id="rId3" Type="http://schemas.openxmlformats.org/officeDocument/2006/relationships/image" Target="../media/image7.png"/><Relationship Id="rId7" Type="http://schemas.openxmlformats.org/officeDocument/2006/relationships/image" Target="../media/image421.png"/><Relationship Id="rId12" Type="http://schemas.openxmlformats.org/officeDocument/2006/relationships/image" Target="../media/image560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59.png"/><Relationship Id="rId11" Type="http://schemas.openxmlformats.org/officeDocument/2006/relationships/image" Target="../media/image286.png"/><Relationship Id="rId5" Type="http://schemas.openxmlformats.org/officeDocument/2006/relationships/image" Target="../media/image558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562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68.png"/><Relationship Id="rId3" Type="http://schemas.openxmlformats.org/officeDocument/2006/relationships/image" Target="../media/image7.png"/><Relationship Id="rId7" Type="http://schemas.openxmlformats.org/officeDocument/2006/relationships/image" Target="../media/image565.png"/><Relationship Id="rId12" Type="http://schemas.openxmlformats.org/officeDocument/2006/relationships/image" Target="../media/image567.png"/><Relationship Id="rId17" Type="http://schemas.openxmlformats.org/officeDocument/2006/relationships/image" Target="../media/image147.png"/><Relationship Id="rId2" Type="http://schemas.openxmlformats.org/officeDocument/2006/relationships/image" Target="../media/image383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64.png"/><Relationship Id="rId11" Type="http://schemas.openxmlformats.org/officeDocument/2006/relationships/image" Target="../media/image286.png"/><Relationship Id="rId5" Type="http://schemas.openxmlformats.org/officeDocument/2006/relationships/image" Target="../media/image563.png"/><Relationship Id="rId15" Type="http://schemas.openxmlformats.org/officeDocument/2006/relationships/image" Target="../media/image570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66.png"/><Relationship Id="rId14" Type="http://schemas.openxmlformats.org/officeDocument/2006/relationships/image" Target="../media/image569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74.png"/><Relationship Id="rId3" Type="http://schemas.openxmlformats.org/officeDocument/2006/relationships/image" Target="../media/image7.png"/><Relationship Id="rId7" Type="http://schemas.openxmlformats.org/officeDocument/2006/relationships/image" Target="../media/image375.png"/><Relationship Id="rId12" Type="http://schemas.openxmlformats.org/officeDocument/2006/relationships/image" Target="../media/image573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72.png"/><Relationship Id="rId11" Type="http://schemas.openxmlformats.org/officeDocument/2006/relationships/image" Target="../media/image286.png"/><Relationship Id="rId5" Type="http://schemas.openxmlformats.org/officeDocument/2006/relationships/image" Target="../media/image571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575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79.png"/><Relationship Id="rId3" Type="http://schemas.openxmlformats.org/officeDocument/2006/relationships/image" Target="../media/image7.png"/><Relationship Id="rId7" Type="http://schemas.openxmlformats.org/officeDocument/2006/relationships/image" Target="../media/image539.png"/><Relationship Id="rId12" Type="http://schemas.openxmlformats.org/officeDocument/2006/relationships/image" Target="../media/image578.png"/><Relationship Id="rId17" Type="http://schemas.openxmlformats.org/officeDocument/2006/relationships/image" Target="../media/image147.png"/><Relationship Id="rId2" Type="http://schemas.openxmlformats.org/officeDocument/2006/relationships/image" Target="../media/image373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77.png"/><Relationship Id="rId11" Type="http://schemas.openxmlformats.org/officeDocument/2006/relationships/image" Target="../media/image286.png"/><Relationship Id="rId5" Type="http://schemas.openxmlformats.org/officeDocument/2006/relationships/image" Target="../media/image576.png"/><Relationship Id="rId15" Type="http://schemas.openxmlformats.org/officeDocument/2006/relationships/image" Target="../media/image580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427.pn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85.png"/><Relationship Id="rId3" Type="http://schemas.openxmlformats.org/officeDocument/2006/relationships/image" Target="../media/image7.png"/><Relationship Id="rId7" Type="http://schemas.openxmlformats.org/officeDocument/2006/relationships/image" Target="../media/image583.png"/><Relationship Id="rId12" Type="http://schemas.openxmlformats.org/officeDocument/2006/relationships/image" Target="../media/image584.png"/><Relationship Id="rId17" Type="http://schemas.openxmlformats.org/officeDocument/2006/relationships/image" Target="../media/image147.png"/><Relationship Id="rId2" Type="http://schemas.openxmlformats.org/officeDocument/2006/relationships/image" Target="../media/image383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82.png"/><Relationship Id="rId11" Type="http://schemas.openxmlformats.org/officeDocument/2006/relationships/image" Target="../media/image286.png"/><Relationship Id="rId5" Type="http://schemas.openxmlformats.org/officeDocument/2006/relationships/image" Target="../media/image581.png"/><Relationship Id="rId15" Type="http://schemas.openxmlformats.org/officeDocument/2006/relationships/image" Target="../media/image586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575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91.png"/><Relationship Id="rId3" Type="http://schemas.openxmlformats.org/officeDocument/2006/relationships/image" Target="../media/image7.png"/><Relationship Id="rId7" Type="http://schemas.openxmlformats.org/officeDocument/2006/relationships/image" Target="../media/image589.png"/><Relationship Id="rId12" Type="http://schemas.openxmlformats.org/officeDocument/2006/relationships/image" Target="../media/image59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88.png"/><Relationship Id="rId11" Type="http://schemas.openxmlformats.org/officeDocument/2006/relationships/image" Target="../media/image286.png"/><Relationship Id="rId5" Type="http://schemas.openxmlformats.org/officeDocument/2006/relationships/image" Target="../media/image587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592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96.png"/><Relationship Id="rId3" Type="http://schemas.openxmlformats.org/officeDocument/2006/relationships/image" Target="../media/image7.png"/><Relationship Id="rId7" Type="http://schemas.openxmlformats.org/officeDocument/2006/relationships/image" Target="../media/image472.png"/><Relationship Id="rId12" Type="http://schemas.openxmlformats.org/officeDocument/2006/relationships/image" Target="../media/image595.png"/><Relationship Id="rId17" Type="http://schemas.openxmlformats.org/officeDocument/2006/relationships/image" Target="../media/image147.png"/><Relationship Id="rId2" Type="http://schemas.openxmlformats.org/officeDocument/2006/relationships/image" Target="../media/image373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94.png"/><Relationship Id="rId11" Type="http://schemas.openxmlformats.org/officeDocument/2006/relationships/image" Target="../media/image286.png"/><Relationship Id="rId5" Type="http://schemas.openxmlformats.org/officeDocument/2006/relationships/image" Target="../media/image593.png"/><Relationship Id="rId15" Type="http://schemas.openxmlformats.org/officeDocument/2006/relationships/image" Target="../media/image598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597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02.png"/><Relationship Id="rId3" Type="http://schemas.openxmlformats.org/officeDocument/2006/relationships/image" Target="../media/image7.png"/><Relationship Id="rId7" Type="http://schemas.openxmlformats.org/officeDocument/2006/relationships/image" Target="../media/image403.png"/><Relationship Id="rId12" Type="http://schemas.openxmlformats.org/officeDocument/2006/relationships/image" Target="../media/image601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00.png"/><Relationship Id="rId11" Type="http://schemas.openxmlformats.org/officeDocument/2006/relationships/image" Target="../media/image286.png"/><Relationship Id="rId5" Type="http://schemas.openxmlformats.org/officeDocument/2006/relationships/image" Target="../media/image599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60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70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77.png"/><Relationship Id="rId17" Type="http://schemas.openxmlformats.org/officeDocument/2006/relationships/image" Target="../media/image22.png"/><Relationship Id="rId2" Type="http://schemas.openxmlformats.org/officeDocument/2006/relationships/image" Target="../media/image32.png"/><Relationship Id="rId16" Type="http://schemas.openxmlformats.org/officeDocument/2006/relationships/image" Target="../media/image8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3.png"/><Relationship Id="rId11" Type="http://schemas.openxmlformats.org/officeDocument/2006/relationships/image" Target="../media/image76.png"/><Relationship Id="rId5" Type="http://schemas.openxmlformats.org/officeDocument/2006/relationships/image" Target="../media/image72.png"/><Relationship Id="rId15" Type="http://schemas.openxmlformats.org/officeDocument/2006/relationships/image" Target="../media/image79.png"/><Relationship Id="rId10" Type="http://schemas.openxmlformats.org/officeDocument/2006/relationships/image" Target="../media/image75.png"/><Relationship Id="rId4" Type="http://schemas.openxmlformats.org/officeDocument/2006/relationships/image" Target="../media/image71.png"/><Relationship Id="rId9" Type="http://schemas.openxmlformats.org/officeDocument/2006/relationships/image" Target="../media/image12.png"/><Relationship Id="rId14" Type="http://schemas.openxmlformats.org/officeDocument/2006/relationships/image" Target="../media/image78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91.png"/><Relationship Id="rId3" Type="http://schemas.openxmlformats.org/officeDocument/2006/relationships/image" Target="../media/image7.png"/><Relationship Id="rId7" Type="http://schemas.openxmlformats.org/officeDocument/2006/relationships/image" Target="../media/image606.png"/><Relationship Id="rId12" Type="http://schemas.openxmlformats.org/officeDocument/2006/relationships/image" Target="../media/image607.png"/><Relationship Id="rId17" Type="http://schemas.openxmlformats.org/officeDocument/2006/relationships/image" Target="../media/image147.png"/><Relationship Id="rId2" Type="http://schemas.openxmlformats.org/officeDocument/2006/relationships/image" Target="../media/image389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05.png"/><Relationship Id="rId11" Type="http://schemas.openxmlformats.org/officeDocument/2006/relationships/image" Target="../media/image286.png"/><Relationship Id="rId5" Type="http://schemas.openxmlformats.org/officeDocument/2006/relationships/image" Target="../media/image604.png"/><Relationship Id="rId15" Type="http://schemas.openxmlformats.org/officeDocument/2006/relationships/image" Target="../media/image608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592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12.png"/><Relationship Id="rId3" Type="http://schemas.openxmlformats.org/officeDocument/2006/relationships/image" Target="../media/image7.png"/><Relationship Id="rId7" Type="http://schemas.openxmlformats.org/officeDocument/2006/relationships/image" Target="../media/image553.png"/><Relationship Id="rId12" Type="http://schemas.openxmlformats.org/officeDocument/2006/relationships/image" Target="../media/image611.png"/><Relationship Id="rId17" Type="http://schemas.openxmlformats.org/officeDocument/2006/relationships/image" Target="../media/image147.png"/><Relationship Id="rId2" Type="http://schemas.openxmlformats.org/officeDocument/2006/relationships/image" Target="../media/image373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10.png"/><Relationship Id="rId11" Type="http://schemas.openxmlformats.org/officeDocument/2006/relationships/image" Target="../media/image286.png"/><Relationship Id="rId5" Type="http://schemas.openxmlformats.org/officeDocument/2006/relationships/image" Target="../media/image609.png"/><Relationship Id="rId15" Type="http://schemas.openxmlformats.org/officeDocument/2006/relationships/image" Target="../media/image613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400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18.png"/><Relationship Id="rId3" Type="http://schemas.openxmlformats.org/officeDocument/2006/relationships/image" Target="../media/image7.png"/><Relationship Id="rId7" Type="http://schemas.openxmlformats.org/officeDocument/2006/relationships/image" Target="../media/image616.png"/><Relationship Id="rId12" Type="http://schemas.openxmlformats.org/officeDocument/2006/relationships/image" Target="../media/image617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15.png"/><Relationship Id="rId11" Type="http://schemas.openxmlformats.org/officeDocument/2006/relationships/image" Target="../media/image286.png"/><Relationship Id="rId5" Type="http://schemas.openxmlformats.org/officeDocument/2006/relationships/image" Target="../media/image614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264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23.png"/><Relationship Id="rId3" Type="http://schemas.openxmlformats.org/officeDocument/2006/relationships/image" Target="../media/image7.png"/><Relationship Id="rId7" Type="http://schemas.openxmlformats.org/officeDocument/2006/relationships/image" Target="../media/image621.png"/><Relationship Id="rId12" Type="http://schemas.openxmlformats.org/officeDocument/2006/relationships/image" Target="../media/image622.png"/><Relationship Id="rId17" Type="http://schemas.openxmlformats.org/officeDocument/2006/relationships/image" Target="../media/image147.png"/><Relationship Id="rId2" Type="http://schemas.openxmlformats.org/officeDocument/2006/relationships/image" Target="../media/image389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20.png"/><Relationship Id="rId11" Type="http://schemas.openxmlformats.org/officeDocument/2006/relationships/image" Target="../media/image286.png"/><Relationship Id="rId5" Type="http://schemas.openxmlformats.org/officeDocument/2006/relationships/image" Target="../media/image619.png"/><Relationship Id="rId15" Type="http://schemas.openxmlformats.org/officeDocument/2006/relationships/image" Target="../media/image624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294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28.png"/><Relationship Id="rId3" Type="http://schemas.openxmlformats.org/officeDocument/2006/relationships/image" Target="../media/image7.png"/><Relationship Id="rId7" Type="http://schemas.openxmlformats.org/officeDocument/2006/relationships/image" Target="../media/image291.png"/><Relationship Id="rId12" Type="http://schemas.openxmlformats.org/officeDocument/2006/relationships/image" Target="../media/image627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26.png"/><Relationship Id="rId11" Type="http://schemas.openxmlformats.org/officeDocument/2006/relationships/image" Target="../media/image286.png"/><Relationship Id="rId5" Type="http://schemas.openxmlformats.org/officeDocument/2006/relationships/image" Target="../media/image625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629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33.png"/><Relationship Id="rId3" Type="http://schemas.openxmlformats.org/officeDocument/2006/relationships/image" Target="../media/image7.png"/><Relationship Id="rId7" Type="http://schemas.openxmlformats.org/officeDocument/2006/relationships/image" Target="../media/image390.png"/><Relationship Id="rId12" Type="http://schemas.openxmlformats.org/officeDocument/2006/relationships/image" Target="../media/image632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31.png"/><Relationship Id="rId11" Type="http://schemas.openxmlformats.org/officeDocument/2006/relationships/image" Target="../media/image286.png"/><Relationship Id="rId5" Type="http://schemas.openxmlformats.org/officeDocument/2006/relationships/image" Target="../media/image630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85.png"/><Relationship Id="rId14" Type="http://schemas.openxmlformats.org/officeDocument/2006/relationships/image" Target="../media/image592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48.png"/><Relationship Id="rId3" Type="http://schemas.openxmlformats.org/officeDocument/2006/relationships/image" Target="../media/image7.png"/><Relationship Id="rId7" Type="http://schemas.openxmlformats.org/officeDocument/2006/relationships/image" Target="../media/image509.png"/><Relationship Id="rId12" Type="http://schemas.openxmlformats.org/officeDocument/2006/relationships/image" Target="../media/image636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35.png"/><Relationship Id="rId11" Type="http://schemas.openxmlformats.org/officeDocument/2006/relationships/image" Target="../media/image286.png"/><Relationship Id="rId5" Type="http://schemas.openxmlformats.org/officeDocument/2006/relationships/image" Target="../media/image634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301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40.png"/><Relationship Id="rId3" Type="http://schemas.openxmlformats.org/officeDocument/2006/relationships/image" Target="../media/image7.png"/><Relationship Id="rId7" Type="http://schemas.openxmlformats.org/officeDocument/2006/relationships/image" Target="../media/image606.png"/><Relationship Id="rId12" Type="http://schemas.openxmlformats.org/officeDocument/2006/relationships/image" Target="../media/image639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38.png"/><Relationship Id="rId11" Type="http://schemas.openxmlformats.org/officeDocument/2006/relationships/image" Target="../media/image286.png"/><Relationship Id="rId5" Type="http://schemas.openxmlformats.org/officeDocument/2006/relationships/image" Target="../media/image637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47.png"/><Relationship Id="rId14" Type="http://schemas.openxmlformats.org/officeDocument/2006/relationships/image" Target="../media/image557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45.png"/><Relationship Id="rId3" Type="http://schemas.openxmlformats.org/officeDocument/2006/relationships/image" Target="../media/image7.png"/><Relationship Id="rId7" Type="http://schemas.openxmlformats.org/officeDocument/2006/relationships/image" Target="../media/image643.png"/><Relationship Id="rId12" Type="http://schemas.openxmlformats.org/officeDocument/2006/relationships/image" Target="../media/image644.png"/><Relationship Id="rId17" Type="http://schemas.openxmlformats.org/officeDocument/2006/relationships/image" Target="../media/image147.png"/><Relationship Id="rId2" Type="http://schemas.openxmlformats.org/officeDocument/2006/relationships/image" Target="../media/image383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42.png"/><Relationship Id="rId11" Type="http://schemas.openxmlformats.org/officeDocument/2006/relationships/image" Target="../media/image286.png"/><Relationship Id="rId5" Type="http://schemas.openxmlformats.org/officeDocument/2006/relationships/image" Target="../media/image641.png"/><Relationship Id="rId15" Type="http://schemas.openxmlformats.org/officeDocument/2006/relationships/image" Target="../media/image646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47.png"/><Relationship Id="rId14" Type="http://schemas.openxmlformats.org/officeDocument/2006/relationships/image" Target="../media/image459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51.png"/><Relationship Id="rId3" Type="http://schemas.openxmlformats.org/officeDocument/2006/relationships/image" Target="../media/image7.png"/><Relationship Id="rId7" Type="http://schemas.openxmlformats.org/officeDocument/2006/relationships/image" Target="../media/image649.png"/><Relationship Id="rId12" Type="http://schemas.openxmlformats.org/officeDocument/2006/relationships/image" Target="../media/image650.png"/><Relationship Id="rId17" Type="http://schemas.openxmlformats.org/officeDocument/2006/relationships/image" Target="../media/image147.png"/><Relationship Id="rId2" Type="http://schemas.openxmlformats.org/officeDocument/2006/relationships/image" Target="../media/image389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48.png"/><Relationship Id="rId11" Type="http://schemas.openxmlformats.org/officeDocument/2006/relationships/image" Target="../media/image286.png"/><Relationship Id="rId5" Type="http://schemas.openxmlformats.org/officeDocument/2006/relationships/image" Target="../media/image647.png"/><Relationship Id="rId15" Type="http://schemas.openxmlformats.org/officeDocument/2006/relationships/image" Target="../media/image652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17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89.png"/><Relationship Id="rId3" Type="http://schemas.openxmlformats.org/officeDocument/2006/relationships/image" Target="../media/image82.png"/><Relationship Id="rId7" Type="http://schemas.openxmlformats.org/officeDocument/2006/relationships/image" Target="../media/image85.png"/><Relationship Id="rId12" Type="http://schemas.openxmlformats.org/officeDocument/2006/relationships/image" Target="../media/image88.png"/><Relationship Id="rId17" Type="http://schemas.openxmlformats.org/officeDocument/2006/relationships/image" Target="../media/image93.png"/><Relationship Id="rId2" Type="http://schemas.openxmlformats.org/officeDocument/2006/relationships/image" Target="../media/image81.png"/><Relationship Id="rId16" Type="http://schemas.openxmlformats.org/officeDocument/2006/relationships/image" Target="../media/image9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4.png"/><Relationship Id="rId11" Type="http://schemas.openxmlformats.org/officeDocument/2006/relationships/image" Target="../media/image87.png"/><Relationship Id="rId5" Type="http://schemas.openxmlformats.org/officeDocument/2006/relationships/image" Target="../media/image83.png"/><Relationship Id="rId15" Type="http://schemas.openxmlformats.org/officeDocument/2006/relationships/image" Target="../media/image91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86.png"/><Relationship Id="rId14" Type="http://schemas.openxmlformats.org/officeDocument/2006/relationships/image" Target="../media/image90.png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56.png"/><Relationship Id="rId3" Type="http://schemas.openxmlformats.org/officeDocument/2006/relationships/image" Target="../media/image7.png"/><Relationship Id="rId7" Type="http://schemas.openxmlformats.org/officeDocument/2006/relationships/image" Target="../media/image655.png"/><Relationship Id="rId12" Type="http://schemas.openxmlformats.org/officeDocument/2006/relationships/image" Target="../media/image656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54.png"/><Relationship Id="rId11" Type="http://schemas.openxmlformats.org/officeDocument/2006/relationships/image" Target="../media/image286.png"/><Relationship Id="rId5" Type="http://schemas.openxmlformats.org/officeDocument/2006/relationships/image" Target="../media/image653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557.png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60.png"/><Relationship Id="rId3" Type="http://schemas.openxmlformats.org/officeDocument/2006/relationships/image" Target="../media/image7.png"/><Relationship Id="rId7" Type="http://schemas.openxmlformats.org/officeDocument/2006/relationships/image" Target="../media/image546.png"/><Relationship Id="rId12" Type="http://schemas.openxmlformats.org/officeDocument/2006/relationships/image" Target="../media/image659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58.png"/><Relationship Id="rId11" Type="http://schemas.openxmlformats.org/officeDocument/2006/relationships/image" Target="../media/image286.png"/><Relationship Id="rId5" Type="http://schemas.openxmlformats.org/officeDocument/2006/relationships/image" Target="../media/image657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10.png"/><Relationship Id="rId14" Type="http://schemas.openxmlformats.org/officeDocument/2006/relationships/image" Target="../media/image264.png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23.png"/><Relationship Id="rId3" Type="http://schemas.openxmlformats.org/officeDocument/2006/relationships/image" Target="../media/image7.png"/><Relationship Id="rId7" Type="http://schemas.openxmlformats.org/officeDocument/2006/relationships/image" Target="../media/image663.png"/><Relationship Id="rId12" Type="http://schemas.openxmlformats.org/officeDocument/2006/relationships/image" Target="../media/image66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62.png"/><Relationship Id="rId11" Type="http://schemas.openxmlformats.org/officeDocument/2006/relationships/image" Target="../media/image286.png"/><Relationship Id="rId5" Type="http://schemas.openxmlformats.org/officeDocument/2006/relationships/image" Target="../media/image661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294.png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68.png"/><Relationship Id="rId3" Type="http://schemas.openxmlformats.org/officeDocument/2006/relationships/image" Target="../media/image7.png"/><Relationship Id="rId7" Type="http://schemas.openxmlformats.org/officeDocument/2006/relationships/image" Target="../media/image655.png"/><Relationship Id="rId12" Type="http://schemas.openxmlformats.org/officeDocument/2006/relationships/image" Target="../media/image667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66.png"/><Relationship Id="rId11" Type="http://schemas.openxmlformats.org/officeDocument/2006/relationships/image" Target="../media/image286.png"/><Relationship Id="rId5" Type="http://schemas.openxmlformats.org/officeDocument/2006/relationships/image" Target="../media/image665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434.png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72.png"/><Relationship Id="rId3" Type="http://schemas.openxmlformats.org/officeDocument/2006/relationships/image" Target="../media/image7.png"/><Relationship Id="rId7" Type="http://schemas.openxmlformats.org/officeDocument/2006/relationships/image" Target="../media/image649.png"/><Relationship Id="rId12" Type="http://schemas.openxmlformats.org/officeDocument/2006/relationships/image" Target="../media/image671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70.png"/><Relationship Id="rId11" Type="http://schemas.openxmlformats.org/officeDocument/2006/relationships/image" Target="../media/image286.png"/><Relationship Id="rId5" Type="http://schemas.openxmlformats.org/officeDocument/2006/relationships/image" Target="../media/image669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47.png"/><Relationship Id="rId14" Type="http://schemas.openxmlformats.org/officeDocument/2006/relationships/image" Target="../media/image673.png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77.png"/><Relationship Id="rId3" Type="http://schemas.openxmlformats.org/officeDocument/2006/relationships/image" Target="../media/image7.png"/><Relationship Id="rId7" Type="http://schemas.openxmlformats.org/officeDocument/2006/relationships/image" Target="../media/image553.png"/><Relationship Id="rId12" Type="http://schemas.openxmlformats.org/officeDocument/2006/relationships/image" Target="../media/image676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75.png"/><Relationship Id="rId11" Type="http://schemas.openxmlformats.org/officeDocument/2006/relationships/image" Target="../media/image286.png"/><Relationship Id="rId5" Type="http://schemas.openxmlformats.org/officeDocument/2006/relationships/image" Target="../media/image674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39.png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81.png"/><Relationship Id="rId3" Type="http://schemas.openxmlformats.org/officeDocument/2006/relationships/image" Target="../media/image7.png"/><Relationship Id="rId7" Type="http://schemas.openxmlformats.org/officeDocument/2006/relationships/image" Target="../media/image390.png"/><Relationship Id="rId12" Type="http://schemas.openxmlformats.org/officeDocument/2006/relationships/image" Target="../media/image680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79.png"/><Relationship Id="rId11" Type="http://schemas.openxmlformats.org/officeDocument/2006/relationships/image" Target="../media/image286.png"/><Relationship Id="rId5" Type="http://schemas.openxmlformats.org/officeDocument/2006/relationships/image" Target="../media/image678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264.png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86.png"/><Relationship Id="rId3" Type="http://schemas.openxmlformats.org/officeDocument/2006/relationships/image" Target="../media/image7.png"/><Relationship Id="rId7" Type="http://schemas.openxmlformats.org/officeDocument/2006/relationships/image" Target="../media/image684.png"/><Relationship Id="rId12" Type="http://schemas.openxmlformats.org/officeDocument/2006/relationships/image" Target="../media/image685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83.png"/><Relationship Id="rId11" Type="http://schemas.openxmlformats.org/officeDocument/2006/relationships/image" Target="../media/image286.png"/><Relationship Id="rId5" Type="http://schemas.openxmlformats.org/officeDocument/2006/relationships/image" Target="../media/image682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687.png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74.png"/><Relationship Id="rId3" Type="http://schemas.openxmlformats.org/officeDocument/2006/relationships/image" Target="../media/image7.png"/><Relationship Id="rId7" Type="http://schemas.openxmlformats.org/officeDocument/2006/relationships/image" Target="../media/image403.png"/><Relationship Id="rId12" Type="http://schemas.openxmlformats.org/officeDocument/2006/relationships/image" Target="../media/image690.png"/><Relationship Id="rId17" Type="http://schemas.openxmlformats.org/officeDocument/2006/relationships/image" Target="../media/image147.png"/><Relationship Id="rId2" Type="http://schemas.openxmlformats.org/officeDocument/2006/relationships/image" Target="../media/image389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89.png"/><Relationship Id="rId11" Type="http://schemas.openxmlformats.org/officeDocument/2006/relationships/image" Target="../media/image286.png"/><Relationship Id="rId5" Type="http://schemas.openxmlformats.org/officeDocument/2006/relationships/image" Target="../media/image688.png"/><Relationship Id="rId15" Type="http://schemas.openxmlformats.org/officeDocument/2006/relationships/image" Target="../media/image691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575.png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95.png"/><Relationship Id="rId3" Type="http://schemas.openxmlformats.org/officeDocument/2006/relationships/image" Target="../media/image7.png"/><Relationship Id="rId7" Type="http://schemas.openxmlformats.org/officeDocument/2006/relationships/image" Target="../media/image655.png"/><Relationship Id="rId12" Type="http://schemas.openxmlformats.org/officeDocument/2006/relationships/image" Target="../media/image694.png"/><Relationship Id="rId17" Type="http://schemas.openxmlformats.org/officeDocument/2006/relationships/image" Target="../media/image147.png"/><Relationship Id="rId2" Type="http://schemas.openxmlformats.org/officeDocument/2006/relationships/image" Target="../media/image373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93.png"/><Relationship Id="rId11" Type="http://schemas.openxmlformats.org/officeDocument/2006/relationships/image" Target="../media/image286.png"/><Relationship Id="rId5" Type="http://schemas.openxmlformats.org/officeDocument/2006/relationships/image" Target="../media/image692.png"/><Relationship Id="rId15" Type="http://schemas.openxmlformats.org/officeDocument/2006/relationships/image" Target="../media/image696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43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99.png"/><Relationship Id="rId3" Type="http://schemas.openxmlformats.org/officeDocument/2006/relationships/image" Target="../media/image94.png"/><Relationship Id="rId7" Type="http://schemas.openxmlformats.org/officeDocument/2006/relationships/image" Target="../media/image97.png"/><Relationship Id="rId12" Type="http://schemas.openxmlformats.org/officeDocument/2006/relationships/image" Target="../media/image98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6.png"/><Relationship Id="rId11" Type="http://schemas.openxmlformats.org/officeDocument/2006/relationships/image" Target="../media/image87.png"/><Relationship Id="rId5" Type="http://schemas.openxmlformats.org/officeDocument/2006/relationships/image" Target="../media/image95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86.png"/><Relationship Id="rId14" Type="http://schemas.openxmlformats.org/officeDocument/2006/relationships/image" Target="../media/image100.png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700.png"/><Relationship Id="rId3" Type="http://schemas.openxmlformats.org/officeDocument/2006/relationships/image" Target="../media/image7.png"/><Relationship Id="rId7" Type="http://schemas.openxmlformats.org/officeDocument/2006/relationships/image" Target="../media/image699.png"/><Relationship Id="rId12" Type="http://schemas.openxmlformats.org/officeDocument/2006/relationships/image" Target="../media/image15.png"/><Relationship Id="rId17" Type="http://schemas.openxmlformats.org/officeDocument/2006/relationships/image" Target="../media/image147.png"/><Relationship Id="rId2" Type="http://schemas.openxmlformats.org/officeDocument/2006/relationships/image" Target="../media/image383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98.png"/><Relationship Id="rId11" Type="http://schemas.openxmlformats.org/officeDocument/2006/relationships/image" Target="../media/image286.png"/><Relationship Id="rId5" Type="http://schemas.openxmlformats.org/officeDocument/2006/relationships/image" Target="../media/image697.png"/><Relationship Id="rId15" Type="http://schemas.openxmlformats.org/officeDocument/2006/relationships/image" Target="../media/image701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10.png"/><Relationship Id="rId14" Type="http://schemas.openxmlformats.org/officeDocument/2006/relationships/image" Target="../media/image17.png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44.png"/><Relationship Id="rId3" Type="http://schemas.openxmlformats.org/officeDocument/2006/relationships/image" Target="../media/image7.png"/><Relationship Id="rId7" Type="http://schemas.openxmlformats.org/officeDocument/2006/relationships/image" Target="../media/image649.png"/><Relationship Id="rId12" Type="http://schemas.openxmlformats.org/officeDocument/2006/relationships/image" Target="../media/image704.png"/><Relationship Id="rId17" Type="http://schemas.openxmlformats.org/officeDocument/2006/relationships/image" Target="../media/image147.png"/><Relationship Id="rId2" Type="http://schemas.openxmlformats.org/officeDocument/2006/relationships/image" Target="../media/image389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03.png"/><Relationship Id="rId11" Type="http://schemas.openxmlformats.org/officeDocument/2006/relationships/image" Target="../media/image286.png"/><Relationship Id="rId5" Type="http://schemas.openxmlformats.org/officeDocument/2006/relationships/image" Target="../media/image702.png"/><Relationship Id="rId15" Type="http://schemas.openxmlformats.org/officeDocument/2006/relationships/image" Target="../media/image705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294.pn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9.png"/><Relationship Id="rId13" Type="http://schemas.openxmlformats.org/officeDocument/2006/relationships/image" Target="../media/image710.png"/><Relationship Id="rId3" Type="http://schemas.openxmlformats.org/officeDocument/2006/relationships/image" Target="../media/image7.png"/><Relationship Id="rId7" Type="http://schemas.openxmlformats.org/officeDocument/2006/relationships/image" Target="../media/image708.png"/><Relationship Id="rId12" Type="http://schemas.openxmlformats.org/officeDocument/2006/relationships/image" Target="../media/image286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07.png"/><Relationship Id="rId11" Type="http://schemas.openxmlformats.org/officeDocument/2006/relationships/image" Target="../media/image12.png"/><Relationship Id="rId5" Type="http://schemas.openxmlformats.org/officeDocument/2006/relationships/image" Target="../media/image706.png"/><Relationship Id="rId15" Type="http://schemas.openxmlformats.org/officeDocument/2006/relationships/image" Target="../media/image575.png"/><Relationship Id="rId10" Type="http://schemas.openxmlformats.org/officeDocument/2006/relationships/image" Target="../media/image554.png"/><Relationship Id="rId4" Type="http://schemas.openxmlformats.org/officeDocument/2006/relationships/image" Target="../media/image81.png"/><Relationship Id="rId9" Type="http://schemas.openxmlformats.org/officeDocument/2006/relationships/image" Target="../media/image10.png"/><Relationship Id="rId14" Type="http://schemas.openxmlformats.org/officeDocument/2006/relationships/image" Target="../media/image711.png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715.png"/><Relationship Id="rId3" Type="http://schemas.openxmlformats.org/officeDocument/2006/relationships/image" Target="../media/image7.png"/><Relationship Id="rId7" Type="http://schemas.openxmlformats.org/officeDocument/2006/relationships/image" Target="../media/image621.png"/><Relationship Id="rId12" Type="http://schemas.openxmlformats.org/officeDocument/2006/relationships/image" Target="../media/image714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13.png"/><Relationship Id="rId11" Type="http://schemas.openxmlformats.org/officeDocument/2006/relationships/image" Target="../media/image286.png"/><Relationship Id="rId5" Type="http://schemas.openxmlformats.org/officeDocument/2006/relationships/image" Target="../media/image712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10.png"/><Relationship Id="rId14" Type="http://schemas.openxmlformats.org/officeDocument/2006/relationships/image" Target="../media/image400.png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719.png"/><Relationship Id="rId3" Type="http://schemas.openxmlformats.org/officeDocument/2006/relationships/image" Target="../media/image7.png"/><Relationship Id="rId7" Type="http://schemas.openxmlformats.org/officeDocument/2006/relationships/image" Target="../media/image699.png"/><Relationship Id="rId12" Type="http://schemas.openxmlformats.org/officeDocument/2006/relationships/image" Target="../media/image718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17.png"/><Relationship Id="rId11" Type="http://schemas.openxmlformats.org/officeDocument/2006/relationships/image" Target="../media/image286.png"/><Relationship Id="rId5" Type="http://schemas.openxmlformats.org/officeDocument/2006/relationships/image" Target="../media/image716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31.png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723.png"/><Relationship Id="rId3" Type="http://schemas.openxmlformats.org/officeDocument/2006/relationships/image" Target="../media/image7.png"/><Relationship Id="rId7" Type="http://schemas.openxmlformats.org/officeDocument/2006/relationships/image" Target="../media/image663.png"/><Relationship Id="rId12" Type="http://schemas.openxmlformats.org/officeDocument/2006/relationships/image" Target="../media/image722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21.png"/><Relationship Id="rId11" Type="http://schemas.openxmlformats.org/officeDocument/2006/relationships/image" Target="../media/image286.png"/><Relationship Id="rId5" Type="http://schemas.openxmlformats.org/officeDocument/2006/relationships/image" Target="../media/image720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459.png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45.png"/><Relationship Id="rId3" Type="http://schemas.openxmlformats.org/officeDocument/2006/relationships/image" Target="../media/image7.png"/><Relationship Id="rId7" Type="http://schemas.openxmlformats.org/officeDocument/2006/relationships/image" Target="../media/image726.png"/><Relationship Id="rId12" Type="http://schemas.openxmlformats.org/officeDocument/2006/relationships/image" Target="../media/image727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25.png"/><Relationship Id="rId11" Type="http://schemas.openxmlformats.org/officeDocument/2006/relationships/image" Target="../media/image286.png"/><Relationship Id="rId5" Type="http://schemas.openxmlformats.org/officeDocument/2006/relationships/image" Target="../media/image724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459.png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68.png"/><Relationship Id="rId3" Type="http://schemas.openxmlformats.org/officeDocument/2006/relationships/image" Target="../media/image7.png"/><Relationship Id="rId7" Type="http://schemas.openxmlformats.org/officeDocument/2006/relationships/image" Target="../media/image730.png"/><Relationship Id="rId12" Type="http://schemas.openxmlformats.org/officeDocument/2006/relationships/image" Target="../media/image731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29.png"/><Relationship Id="rId11" Type="http://schemas.openxmlformats.org/officeDocument/2006/relationships/image" Target="../media/image286.png"/><Relationship Id="rId5" Type="http://schemas.openxmlformats.org/officeDocument/2006/relationships/image" Target="../media/image728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434.png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12.png"/><Relationship Id="rId3" Type="http://schemas.openxmlformats.org/officeDocument/2006/relationships/image" Target="../media/image7.png"/><Relationship Id="rId7" Type="http://schemas.openxmlformats.org/officeDocument/2006/relationships/image" Target="../media/image655.png"/><Relationship Id="rId12" Type="http://schemas.openxmlformats.org/officeDocument/2006/relationships/image" Target="../media/image734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33.png"/><Relationship Id="rId11" Type="http://schemas.openxmlformats.org/officeDocument/2006/relationships/image" Target="../media/image286.png"/><Relationship Id="rId5" Type="http://schemas.openxmlformats.org/officeDocument/2006/relationships/image" Target="../media/image732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400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49.png"/><Relationship Id="rId3" Type="http://schemas.openxmlformats.org/officeDocument/2006/relationships/image" Target="../media/image7.png"/><Relationship Id="rId7" Type="http://schemas.openxmlformats.org/officeDocument/2006/relationships/image" Target="../media/image553.png"/><Relationship Id="rId12" Type="http://schemas.openxmlformats.org/officeDocument/2006/relationships/image" Target="../media/image667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36.png"/><Relationship Id="rId11" Type="http://schemas.openxmlformats.org/officeDocument/2006/relationships/image" Target="../media/image286.png"/><Relationship Id="rId5" Type="http://schemas.openxmlformats.org/officeDocument/2006/relationships/image" Target="../media/image735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737.png"/><Relationship Id="rId14" Type="http://schemas.openxmlformats.org/officeDocument/2006/relationships/image" Target="../media/image434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08.png"/><Relationship Id="rId18" Type="http://schemas.openxmlformats.org/officeDocument/2006/relationships/image" Target="../media/image22.png"/><Relationship Id="rId3" Type="http://schemas.openxmlformats.org/officeDocument/2006/relationships/image" Target="../media/image101.png"/><Relationship Id="rId7" Type="http://schemas.openxmlformats.org/officeDocument/2006/relationships/image" Target="../media/image104.png"/><Relationship Id="rId12" Type="http://schemas.openxmlformats.org/officeDocument/2006/relationships/image" Target="../media/image107.png"/><Relationship Id="rId17" Type="http://schemas.openxmlformats.org/officeDocument/2006/relationships/image" Target="../media/image21.png"/><Relationship Id="rId2" Type="http://schemas.openxmlformats.org/officeDocument/2006/relationships/image" Target="../media/image81.png"/><Relationship Id="rId16" Type="http://schemas.openxmlformats.org/officeDocument/2006/relationships/image" Target="../media/image11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3.png"/><Relationship Id="rId11" Type="http://schemas.openxmlformats.org/officeDocument/2006/relationships/image" Target="../media/image106.png"/><Relationship Id="rId5" Type="http://schemas.openxmlformats.org/officeDocument/2006/relationships/image" Target="../media/image102.png"/><Relationship Id="rId15" Type="http://schemas.openxmlformats.org/officeDocument/2006/relationships/image" Target="../media/image109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105.png"/><Relationship Id="rId14" Type="http://schemas.openxmlformats.org/officeDocument/2006/relationships/image" Target="../media/image70.png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56.png"/><Relationship Id="rId3" Type="http://schemas.openxmlformats.org/officeDocument/2006/relationships/image" Target="../media/image7.png"/><Relationship Id="rId7" Type="http://schemas.openxmlformats.org/officeDocument/2006/relationships/image" Target="../media/image649.png"/><Relationship Id="rId12" Type="http://schemas.openxmlformats.org/officeDocument/2006/relationships/image" Target="../media/image740.png"/><Relationship Id="rId17" Type="http://schemas.openxmlformats.org/officeDocument/2006/relationships/image" Target="../media/image147.png"/><Relationship Id="rId2" Type="http://schemas.openxmlformats.org/officeDocument/2006/relationships/image" Target="../media/image389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39.png"/><Relationship Id="rId11" Type="http://schemas.openxmlformats.org/officeDocument/2006/relationships/image" Target="../media/image286.png"/><Relationship Id="rId5" Type="http://schemas.openxmlformats.org/officeDocument/2006/relationships/image" Target="../media/image738.png"/><Relationship Id="rId15" Type="http://schemas.openxmlformats.org/officeDocument/2006/relationships/image" Target="../media/image741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54.png"/><Relationship Id="rId14" Type="http://schemas.openxmlformats.org/officeDocument/2006/relationships/image" Target="../media/image557.png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386.png"/><Relationship Id="rId3" Type="http://schemas.openxmlformats.org/officeDocument/2006/relationships/image" Target="../media/image7.png"/><Relationship Id="rId7" Type="http://schemas.openxmlformats.org/officeDocument/2006/relationships/image" Target="../media/image509.png"/><Relationship Id="rId12" Type="http://schemas.openxmlformats.org/officeDocument/2006/relationships/image" Target="../media/image744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43.png"/><Relationship Id="rId11" Type="http://schemas.openxmlformats.org/officeDocument/2006/relationships/image" Target="../media/image286.png"/><Relationship Id="rId5" Type="http://schemas.openxmlformats.org/officeDocument/2006/relationships/image" Target="../media/image742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271.png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91.png"/><Relationship Id="rId18" Type="http://schemas.openxmlformats.org/officeDocument/2006/relationships/image" Target="../media/image305.png"/><Relationship Id="rId3" Type="http://schemas.openxmlformats.org/officeDocument/2006/relationships/image" Target="../media/image7.png"/><Relationship Id="rId21" Type="http://schemas.openxmlformats.org/officeDocument/2006/relationships/image" Target="../media/image308.png"/><Relationship Id="rId7" Type="http://schemas.openxmlformats.org/officeDocument/2006/relationships/image" Target="../media/image546.png"/><Relationship Id="rId12" Type="http://schemas.openxmlformats.org/officeDocument/2006/relationships/image" Target="../media/image747.png"/><Relationship Id="rId17" Type="http://schemas.openxmlformats.org/officeDocument/2006/relationships/image" Target="../media/image749.png"/><Relationship Id="rId2" Type="http://schemas.openxmlformats.org/officeDocument/2006/relationships/image" Target="../media/image383.png"/><Relationship Id="rId16" Type="http://schemas.openxmlformats.org/officeDocument/2006/relationships/image" Target="../media/image303.png"/><Relationship Id="rId20" Type="http://schemas.openxmlformats.org/officeDocument/2006/relationships/image" Target="../media/image75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46.png"/><Relationship Id="rId11" Type="http://schemas.openxmlformats.org/officeDocument/2006/relationships/image" Target="../media/image286.png"/><Relationship Id="rId5" Type="http://schemas.openxmlformats.org/officeDocument/2006/relationships/image" Target="../media/image745.png"/><Relationship Id="rId15" Type="http://schemas.openxmlformats.org/officeDocument/2006/relationships/image" Target="../media/image748.png"/><Relationship Id="rId10" Type="http://schemas.openxmlformats.org/officeDocument/2006/relationships/image" Target="../media/image12.png"/><Relationship Id="rId19" Type="http://schemas.openxmlformats.org/officeDocument/2006/relationships/image" Target="../media/image750.png"/><Relationship Id="rId4" Type="http://schemas.openxmlformats.org/officeDocument/2006/relationships/image" Target="../media/image81.png"/><Relationship Id="rId9" Type="http://schemas.openxmlformats.org/officeDocument/2006/relationships/image" Target="../media/image510.png"/><Relationship Id="rId14" Type="http://schemas.openxmlformats.org/officeDocument/2006/relationships/image" Target="../media/image592.png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68.png"/><Relationship Id="rId3" Type="http://schemas.openxmlformats.org/officeDocument/2006/relationships/image" Target="../media/image7.png"/><Relationship Id="rId7" Type="http://schemas.openxmlformats.org/officeDocument/2006/relationships/image" Target="../media/image284.png"/><Relationship Id="rId12" Type="http://schemas.openxmlformats.org/officeDocument/2006/relationships/image" Target="../media/image754.png"/><Relationship Id="rId17" Type="http://schemas.openxmlformats.org/officeDocument/2006/relationships/image" Target="../media/image147.png"/><Relationship Id="rId2" Type="http://schemas.openxmlformats.org/officeDocument/2006/relationships/image" Target="../media/image389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53.png"/><Relationship Id="rId11" Type="http://schemas.openxmlformats.org/officeDocument/2006/relationships/image" Target="../media/image286.png"/><Relationship Id="rId5" Type="http://schemas.openxmlformats.org/officeDocument/2006/relationships/image" Target="../media/image752.png"/><Relationship Id="rId15" Type="http://schemas.openxmlformats.org/officeDocument/2006/relationships/image" Target="../media/image755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434.png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759.png"/><Relationship Id="rId3" Type="http://schemas.openxmlformats.org/officeDocument/2006/relationships/image" Target="../media/image7.png"/><Relationship Id="rId7" Type="http://schemas.openxmlformats.org/officeDocument/2006/relationships/image" Target="../media/image114.png"/><Relationship Id="rId12" Type="http://schemas.openxmlformats.org/officeDocument/2006/relationships/image" Target="../media/image144.png"/><Relationship Id="rId17" Type="http://schemas.openxmlformats.org/officeDocument/2006/relationships/image" Target="../media/image147.png"/><Relationship Id="rId2" Type="http://schemas.openxmlformats.org/officeDocument/2006/relationships/image" Target="../media/image756.png"/><Relationship Id="rId16" Type="http://schemas.openxmlformats.org/officeDocument/2006/relationships/image" Target="../media/image76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11" Type="http://schemas.openxmlformats.org/officeDocument/2006/relationships/image" Target="../media/image143.png"/><Relationship Id="rId5" Type="http://schemas.openxmlformats.org/officeDocument/2006/relationships/image" Target="../media/image757.png"/><Relationship Id="rId15" Type="http://schemas.openxmlformats.org/officeDocument/2006/relationships/image" Target="../media/image761.png"/><Relationship Id="rId10" Type="http://schemas.openxmlformats.org/officeDocument/2006/relationships/image" Target="../media/image758.png"/><Relationship Id="rId4" Type="http://schemas.openxmlformats.org/officeDocument/2006/relationships/image" Target="../media/image81.png"/><Relationship Id="rId9" Type="http://schemas.openxmlformats.org/officeDocument/2006/relationships/image" Target="../media/image106.png"/><Relationship Id="rId14" Type="http://schemas.openxmlformats.org/officeDocument/2006/relationships/image" Target="../media/image760.png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25.png"/><Relationship Id="rId3" Type="http://schemas.openxmlformats.org/officeDocument/2006/relationships/image" Target="../media/image7.png"/><Relationship Id="rId7" Type="http://schemas.openxmlformats.org/officeDocument/2006/relationships/image" Target="../media/image766.png"/><Relationship Id="rId12" Type="http://schemas.openxmlformats.org/officeDocument/2006/relationships/image" Target="../media/image767.png"/><Relationship Id="rId17" Type="http://schemas.openxmlformats.org/officeDocument/2006/relationships/image" Target="../media/image147.png"/><Relationship Id="rId2" Type="http://schemas.openxmlformats.org/officeDocument/2006/relationships/image" Target="../media/image763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65.png"/><Relationship Id="rId11" Type="http://schemas.openxmlformats.org/officeDocument/2006/relationships/image" Target="../media/image106.png"/><Relationship Id="rId5" Type="http://schemas.openxmlformats.org/officeDocument/2006/relationships/image" Target="../media/image764.png"/><Relationship Id="rId15" Type="http://schemas.openxmlformats.org/officeDocument/2006/relationships/image" Target="../media/image768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114.png"/><Relationship Id="rId14" Type="http://schemas.openxmlformats.org/officeDocument/2006/relationships/image" Target="../media/image126.pn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2.png"/><Relationship Id="rId13" Type="http://schemas.openxmlformats.org/officeDocument/2006/relationships/image" Target="../media/image775.png"/><Relationship Id="rId18" Type="http://schemas.openxmlformats.org/officeDocument/2006/relationships/image" Target="../media/image305.png"/><Relationship Id="rId3" Type="http://schemas.openxmlformats.org/officeDocument/2006/relationships/image" Target="../media/image7.png"/><Relationship Id="rId21" Type="http://schemas.openxmlformats.org/officeDocument/2006/relationships/image" Target="../media/image308.png"/><Relationship Id="rId7" Type="http://schemas.openxmlformats.org/officeDocument/2006/relationships/image" Target="../media/image10.png"/><Relationship Id="rId12" Type="http://schemas.openxmlformats.org/officeDocument/2006/relationships/image" Target="../media/image774.png"/><Relationship Id="rId17" Type="http://schemas.openxmlformats.org/officeDocument/2006/relationships/image" Target="../media/image749.png"/><Relationship Id="rId2" Type="http://schemas.openxmlformats.org/officeDocument/2006/relationships/image" Target="../media/image769.png"/><Relationship Id="rId16" Type="http://schemas.openxmlformats.org/officeDocument/2006/relationships/image" Target="../media/image303.png"/><Relationship Id="rId20" Type="http://schemas.openxmlformats.org/officeDocument/2006/relationships/image" Target="../media/image77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71.png"/><Relationship Id="rId11" Type="http://schemas.openxmlformats.org/officeDocument/2006/relationships/image" Target="../media/image773.png"/><Relationship Id="rId5" Type="http://schemas.openxmlformats.org/officeDocument/2006/relationships/image" Target="../media/image770.png"/><Relationship Id="rId15" Type="http://schemas.openxmlformats.org/officeDocument/2006/relationships/image" Target="../media/image777.png"/><Relationship Id="rId10" Type="http://schemas.openxmlformats.org/officeDocument/2006/relationships/image" Target="../media/image106.png"/><Relationship Id="rId19" Type="http://schemas.openxmlformats.org/officeDocument/2006/relationships/image" Target="../media/image750.png"/><Relationship Id="rId4" Type="http://schemas.openxmlformats.org/officeDocument/2006/relationships/image" Target="../media/image81.png"/><Relationship Id="rId9" Type="http://schemas.openxmlformats.org/officeDocument/2006/relationships/image" Target="../media/image12.png"/><Relationship Id="rId14" Type="http://schemas.openxmlformats.org/officeDocument/2006/relationships/image" Target="../media/image776.png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782.png"/><Relationship Id="rId3" Type="http://schemas.openxmlformats.org/officeDocument/2006/relationships/image" Target="../media/image7.png"/><Relationship Id="rId7" Type="http://schemas.openxmlformats.org/officeDocument/2006/relationships/image" Target="../media/image766.png"/><Relationship Id="rId12" Type="http://schemas.openxmlformats.org/officeDocument/2006/relationships/image" Target="../media/image781.png"/><Relationship Id="rId2" Type="http://schemas.openxmlformats.org/officeDocument/2006/relationships/image" Target="../media/image75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80.png"/><Relationship Id="rId11" Type="http://schemas.openxmlformats.org/officeDocument/2006/relationships/image" Target="../media/image106.png"/><Relationship Id="rId5" Type="http://schemas.openxmlformats.org/officeDocument/2006/relationships/image" Target="../media/image779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114.png"/><Relationship Id="rId14" Type="http://schemas.openxmlformats.org/officeDocument/2006/relationships/image" Target="../media/image173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787.png"/><Relationship Id="rId18" Type="http://schemas.openxmlformats.org/officeDocument/2006/relationships/image" Target="../media/image750.png"/><Relationship Id="rId3" Type="http://schemas.openxmlformats.org/officeDocument/2006/relationships/image" Target="../media/image7.png"/><Relationship Id="rId7" Type="http://schemas.openxmlformats.org/officeDocument/2006/relationships/image" Target="../media/image150.png"/><Relationship Id="rId12" Type="http://schemas.openxmlformats.org/officeDocument/2006/relationships/image" Target="../media/image786.png"/><Relationship Id="rId17" Type="http://schemas.openxmlformats.org/officeDocument/2006/relationships/image" Target="../media/image305.png"/><Relationship Id="rId2" Type="http://schemas.openxmlformats.org/officeDocument/2006/relationships/image" Target="../media/image763.png"/><Relationship Id="rId16" Type="http://schemas.openxmlformats.org/officeDocument/2006/relationships/image" Target="../media/image749.png"/><Relationship Id="rId20" Type="http://schemas.openxmlformats.org/officeDocument/2006/relationships/image" Target="../media/image30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84.png"/><Relationship Id="rId11" Type="http://schemas.openxmlformats.org/officeDocument/2006/relationships/image" Target="../media/image106.png"/><Relationship Id="rId5" Type="http://schemas.openxmlformats.org/officeDocument/2006/relationships/image" Target="../media/image783.png"/><Relationship Id="rId15" Type="http://schemas.openxmlformats.org/officeDocument/2006/relationships/image" Target="../media/image788.png"/><Relationship Id="rId10" Type="http://schemas.openxmlformats.org/officeDocument/2006/relationships/image" Target="../media/image12.png"/><Relationship Id="rId19" Type="http://schemas.openxmlformats.org/officeDocument/2006/relationships/image" Target="../media/image751.png"/><Relationship Id="rId4" Type="http://schemas.openxmlformats.org/officeDocument/2006/relationships/image" Target="../media/image81.png"/><Relationship Id="rId9" Type="http://schemas.openxmlformats.org/officeDocument/2006/relationships/image" Target="../media/image785.png"/><Relationship Id="rId14" Type="http://schemas.openxmlformats.org/officeDocument/2006/relationships/image" Target="../media/image126.png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386.png"/><Relationship Id="rId3" Type="http://schemas.openxmlformats.org/officeDocument/2006/relationships/image" Target="../media/image7.png"/><Relationship Id="rId7" Type="http://schemas.openxmlformats.org/officeDocument/2006/relationships/image" Target="../media/image791.png"/><Relationship Id="rId12" Type="http://schemas.openxmlformats.org/officeDocument/2006/relationships/image" Target="../media/image792.png"/><Relationship Id="rId17" Type="http://schemas.openxmlformats.org/officeDocument/2006/relationships/image" Target="../media/image147.png"/><Relationship Id="rId2" Type="http://schemas.openxmlformats.org/officeDocument/2006/relationships/image" Target="../media/image769.png"/><Relationship Id="rId16" Type="http://schemas.openxmlformats.org/officeDocument/2006/relationships/image" Target="../media/image76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90.png"/><Relationship Id="rId11" Type="http://schemas.openxmlformats.org/officeDocument/2006/relationships/image" Target="../media/image106.png"/><Relationship Id="rId5" Type="http://schemas.openxmlformats.org/officeDocument/2006/relationships/image" Target="../media/image789.png"/><Relationship Id="rId15" Type="http://schemas.openxmlformats.org/officeDocument/2006/relationships/image" Target="../media/image793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114.png"/><Relationship Id="rId14" Type="http://schemas.openxmlformats.org/officeDocument/2006/relationships/image" Target="../media/image70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16.png"/><Relationship Id="rId3" Type="http://schemas.openxmlformats.org/officeDocument/2006/relationships/image" Target="../media/image82.png"/><Relationship Id="rId7" Type="http://schemas.openxmlformats.org/officeDocument/2006/relationships/image" Target="../media/image113.png"/><Relationship Id="rId12" Type="http://schemas.openxmlformats.org/officeDocument/2006/relationships/image" Target="../media/image115.png"/><Relationship Id="rId17" Type="http://schemas.openxmlformats.org/officeDocument/2006/relationships/image" Target="../media/image120.png"/><Relationship Id="rId2" Type="http://schemas.openxmlformats.org/officeDocument/2006/relationships/image" Target="../media/image81.png"/><Relationship Id="rId16" Type="http://schemas.openxmlformats.org/officeDocument/2006/relationships/image" Target="../media/image11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2.png"/><Relationship Id="rId11" Type="http://schemas.openxmlformats.org/officeDocument/2006/relationships/image" Target="../media/image106.png"/><Relationship Id="rId5" Type="http://schemas.openxmlformats.org/officeDocument/2006/relationships/image" Target="../media/image111.png"/><Relationship Id="rId15" Type="http://schemas.openxmlformats.org/officeDocument/2006/relationships/image" Target="../media/image118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114.png"/><Relationship Id="rId14" Type="http://schemas.openxmlformats.org/officeDocument/2006/relationships/image" Target="../media/image117.png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798.png"/><Relationship Id="rId3" Type="http://schemas.openxmlformats.org/officeDocument/2006/relationships/image" Target="../media/image7.png"/><Relationship Id="rId7" Type="http://schemas.openxmlformats.org/officeDocument/2006/relationships/image" Target="../media/image113.png"/><Relationship Id="rId12" Type="http://schemas.openxmlformats.org/officeDocument/2006/relationships/image" Target="../media/image797.png"/><Relationship Id="rId17" Type="http://schemas.openxmlformats.org/officeDocument/2006/relationships/image" Target="../media/image147.png"/><Relationship Id="rId2" Type="http://schemas.openxmlformats.org/officeDocument/2006/relationships/image" Target="../media/image756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95.png"/><Relationship Id="rId11" Type="http://schemas.openxmlformats.org/officeDocument/2006/relationships/image" Target="../media/image106.png"/><Relationship Id="rId5" Type="http://schemas.openxmlformats.org/officeDocument/2006/relationships/image" Target="../media/image794.png"/><Relationship Id="rId15" Type="http://schemas.openxmlformats.org/officeDocument/2006/relationships/image" Target="../media/image799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796.png"/><Relationship Id="rId14" Type="http://schemas.openxmlformats.org/officeDocument/2006/relationships/image" Target="../media/image133.png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25.png"/><Relationship Id="rId3" Type="http://schemas.openxmlformats.org/officeDocument/2006/relationships/image" Target="../media/image7.png"/><Relationship Id="rId7" Type="http://schemas.openxmlformats.org/officeDocument/2006/relationships/image" Target="../media/image150.png"/><Relationship Id="rId12" Type="http://schemas.openxmlformats.org/officeDocument/2006/relationships/image" Target="../media/image124.png"/><Relationship Id="rId17" Type="http://schemas.openxmlformats.org/officeDocument/2006/relationships/image" Target="../media/image147.png"/><Relationship Id="rId2" Type="http://schemas.openxmlformats.org/officeDocument/2006/relationships/image" Target="../media/image763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01.png"/><Relationship Id="rId11" Type="http://schemas.openxmlformats.org/officeDocument/2006/relationships/image" Target="../media/image106.png"/><Relationship Id="rId5" Type="http://schemas.openxmlformats.org/officeDocument/2006/relationships/image" Target="../media/image800.png"/><Relationship Id="rId15" Type="http://schemas.openxmlformats.org/officeDocument/2006/relationships/image" Target="../media/image803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802.png"/><Relationship Id="rId14" Type="http://schemas.openxmlformats.org/officeDocument/2006/relationships/image" Target="../media/image126.png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6.png"/><Relationship Id="rId13" Type="http://schemas.openxmlformats.org/officeDocument/2006/relationships/image" Target="../media/image70.png"/><Relationship Id="rId18" Type="http://schemas.openxmlformats.org/officeDocument/2006/relationships/image" Target="../media/image809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806.png"/><Relationship Id="rId17" Type="http://schemas.openxmlformats.org/officeDocument/2006/relationships/image" Target="../media/image305.png"/><Relationship Id="rId2" Type="http://schemas.openxmlformats.org/officeDocument/2006/relationships/image" Target="../media/image769.png"/><Relationship Id="rId16" Type="http://schemas.openxmlformats.org/officeDocument/2006/relationships/image" Target="../media/image304.png"/><Relationship Id="rId20" Type="http://schemas.openxmlformats.org/officeDocument/2006/relationships/image" Target="../media/image30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3.png"/><Relationship Id="rId11" Type="http://schemas.openxmlformats.org/officeDocument/2006/relationships/image" Target="../media/image805.png"/><Relationship Id="rId5" Type="http://schemas.openxmlformats.org/officeDocument/2006/relationships/image" Target="../media/image804.png"/><Relationship Id="rId15" Type="http://schemas.openxmlformats.org/officeDocument/2006/relationships/image" Target="../media/image808.png"/><Relationship Id="rId10" Type="http://schemas.openxmlformats.org/officeDocument/2006/relationships/image" Target="../media/image106.png"/><Relationship Id="rId19" Type="http://schemas.openxmlformats.org/officeDocument/2006/relationships/image" Target="../media/image307.png"/><Relationship Id="rId4" Type="http://schemas.openxmlformats.org/officeDocument/2006/relationships/image" Target="../media/image81.png"/><Relationship Id="rId9" Type="http://schemas.openxmlformats.org/officeDocument/2006/relationships/image" Target="../media/image12.png"/><Relationship Id="rId14" Type="http://schemas.openxmlformats.org/officeDocument/2006/relationships/image" Target="../media/image807.png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814.png"/><Relationship Id="rId3" Type="http://schemas.openxmlformats.org/officeDocument/2006/relationships/image" Target="../media/image7.png"/><Relationship Id="rId7" Type="http://schemas.openxmlformats.org/officeDocument/2006/relationships/image" Target="../media/image757.png"/><Relationship Id="rId12" Type="http://schemas.openxmlformats.org/officeDocument/2006/relationships/image" Target="../media/image813.png"/><Relationship Id="rId17" Type="http://schemas.openxmlformats.org/officeDocument/2006/relationships/image" Target="../media/image147.png"/><Relationship Id="rId2" Type="http://schemas.openxmlformats.org/officeDocument/2006/relationships/image" Target="../media/image756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1.png"/><Relationship Id="rId11" Type="http://schemas.openxmlformats.org/officeDocument/2006/relationships/image" Target="../media/image106.png"/><Relationship Id="rId5" Type="http://schemas.openxmlformats.org/officeDocument/2006/relationships/image" Target="../media/image810.png"/><Relationship Id="rId15" Type="http://schemas.openxmlformats.org/officeDocument/2006/relationships/image" Target="../media/image815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812.png"/><Relationship Id="rId14" Type="http://schemas.openxmlformats.org/officeDocument/2006/relationships/image" Target="../media/image56.png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822.png"/><Relationship Id="rId3" Type="http://schemas.openxmlformats.org/officeDocument/2006/relationships/image" Target="../media/image7.png"/><Relationship Id="rId7" Type="http://schemas.openxmlformats.org/officeDocument/2006/relationships/image" Target="../media/image818.png"/><Relationship Id="rId12" Type="http://schemas.openxmlformats.org/officeDocument/2006/relationships/image" Target="../media/image821.png"/><Relationship Id="rId17" Type="http://schemas.openxmlformats.org/officeDocument/2006/relationships/image" Target="../media/image147.png"/><Relationship Id="rId2" Type="http://schemas.openxmlformats.org/officeDocument/2006/relationships/image" Target="../media/image763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7.png"/><Relationship Id="rId11" Type="http://schemas.openxmlformats.org/officeDocument/2006/relationships/image" Target="../media/image820.png"/><Relationship Id="rId5" Type="http://schemas.openxmlformats.org/officeDocument/2006/relationships/image" Target="../media/image816.png"/><Relationship Id="rId15" Type="http://schemas.openxmlformats.org/officeDocument/2006/relationships/image" Target="../media/image823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819.png"/><Relationship Id="rId14" Type="http://schemas.openxmlformats.org/officeDocument/2006/relationships/image" Target="../media/image56.pn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829.png"/><Relationship Id="rId3" Type="http://schemas.openxmlformats.org/officeDocument/2006/relationships/image" Target="../media/image7.png"/><Relationship Id="rId7" Type="http://schemas.openxmlformats.org/officeDocument/2006/relationships/image" Target="../media/image826.png"/><Relationship Id="rId12" Type="http://schemas.openxmlformats.org/officeDocument/2006/relationships/image" Target="../media/image828.png"/><Relationship Id="rId17" Type="http://schemas.openxmlformats.org/officeDocument/2006/relationships/image" Target="../media/image147.png"/><Relationship Id="rId2" Type="http://schemas.openxmlformats.org/officeDocument/2006/relationships/image" Target="../media/image769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25.png"/><Relationship Id="rId11" Type="http://schemas.openxmlformats.org/officeDocument/2006/relationships/image" Target="../media/image106.png"/><Relationship Id="rId5" Type="http://schemas.openxmlformats.org/officeDocument/2006/relationships/image" Target="../media/image824.png"/><Relationship Id="rId15" Type="http://schemas.openxmlformats.org/officeDocument/2006/relationships/image" Target="../media/image830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827.png"/><Relationship Id="rId14" Type="http://schemas.openxmlformats.org/officeDocument/2006/relationships/image" Target="../media/image217.png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1.png"/><Relationship Id="rId2" Type="http://schemas.openxmlformats.org/officeDocument/2006/relationships/image" Target="../media/image83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25.png"/><Relationship Id="rId3" Type="http://schemas.openxmlformats.org/officeDocument/2006/relationships/image" Target="../media/image7.png"/><Relationship Id="rId7" Type="http://schemas.openxmlformats.org/officeDocument/2006/relationships/image" Target="../media/image123.png"/><Relationship Id="rId12" Type="http://schemas.openxmlformats.org/officeDocument/2006/relationships/image" Target="../media/image124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2.png"/><Relationship Id="rId11" Type="http://schemas.openxmlformats.org/officeDocument/2006/relationships/image" Target="../media/image106.png"/><Relationship Id="rId5" Type="http://schemas.openxmlformats.org/officeDocument/2006/relationships/image" Target="../media/image121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114.png"/><Relationship Id="rId14" Type="http://schemas.openxmlformats.org/officeDocument/2006/relationships/image" Target="../media/image126.png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3.png"/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34.png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32.png"/><Relationship Id="rId18" Type="http://schemas.openxmlformats.org/officeDocument/2006/relationships/image" Target="../media/image22.png"/><Relationship Id="rId3" Type="http://schemas.openxmlformats.org/officeDocument/2006/relationships/image" Target="../media/image7.png"/><Relationship Id="rId7" Type="http://schemas.openxmlformats.org/officeDocument/2006/relationships/image" Target="../media/image129.png"/><Relationship Id="rId12" Type="http://schemas.openxmlformats.org/officeDocument/2006/relationships/image" Target="../media/image131.png"/><Relationship Id="rId17" Type="http://schemas.openxmlformats.org/officeDocument/2006/relationships/image" Target="../media/image136.png"/><Relationship Id="rId2" Type="http://schemas.openxmlformats.org/officeDocument/2006/relationships/image" Target="../media/image101.png"/><Relationship Id="rId16" Type="http://schemas.openxmlformats.org/officeDocument/2006/relationships/image" Target="../media/image13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8.png"/><Relationship Id="rId11" Type="http://schemas.openxmlformats.org/officeDocument/2006/relationships/image" Target="../media/image106.png"/><Relationship Id="rId5" Type="http://schemas.openxmlformats.org/officeDocument/2006/relationships/image" Target="../media/image127.png"/><Relationship Id="rId15" Type="http://schemas.openxmlformats.org/officeDocument/2006/relationships/image" Target="../media/image134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130.png"/><Relationship Id="rId14" Type="http://schemas.openxmlformats.org/officeDocument/2006/relationships/image" Target="../media/image133.png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5.png"/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1.png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43.png"/><Relationship Id="rId3" Type="http://schemas.openxmlformats.org/officeDocument/2006/relationships/image" Target="../media/image137.png"/><Relationship Id="rId7" Type="http://schemas.openxmlformats.org/officeDocument/2006/relationships/image" Target="../media/image140.png"/><Relationship Id="rId12" Type="http://schemas.openxmlformats.org/officeDocument/2006/relationships/image" Target="../media/image142.png"/><Relationship Id="rId17" Type="http://schemas.openxmlformats.org/officeDocument/2006/relationships/image" Target="../media/image147.png"/><Relationship Id="rId2" Type="http://schemas.openxmlformats.org/officeDocument/2006/relationships/image" Target="../media/image81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9.png"/><Relationship Id="rId11" Type="http://schemas.openxmlformats.org/officeDocument/2006/relationships/image" Target="../media/image75.png"/><Relationship Id="rId5" Type="http://schemas.openxmlformats.org/officeDocument/2006/relationships/image" Target="../media/image138.png"/><Relationship Id="rId15" Type="http://schemas.openxmlformats.org/officeDocument/2006/relationships/image" Target="../media/image145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141.png"/><Relationship Id="rId14" Type="http://schemas.openxmlformats.org/officeDocument/2006/relationships/image" Target="../media/image144.png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36.png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8.png"/><Relationship Id="rId2" Type="http://schemas.openxmlformats.org/officeDocument/2006/relationships/image" Target="../media/image8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0.png"/><Relationship Id="rId5" Type="http://schemas.openxmlformats.org/officeDocument/2006/relationships/image" Target="../media/image839.png"/><Relationship Id="rId4" Type="http://schemas.openxmlformats.org/officeDocument/2006/relationships/image" Target="../media/image7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69.png"/><Relationship Id="rId3" Type="http://schemas.openxmlformats.org/officeDocument/2006/relationships/image" Target="../media/image94.png"/><Relationship Id="rId7" Type="http://schemas.openxmlformats.org/officeDocument/2006/relationships/image" Target="../media/image150.png"/><Relationship Id="rId12" Type="http://schemas.openxmlformats.org/officeDocument/2006/relationships/image" Target="../media/image151.pn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9.png"/><Relationship Id="rId11" Type="http://schemas.openxmlformats.org/officeDocument/2006/relationships/image" Target="../media/image106.png"/><Relationship Id="rId5" Type="http://schemas.openxmlformats.org/officeDocument/2006/relationships/image" Target="../media/image81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114.png"/><Relationship Id="rId14" Type="http://schemas.openxmlformats.org/officeDocument/2006/relationships/image" Target="../media/image7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7.png"/><Relationship Id="rId18" Type="http://schemas.openxmlformats.org/officeDocument/2006/relationships/image" Target="../media/image21.png"/><Relationship Id="rId3" Type="http://schemas.openxmlformats.org/officeDocument/2006/relationships/image" Target="../media/image7.png"/><Relationship Id="rId7" Type="http://schemas.openxmlformats.org/officeDocument/2006/relationships/image" Target="../media/image154.png"/><Relationship Id="rId12" Type="http://schemas.openxmlformats.org/officeDocument/2006/relationships/image" Target="../media/image156.png"/><Relationship Id="rId17" Type="http://schemas.openxmlformats.org/officeDocument/2006/relationships/image" Target="../media/image110.png"/><Relationship Id="rId2" Type="http://schemas.openxmlformats.org/officeDocument/2006/relationships/image" Target="../media/image101.png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3.png"/><Relationship Id="rId11" Type="http://schemas.openxmlformats.org/officeDocument/2006/relationships/image" Target="../media/image75.png"/><Relationship Id="rId5" Type="http://schemas.openxmlformats.org/officeDocument/2006/relationships/image" Target="../media/image152.png"/><Relationship Id="rId15" Type="http://schemas.openxmlformats.org/officeDocument/2006/relationships/image" Target="../media/image159.png"/><Relationship Id="rId10" Type="http://schemas.openxmlformats.org/officeDocument/2006/relationships/image" Target="../media/image12.png"/><Relationship Id="rId19" Type="http://schemas.openxmlformats.org/officeDocument/2006/relationships/image" Target="../media/image22.png"/><Relationship Id="rId4" Type="http://schemas.openxmlformats.org/officeDocument/2006/relationships/image" Target="../media/image81.png"/><Relationship Id="rId9" Type="http://schemas.openxmlformats.org/officeDocument/2006/relationships/image" Target="../media/image155.png"/><Relationship Id="rId14" Type="http://schemas.openxmlformats.org/officeDocument/2006/relationships/image" Target="../media/image15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5.png"/><Relationship Id="rId3" Type="http://schemas.openxmlformats.org/officeDocument/2006/relationships/image" Target="../media/image137.png"/><Relationship Id="rId7" Type="http://schemas.openxmlformats.org/officeDocument/2006/relationships/image" Target="../media/image162.png"/><Relationship Id="rId12" Type="http://schemas.openxmlformats.org/officeDocument/2006/relationships/image" Target="../media/image164.png"/><Relationship Id="rId17" Type="http://schemas.openxmlformats.org/officeDocument/2006/relationships/image" Target="../media/image147.png"/><Relationship Id="rId2" Type="http://schemas.openxmlformats.org/officeDocument/2006/relationships/image" Target="../media/image81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1.png"/><Relationship Id="rId11" Type="http://schemas.openxmlformats.org/officeDocument/2006/relationships/image" Target="../media/image75.png"/><Relationship Id="rId5" Type="http://schemas.openxmlformats.org/officeDocument/2006/relationships/image" Target="../media/image160.png"/><Relationship Id="rId15" Type="http://schemas.openxmlformats.org/officeDocument/2006/relationships/image" Target="../media/image167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163.png"/><Relationship Id="rId14" Type="http://schemas.openxmlformats.org/officeDocument/2006/relationships/image" Target="../media/image166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72.png"/><Relationship Id="rId18" Type="http://schemas.openxmlformats.org/officeDocument/2006/relationships/image" Target="../media/image22.png"/><Relationship Id="rId3" Type="http://schemas.openxmlformats.org/officeDocument/2006/relationships/image" Target="../media/image7.png"/><Relationship Id="rId7" Type="http://schemas.openxmlformats.org/officeDocument/2006/relationships/image" Target="../media/image170.png"/><Relationship Id="rId12" Type="http://schemas.openxmlformats.org/officeDocument/2006/relationships/image" Target="../media/image171.png"/><Relationship Id="rId17" Type="http://schemas.openxmlformats.org/officeDocument/2006/relationships/image" Target="../media/image175.png"/><Relationship Id="rId2" Type="http://schemas.openxmlformats.org/officeDocument/2006/relationships/image" Target="../media/image94.png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9.png"/><Relationship Id="rId11" Type="http://schemas.openxmlformats.org/officeDocument/2006/relationships/image" Target="../media/image75.png"/><Relationship Id="rId5" Type="http://schemas.openxmlformats.org/officeDocument/2006/relationships/image" Target="../media/image168.png"/><Relationship Id="rId15" Type="http://schemas.openxmlformats.org/officeDocument/2006/relationships/image" Target="../media/image174.png"/><Relationship Id="rId10" Type="http://schemas.openxmlformats.org/officeDocument/2006/relationships/image" Target="../media/image12.png"/><Relationship Id="rId19" Type="http://schemas.openxmlformats.org/officeDocument/2006/relationships/image" Target="../media/image176.png"/><Relationship Id="rId4" Type="http://schemas.openxmlformats.org/officeDocument/2006/relationships/image" Target="../media/image81.png"/><Relationship Id="rId9" Type="http://schemas.openxmlformats.org/officeDocument/2006/relationships/image" Target="../media/image163.png"/><Relationship Id="rId14" Type="http://schemas.openxmlformats.org/officeDocument/2006/relationships/image" Target="../media/image17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82.png"/><Relationship Id="rId3" Type="http://schemas.openxmlformats.org/officeDocument/2006/relationships/image" Target="../media/image7.png"/><Relationship Id="rId7" Type="http://schemas.openxmlformats.org/officeDocument/2006/relationships/image" Target="../media/image179.png"/><Relationship Id="rId12" Type="http://schemas.openxmlformats.org/officeDocument/2006/relationships/image" Target="../media/image181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78.png"/><Relationship Id="rId11" Type="http://schemas.openxmlformats.org/officeDocument/2006/relationships/image" Target="../media/image75.png"/><Relationship Id="rId5" Type="http://schemas.openxmlformats.org/officeDocument/2006/relationships/image" Target="../media/image177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180.png"/><Relationship Id="rId14" Type="http://schemas.openxmlformats.org/officeDocument/2006/relationships/image" Target="../media/image183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87.png"/><Relationship Id="rId3" Type="http://schemas.openxmlformats.org/officeDocument/2006/relationships/image" Target="../media/image137.png"/><Relationship Id="rId7" Type="http://schemas.openxmlformats.org/officeDocument/2006/relationships/image" Target="../media/image170.png"/><Relationship Id="rId12" Type="http://schemas.openxmlformats.org/officeDocument/2006/relationships/image" Target="../media/image186.png"/><Relationship Id="rId17" Type="http://schemas.openxmlformats.org/officeDocument/2006/relationships/image" Target="../media/image147.png"/><Relationship Id="rId2" Type="http://schemas.openxmlformats.org/officeDocument/2006/relationships/image" Target="../media/image81.png"/><Relationship Id="rId16" Type="http://schemas.openxmlformats.org/officeDocument/2006/relationships/image" Target="../media/image18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5.png"/><Relationship Id="rId11" Type="http://schemas.openxmlformats.org/officeDocument/2006/relationships/image" Target="../media/image75.png"/><Relationship Id="rId5" Type="http://schemas.openxmlformats.org/officeDocument/2006/relationships/image" Target="../media/image184.png"/><Relationship Id="rId15" Type="http://schemas.openxmlformats.org/officeDocument/2006/relationships/image" Target="../media/image188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163.png"/><Relationship Id="rId14" Type="http://schemas.openxmlformats.org/officeDocument/2006/relationships/image" Target="../media/image70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95.png"/><Relationship Id="rId3" Type="http://schemas.openxmlformats.org/officeDocument/2006/relationships/image" Target="../media/image7.png"/><Relationship Id="rId7" Type="http://schemas.openxmlformats.org/officeDocument/2006/relationships/image" Target="../media/image192.png"/><Relationship Id="rId12" Type="http://schemas.openxmlformats.org/officeDocument/2006/relationships/image" Target="../media/image194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91.png"/><Relationship Id="rId11" Type="http://schemas.openxmlformats.org/officeDocument/2006/relationships/image" Target="../media/image75.png"/><Relationship Id="rId5" Type="http://schemas.openxmlformats.org/officeDocument/2006/relationships/image" Target="../media/image190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193.png"/><Relationship Id="rId14" Type="http://schemas.openxmlformats.org/officeDocument/2006/relationships/image" Target="../media/image173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01.png"/><Relationship Id="rId3" Type="http://schemas.openxmlformats.org/officeDocument/2006/relationships/image" Target="../media/image7.png"/><Relationship Id="rId7" Type="http://schemas.openxmlformats.org/officeDocument/2006/relationships/image" Target="../media/image198.png"/><Relationship Id="rId12" Type="http://schemas.openxmlformats.org/officeDocument/2006/relationships/image" Target="../media/image200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97.png"/><Relationship Id="rId11" Type="http://schemas.openxmlformats.org/officeDocument/2006/relationships/image" Target="../media/image87.png"/><Relationship Id="rId5" Type="http://schemas.openxmlformats.org/officeDocument/2006/relationships/image" Target="../media/image196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199.png"/><Relationship Id="rId14" Type="http://schemas.openxmlformats.org/officeDocument/2006/relationships/image" Target="../media/image12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87.png"/><Relationship Id="rId3" Type="http://schemas.openxmlformats.org/officeDocument/2006/relationships/image" Target="../media/image137.png"/><Relationship Id="rId7" Type="http://schemas.openxmlformats.org/officeDocument/2006/relationships/image" Target="../media/image204.png"/><Relationship Id="rId12" Type="http://schemas.openxmlformats.org/officeDocument/2006/relationships/image" Target="../media/image151.png"/><Relationship Id="rId17" Type="http://schemas.openxmlformats.org/officeDocument/2006/relationships/image" Target="../media/image147.png"/><Relationship Id="rId2" Type="http://schemas.openxmlformats.org/officeDocument/2006/relationships/image" Target="../media/image81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03.png"/><Relationship Id="rId11" Type="http://schemas.openxmlformats.org/officeDocument/2006/relationships/image" Target="../media/image87.png"/><Relationship Id="rId5" Type="http://schemas.openxmlformats.org/officeDocument/2006/relationships/image" Target="../media/image202.png"/><Relationship Id="rId15" Type="http://schemas.openxmlformats.org/officeDocument/2006/relationships/image" Target="../media/image205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86.png"/><Relationship Id="rId14" Type="http://schemas.openxmlformats.org/officeDocument/2006/relationships/image" Target="../media/image70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10.png"/><Relationship Id="rId3" Type="http://schemas.openxmlformats.org/officeDocument/2006/relationships/image" Target="../media/image7.png"/><Relationship Id="rId7" Type="http://schemas.openxmlformats.org/officeDocument/2006/relationships/image" Target="../media/image208.png"/><Relationship Id="rId12" Type="http://schemas.openxmlformats.org/officeDocument/2006/relationships/image" Target="../media/image209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07.png"/><Relationship Id="rId11" Type="http://schemas.openxmlformats.org/officeDocument/2006/relationships/image" Target="../media/image75.png"/><Relationship Id="rId5" Type="http://schemas.openxmlformats.org/officeDocument/2006/relationships/image" Target="../media/image206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193.png"/><Relationship Id="rId14" Type="http://schemas.openxmlformats.org/officeDocument/2006/relationships/image" Target="../media/image211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16.png"/><Relationship Id="rId18" Type="http://schemas.openxmlformats.org/officeDocument/2006/relationships/image" Target="../media/image22.png"/><Relationship Id="rId3" Type="http://schemas.openxmlformats.org/officeDocument/2006/relationships/image" Target="../media/image7.png"/><Relationship Id="rId7" Type="http://schemas.openxmlformats.org/officeDocument/2006/relationships/image" Target="../media/image214.png"/><Relationship Id="rId12" Type="http://schemas.openxmlformats.org/officeDocument/2006/relationships/image" Target="../media/image215.png"/><Relationship Id="rId17" Type="http://schemas.openxmlformats.org/officeDocument/2006/relationships/image" Target="../media/image220.png"/><Relationship Id="rId2" Type="http://schemas.openxmlformats.org/officeDocument/2006/relationships/image" Target="../media/image101.png"/><Relationship Id="rId16" Type="http://schemas.openxmlformats.org/officeDocument/2006/relationships/image" Target="../media/image21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13.png"/><Relationship Id="rId11" Type="http://schemas.openxmlformats.org/officeDocument/2006/relationships/image" Target="../media/image87.png"/><Relationship Id="rId5" Type="http://schemas.openxmlformats.org/officeDocument/2006/relationships/image" Target="../media/image212.png"/><Relationship Id="rId15" Type="http://schemas.openxmlformats.org/officeDocument/2006/relationships/image" Target="../media/image218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86.png"/><Relationship Id="rId14" Type="http://schemas.openxmlformats.org/officeDocument/2006/relationships/image" Target="../media/image217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25.png"/><Relationship Id="rId3" Type="http://schemas.openxmlformats.org/officeDocument/2006/relationships/image" Target="../media/image137.png"/><Relationship Id="rId7" Type="http://schemas.openxmlformats.org/officeDocument/2006/relationships/image" Target="../media/image223.png"/><Relationship Id="rId12" Type="http://schemas.openxmlformats.org/officeDocument/2006/relationships/image" Target="../media/image224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22.png"/><Relationship Id="rId11" Type="http://schemas.openxmlformats.org/officeDocument/2006/relationships/image" Target="../media/image106.png"/><Relationship Id="rId5" Type="http://schemas.openxmlformats.org/officeDocument/2006/relationships/image" Target="../media/image221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114.png"/><Relationship Id="rId14" Type="http://schemas.openxmlformats.org/officeDocument/2006/relationships/image" Target="../media/image126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28.png"/><Relationship Id="rId18" Type="http://schemas.openxmlformats.org/officeDocument/2006/relationships/image" Target="../media/image232.png"/><Relationship Id="rId3" Type="http://schemas.openxmlformats.org/officeDocument/2006/relationships/image" Target="../media/image7.png"/><Relationship Id="rId7" Type="http://schemas.openxmlformats.org/officeDocument/2006/relationships/image" Target="../media/image162.png"/><Relationship Id="rId12" Type="http://schemas.openxmlformats.org/officeDocument/2006/relationships/image" Target="../media/image227.png"/><Relationship Id="rId17" Type="http://schemas.openxmlformats.org/officeDocument/2006/relationships/image" Target="../media/image231.png"/><Relationship Id="rId2" Type="http://schemas.openxmlformats.org/officeDocument/2006/relationships/image" Target="../media/image94.png"/><Relationship Id="rId16" Type="http://schemas.openxmlformats.org/officeDocument/2006/relationships/image" Target="../media/image23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26.png"/><Relationship Id="rId11" Type="http://schemas.openxmlformats.org/officeDocument/2006/relationships/image" Target="../media/image75.png"/><Relationship Id="rId5" Type="http://schemas.openxmlformats.org/officeDocument/2006/relationships/image" Target="../media/image225.png"/><Relationship Id="rId15" Type="http://schemas.openxmlformats.org/officeDocument/2006/relationships/image" Target="../media/image229.png"/><Relationship Id="rId10" Type="http://schemas.openxmlformats.org/officeDocument/2006/relationships/image" Target="../media/image12.png"/><Relationship Id="rId19" Type="http://schemas.openxmlformats.org/officeDocument/2006/relationships/image" Target="../media/image22.png"/><Relationship Id="rId4" Type="http://schemas.openxmlformats.org/officeDocument/2006/relationships/image" Target="../media/image81.png"/><Relationship Id="rId9" Type="http://schemas.openxmlformats.org/officeDocument/2006/relationships/image" Target="../media/image163.png"/><Relationship Id="rId14" Type="http://schemas.openxmlformats.org/officeDocument/2006/relationships/image" Target="../media/image100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36.png"/><Relationship Id="rId3" Type="http://schemas.openxmlformats.org/officeDocument/2006/relationships/image" Target="../media/image7.png"/><Relationship Id="rId7" Type="http://schemas.openxmlformats.org/officeDocument/2006/relationships/image" Target="../media/image140.png"/><Relationship Id="rId12" Type="http://schemas.openxmlformats.org/officeDocument/2006/relationships/image" Target="../media/image235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34.png"/><Relationship Id="rId11" Type="http://schemas.openxmlformats.org/officeDocument/2006/relationships/image" Target="../media/image75.png"/><Relationship Id="rId5" Type="http://schemas.openxmlformats.org/officeDocument/2006/relationships/image" Target="../media/image233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141.png"/><Relationship Id="rId14" Type="http://schemas.openxmlformats.org/officeDocument/2006/relationships/image" Target="../media/image126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41.png"/><Relationship Id="rId3" Type="http://schemas.openxmlformats.org/officeDocument/2006/relationships/image" Target="../media/image137.png"/><Relationship Id="rId7" Type="http://schemas.openxmlformats.org/officeDocument/2006/relationships/image" Target="../media/image239.png"/><Relationship Id="rId12" Type="http://schemas.openxmlformats.org/officeDocument/2006/relationships/image" Target="../media/image240.png"/><Relationship Id="rId17" Type="http://schemas.openxmlformats.org/officeDocument/2006/relationships/image" Target="../media/image147.png"/><Relationship Id="rId2" Type="http://schemas.openxmlformats.org/officeDocument/2006/relationships/image" Target="../media/image81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38.png"/><Relationship Id="rId11" Type="http://schemas.openxmlformats.org/officeDocument/2006/relationships/image" Target="../media/image106.png"/><Relationship Id="rId5" Type="http://schemas.openxmlformats.org/officeDocument/2006/relationships/image" Target="../media/image237.png"/><Relationship Id="rId15" Type="http://schemas.openxmlformats.org/officeDocument/2006/relationships/image" Target="../media/image243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105.png"/><Relationship Id="rId14" Type="http://schemas.openxmlformats.org/officeDocument/2006/relationships/image" Target="../media/image24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99.png"/><Relationship Id="rId3" Type="http://schemas.openxmlformats.org/officeDocument/2006/relationships/image" Target="../media/image7.png"/><Relationship Id="rId7" Type="http://schemas.openxmlformats.org/officeDocument/2006/relationships/image" Target="../media/image246.png"/><Relationship Id="rId12" Type="http://schemas.openxmlformats.org/officeDocument/2006/relationships/image" Target="../media/image247.png"/><Relationship Id="rId17" Type="http://schemas.openxmlformats.org/officeDocument/2006/relationships/image" Target="../media/image147.png"/><Relationship Id="rId2" Type="http://schemas.openxmlformats.org/officeDocument/2006/relationships/image" Target="../media/image94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45.png"/><Relationship Id="rId11" Type="http://schemas.openxmlformats.org/officeDocument/2006/relationships/image" Target="../media/image75.png"/><Relationship Id="rId5" Type="http://schemas.openxmlformats.org/officeDocument/2006/relationships/image" Target="../media/image244.png"/><Relationship Id="rId15" Type="http://schemas.openxmlformats.org/officeDocument/2006/relationships/image" Target="../media/image248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193.png"/><Relationship Id="rId14" Type="http://schemas.openxmlformats.org/officeDocument/2006/relationships/image" Target="../media/image100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54.png"/><Relationship Id="rId3" Type="http://schemas.openxmlformats.org/officeDocument/2006/relationships/image" Target="../media/image7.png"/><Relationship Id="rId7" Type="http://schemas.openxmlformats.org/officeDocument/2006/relationships/image" Target="../media/image251.png"/><Relationship Id="rId12" Type="http://schemas.openxmlformats.org/officeDocument/2006/relationships/image" Target="../media/image253.png"/><Relationship Id="rId17" Type="http://schemas.openxmlformats.org/officeDocument/2006/relationships/image" Target="../media/image147.png"/><Relationship Id="rId2" Type="http://schemas.openxmlformats.org/officeDocument/2006/relationships/image" Target="../media/image101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50.png"/><Relationship Id="rId11" Type="http://schemas.openxmlformats.org/officeDocument/2006/relationships/image" Target="../media/image106.png"/><Relationship Id="rId5" Type="http://schemas.openxmlformats.org/officeDocument/2006/relationships/image" Target="../media/image249.png"/><Relationship Id="rId15" Type="http://schemas.openxmlformats.org/officeDocument/2006/relationships/image" Target="../media/image255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100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0.png"/><Relationship Id="rId13" Type="http://schemas.openxmlformats.org/officeDocument/2006/relationships/image" Target="../media/image264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263.png"/><Relationship Id="rId2" Type="http://schemas.openxmlformats.org/officeDocument/2006/relationships/image" Target="../media/image25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59.png"/><Relationship Id="rId11" Type="http://schemas.openxmlformats.org/officeDocument/2006/relationships/image" Target="../media/image262.png"/><Relationship Id="rId5" Type="http://schemas.openxmlformats.org/officeDocument/2006/relationships/image" Target="../media/image258.png"/><Relationship Id="rId10" Type="http://schemas.openxmlformats.org/officeDocument/2006/relationships/image" Target="../media/image261.png"/><Relationship Id="rId4" Type="http://schemas.openxmlformats.org/officeDocument/2006/relationships/image" Target="../media/image257.png"/><Relationship Id="rId9" Type="http://schemas.openxmlformats.org/officeDocument/2006/relationships/image" Target="../media/image12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0.png"/><Relationship Id="rId13" Type="http://schemas.openxmlformats.org/officeDocument/2006/relationships/image" Target="../media/image271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270.png"/><Relationship Id="rId2" Type="http://schemas.openxmlformats.org/officeDocument/2006/relationships/image" Target="../media/image265.png"/><Relationship Id="rId16" Type="http://schemas.openxmlformats.org/officeDocument/2006/relationships/image" Target="../media/image14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68.png"/><Relationship Id="rId11" Type="http://schemas.openxmlformats.org/officeDocument/2006/relationships/image" Target="../media/image269.png"/><Relationship Id="rId5" Type="http://schemas.openxmlformats.org/officeDocument/2006/relationships/image" Target="../media/image267.png"/><Relationship Id="rId15" Type="http://schemas.openxmlformats.org/officeDocument/2006/relationships/image" Target="../media/image146.png"/><Relationship Id="rId10" Type="http://schemas.openxmlformats.org/officeDocument/2006/relationships/image" Target="../media/image261.png"/><Relationship Id="rId4" Type="http://schemas.openxmlformats.org/officeDocument/2006/relationships/image" Target="../media/image266.png"/><Relationship Id="rId9" Type="http://schemas.openxmlformats.org/officeDocument/2006/relationships/image" Target="../media/image12.png"/><Relationship Id="rId14" Type="http://schemas.openxmlformats.org/officeDocument/2006/relationships/image" Target="../media/image272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0.png"/><Relationship Id="rId13" Type="http://schemas.openxmlformats.org/officeDocument/2006/relationships/image" Target="../media/image279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278.png"/><Relationship Id="rId2" Type="http://schemas.openxmlformats.org/officeDocument/2006/relationships/image" Target="../media/image273.png"/><Relationship Id="rId16" Type="http://schemas.openxmlformats.org/officeDocument/2006/relationships/image" Target="../media/image14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6.png"/><Relationship Id="rId11" Type="http://schemas.openxmlformats.org/officeDocument/2006/relationships/image" Target="../media/image277.png"/><Relationship Id="rId5" Type="http://schemas.openxmlformats.org/officeDocument/2006/relationships/image" Target="../media/image275.png"/><Relationship Id="rId15" Type="http://schemas.openxmlformats.org/officeDocument/2006/relationships/image" Target="../media/image281.png"/><Relationship Id="rId10" Type="http://schemas.openxmlformats.org/officeDocument/2006/relationships/image" Target="../media/image261.png"/><Relationship Id="rId4" Type="http://schemas.openxmlformats.org/officeDocument/2006/relationships/image" Target="../media/image274.png"/><Relationship Id="rId9" Type="http://schemas.openxmlformats.org/officeDocument/2006/relationships/image" Target="../media/image12.png"/><Relationship Id="rId14" Type="http://schemas.openxmlformats.org/officeDocument/2006/relationships/image" Target="../media/image280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5.png"/><Relationship Id="rId13" Type="http://schemas.openxmlformats.org/officeDocument/2006/relationships/image" Target="../media/image31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288.png"/><Relationship Id="rId2" Type="http://schemas.openxmlformats.org/officeDocument/2006/relationships/image" Target="../media/image25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84.png"/><Relationship Id="rId11" Type="http://schemas.openxmlformats.org/officeDocument/2006/relationships/image" Target="../media/image287.png"/><Relationship Id="rId5" Type="http://schemas.openxmlformats.org/officeDocument/2006/relationships/image" Target="../media/image283.png"/><Relationship Id="rId10" Type="http://schemas.openxmlformats.org/officeDocument/2006/relationships/image" Target="../media/image286.png"/><Relationship Id="rId4" Type="http://schemas.openxmlformats.org/officeDocument/2006/relationships/image" Target="../media/image282.png"/><Relationship Id="rId9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5.png"/><Relationship Id="rId13" Type="http://schemas.openxmlformats.org/officeDocument/2006/relationships/image" Target="../media/image294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293.png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91.png"/><Relationship Id="rId11" Type="http://schemas.openxmlformats.org/officeDocument/2006/relationships/image" Target="../media/image292.png"/><Relationship Id="rId5" Type="http://schemas.openxmlformats.org/officeDocument/2006/relationships/image" Target="../media/image290.png"/><Relationship Id="rId10" Type="http://schemas.openxmlformats.org/officeDocument/2006/relationships/image" Target="../media/image286.png"/><Relationship Id="rId4" Type="http://schemas.openxmlformats.org/officeDocument/2006/relationships/image" Target="../media/image289.png"/><Relationship Id="rId9" Type="http://schemas.openxmlformats.org/officeDocument/2006/relationships/image" Target="../media/image12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8.png"/><Relationship Id="rId13" Type="http://schemas.openxmlformats.org/officeDocument/2006/relationships/image" Target="../media/image301.png"/><Relationship Id="rId18" Type="http://schemas.openxmlformats.org/officeDocument/2006/relationships/image" Target="../media/image306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300.png"/><Relationship Id="rId17" Type="http://schemas.openxmlformats.org/officeDocument/2006/relationships/image" Target="../media/image305.png"/><Relationship Id="rId2" Type="http://schemas.openxmlformats.org/officeDocument/2006/relationships/image" Target="../media/image273.png"/><Relationship Id="rId16" Type="http://schemas.openxmlformats.org/officeDocument/2006/relationships/image" Target="../media/image304.png"/><Relationship Id="rId20" Type="http://schemas.openxmlformats.org/officeDocument/2006/relationships/image" Target="../media/image30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97.png"/><Relationship Id="rId11" Type="http://schemas.openxmlformats.org/officeDocument/2006/relationships/image" Target="../media/image299.png"/><Relationship Id="rId5" Type="http://schemas.openxmlformats.org/officeDocument/2006/relationships/image" Target="../media/image296.png"/><Relationship Id="rId15" Type="http://schemas.openxmlformats.org/officeDocument/2006/relationships/image" Target="../media/image303.png"/><Relationship Id="rId10" Type="http://schemas.openxmlformats.org/officeDocument/2006/relationships/image" Target="../media/image261.png"/><Relationship Id="rId19" Type="http://schemas.openxmlformats.org/officeDocument/2006/relationships/image" Target="../media/image307.png"/><Relationship Id="rId4" Type="http://schemas.openxmlformats.org/officeDocument/2006/relationships/image" Target="../media/image295.png"/><Relationship Id="rId9" Type="http://schemas.openxmlformats.org/officeDocument/2006/relationships/image" Target="../media/image12.png"/><Relationship Id="rId14" Type="http://schemas.openxmlformats.org/officeDocument/2006/relationships/image" Target="../media/image302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png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7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9.png"/><Relationship Id="rId3" Type="http://schemas.openxmlformats.org/officeDocument/2006/relationships/image" Target="../media/image7.png"/><Relationship Id="rId7" Type="http://schemas.openxmlformats.org/officeDocument/2006/relationships/image" Target="../media/image318.png"/><Relationship Id="rId12" Type="http://schemas.openxmlformats.org/officeDocument/2006/relationships/image" Target="../media/image323.png"/><Relationship Id="rId2" Type="http://schemas.openxmlformats.org/officeDocument/2006/relationships/image" Target="../media/image2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7.png"/><Relationship Id="rId11" Type="http://schemas.openxmlformats.org/officeDocument/2006/relationships/image" Target="../media/image322.png"/><Relationship Id="rId5" Type="http://schemas.openxmlformats.org/officeDocument/2006/relationships/image" Target="../media/image316.png"/><Relationship Id="rId10" Type="http://schemas.openxmlformats.org/officeDocument/2006/relationships/image" Target="../media/image321.png"/><Relationship Id="rId4" Type="http://schemas.openxmlformats.org/officeDocument/2006/relationships/image" Target="../media/image315.png"/><Relationship Id="rId9" Type="http://schemas.openxmlformats.org/officeDocument/2006/relationships/image" Target="../media/image320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9.png"/><Relationship Id="rId3" Type="http://schemas.openxmlformats.org/officeDocument/2006/relationships/image" Target="../media/image7.png"/><Relationship Id="rId7" Type="http://schemas.openxmlformats.org/officeDocument/2006/relationships/image" Target="../media/image318.png"/><Relationship Id="rId12" Type="http://schemas.openxmlformats.org/officeDocument/2006/relationships/image" Target="../media/image323.png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7.png"/><Relationship Id="rId11" Type="http://schemas.openxmlformats.org/officeDocument/2006/relationships/image" Target="../media/image322.png"/><Relationship Id="rId5" Type="http://schemas.openxmlformats.org/officeDocument/2006/relationships/image" Target="../media/image325.png"/><Relationship Id="rId10" Type="http://schemas.openxmlformats.org/officeDocument/2006/relationships/image" Target="../media/image321.png"/><Relationship Id="rId4" Type="http://schemas.openxmlformats.org/officeDocument/2006/relationships/image" Target="../media/image324.png"/><Relationship Id="rId9" Type="http://schemas.openxmlformats.org/officeDocument/2006/relationships/image" Target="../media/image320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9.png"/><Relationship Id="rId3" Type="http://schemas.openxmlformats.org/officeDocument/2006/relationships/image" Target="../media/image7.png"/><Relationship Id="rId7" Type="http://schemas.openxmlformats.org/officeDocument/2006/relationships/image" Target="../media/image318.png"/><Relationship Id="rId12" Type="http://schemas.openxmlformats.org/officeDocument/2006/relationships/image" Target="../media/image323.png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8.png"/><Relationship Id="rId11" Type="http://schemas.openxmlformats.org/officeDocument/2006/relationships/image" Target="../media/image322.png"/><Relationship Id="rId5" Type="http://schemas.openxmlformats.org/officeDocument/2006/relationships/image" Target="../media/image327.png"/><Relationship Id="rId10" Type="http://schemas.openxmlformats.org/officeDocument/2006/relationships/image" Target="../media/image321.png"/><Relationship Id="rId4" Type="http://schemas.openxmlformats.org/officeDocument/2006/relationships/image" Target="../media/image326.png"/><Relationship Id="rId9" Type="http://schemas.openxmlformats.org/officeDocument/2006/relationships/image" Target="../media/image32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0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2.png"/><Relationship Id="rId4" Type="http://schemas.openxmlformats.org/officeDocument/2006/relationships/image" Target="../media/image33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3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2.png"/><Relationship Id="rId4" Type="http://schemas.openxmlformats.org/officeDocument/2006/relationships/image" Target="../media/image334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5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2.png"/><Relationship Id="rId4" Type="http://schemas.openxmlformats.org/officeDocument/2006/relationships/image" Target="../media/image336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32.png"/><Relationship Id="rId5" Type="http://schemas.openxmlformats.org/officeDocument/2006/relationships/image" Target="../media/image339.png"/><Relationship Id="rId4" Type="http://schemas.openxmlformats.org/officeDocument/2006/relationships/image" Target="../media/image338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0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2.png"/><Relationship Id="rId4" Type="http://schemas.openxmlformats.org/officeDocument/2006/relationships/image" Target="../media/image341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2.png"/><Relationship Id="rId4" Type="http://schemas.openxmlformats.org/officeDocument/2006/relationships/image" Target="../media/image343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2.png"/><Relationship Id="rId4" Type="http://schemas.openxmlformats.org/officeDocument/2006/relationships/image" Target="../media/image345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2.png"/><Relationship Id="rId4" Type="http://schemas.openxmlformats.org/officeDocument/2006/relationships/image" Target="../media/image347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2.png"/><Relationship Id="rId4" Type="http://schemas.openxmlformats.org/officeDocument/2006/relationships/image" Target="../media/image33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18" Type="http://schemas.openxmlformats.org/officeDocument/2006/relationships/image" Target="../media/image2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17" Type="http://schemas.openxmlformats.org/officeDocument/2006/relationships/image" Target="../media/image21.png"/><Relationship Id="rId2" Type="http://schemas.openxmlformats.org/officeDocument/2006/relationships/image" Target="../media/image6.png"/><Relationship Id="rId16" Type="http://schemas.openxmlformats.org/officeDocument/2006/relationships/image" Target="../media/image2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5" Type="http://schemas.openxmlformats.org/officeDocument/2006/relationships/image" Target="../media/image1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4" Type="http://schemas.openxmlformats.org/officeDocument/2006/relationships/image" Target="../media/image18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2.png"/><Relationship Id="rId4" Type="http://schemas.openxmlformats.org/officeDocument/2006/relationships/image" Target="../media/image350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2.png"/><Relationship Id="rId4" Type="http://schemas.openxmlformats.org/officeDocument/2006/relationships/image" Target="../media/image341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2.png"/><Relationship Id="rId4" Type="http://schemas.openxmlformats.org/officeDocument/2006/relationships/image" Target="../media/image343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.png"/><Relationship Id="rId13" Type="http://schemas.openxmlformats.org/officeDocument/2006/relationships/image" Target="../media/image183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357.png"/><Relationship Id="rId2" Type="http://schemas.openxmlformats.org/officeDocument/2006/relationships/image" Target="../media/image352.png"/><Relationship Id="rId16" Type="http://schemas.openxmlformats.org/officeDocument/2006/relationships/image" Target="../media/image14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55.png"/><Relationship Id="rId11" Type="http://schemas.openxmlformats.org/officeDocument/2006/relationships/image" Target="../media/image356.png"/><Relationship Id="rId5" Type="http://schemas.openxmlformats.org/officeDocument/2006/relationships/image" Target="../media/image354.png"/><Relationship Id="rId15" Type="http://schemas.openxmlformats.org/officeDocument/2006/relationships/image" Target="../media/image146.png"/><Relationship Id="rId10" Type="http://schemas.openxmlformats.org/officeDocument/2006/relationships/image" Target="../media/image75.png"/><Relationship Id="rId4" Type="http://schemas.openxmlformats.org/officeDocument/2006/relationships/image" Target="../media/image353.png"/><Relationship Id="rId9" Type="http://schemas.openxmlformats.org/officeDocument/2006/relationships/image" Target="../media/image12.png"/><Relationship Id="rId14" Type="http://schemas.openxmlformats.org/officeDocument/2006/relationships/image" Target="../media/image358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3.png"/><Relationship Id="rId13" Type="http://schemas.openxmlformats.org/officeDocument/2006/relationships/image" Target="../media/image183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357.png"/><Relationship Id="rId2" Type="http://schemas.openxmlformats.org/officeDocument/2006/relationships/image" Target="../media/image359.png"/><Relationship Id="rId16" Type="http://schemas.openxmlformats.org/officeDocument/2006/relationships/image" Target="../media/image14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62.png"/><Relationship Id="rId11" Type="http://schemas.openxmlformats.org/officeDocument/2006/relationships/image" Target="../media/image364.png"/><Relationship Id="rId5" Type="http://schemas.openxmlformats.org/officeDocument/2006/relationships/image" Target="../media/image361.png"/><Relationship Id="rId15" Type="http://schemas.openxmlformats.org/officeDocument/2006/relationships/image" Target="../media/image189.png"/><Relationship Id="rId10" Type="http://schemas.openxmlformats.org/officeDocument/2006/relationships/image" Target="../media/image87.png"/><Relationship Id="rId4" Type="http://schemas.openxmlformats.org/officeDocument/2006/relationships/image" Target="../media/image360.png"/><Relationship Id="rId9" Type="http://schemas.openxmlformats.org/officeDocument/2006/relationships/image" Target="../media/image12.png"/><Relationship Id="rId14" Type="http://schemas.openxmlformats.org/officeDocument/2006/relationships/image" Target="../media/image365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3.png"/><Relationship Id="rId13" Type="http://schemas.openxmlformats.org/officeDocument/2006/relationships/image" Target="../media/image166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371.png"/><Relationship Id="rId2" Type="http://schemas.openxmlformats.org/officeDocument/2006/relationships/image" Target="../media/image366.png"/><Relationship Id="rId16" Type="http://schemas.openxmlformats.org/officeDocument/2006/relationships/image" Target="../media/image14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69.png"/><Relationship Id="rId11" Type="http://schemas.openxmlformats.org/officeDocument/2006/relationships/image" Target="../media/image370.png"/><Relationship Id="rId5" Type="http://schemas.openxmlformats.org/officeDocument/2006/relationships/image" Target="../media/image368.png"/><Relationship Id="rId15" Type="http://schemas.openxmlformats.org/officeDocument/2006/relationships/image" Target="../media/image281.png"/><Relationship Id="rId10" Type="http://schemas.openxmlformats.org/officeDocument/2006/relationships/image" Target="../media/image87.png"/><Relationship Id="rId4" Type="http://schemas.openxmlformats.org/officeDocument/2006/relationships/image" Target="../media/image367.png"/><Relationship Id="rId9" Type="http://schemas.openxmlformats.org/officeDocument/2006/relationships/image" Target="../media/image12.png"/><Relationship Id="rId14" Type="http://schemas.openxmlformats.org/officeDocument/2006/relationships/image" Target="../media/image372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2.png"/><Relationship Id="rId13" Type="http://schemas.openxmlformats.org/officeDocument/2006/relationships/image" Target="../media/image377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216.png"/><Relationship Id="rId2" Type="http://schemas.openxmlformats.org/officeDocument/2006/relationships/image" Target="../media/image373.png"/><Relationship Id="rId16" Type="http://schemas.openxmlformats.org/officeDocument/2006/relationships/image" Target="../media/image38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75.png"/><Relationship Id="rId11" Type="http://schemas.openxmlformats.org/officeDocument/2006/relationships/image" Target="../media/image376.png"/><Relationship Id="rId5" Type="http://schemas.openxmlformats.org/officeDocument/2006/relationships/image" Target="../media/image374.png"/><Relationship Id="rId15" Type="http://schemas.openxmlformats.org/officeDocument/2006/relationships/image" Target="../media/image379.png"/><Relationship Id="rId10" Type="http://schemas.openxmlformats.org/officeDocument/2006/relationships/image" Target="../media/image286.png"/><Relationship Id="rId4" Type="http://schemas.openxmlformats.org/officeDocument/2006/relationships/image" Target="../media/image81.png"/><Relationship Id="rId9" Type="http://schemas.openxmlformats.org/officeDocument/2006/relationships/image" Target="../media/image12.png"/><Relationship Id="rId14" Type="http://schemas.openxmlformats.org/officeDocument/2006/relationships/image" Target="../media/image378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386.png"/><Relationship Id="rId3" Type="http://schemas.openxmlformats.org/officeDocument/2006/relationships/image" Target="../media/image81.png"/><Relationship Id="rId7" Type="http://schemas.openxmlformats.org/officeDocument/2006/relationships/image" Target="../media/image384.png"/><Relationship Id="rId12" Type="http://schemas.openxmlformats.org/officeDocument/2006/relationships/image" Target="../media/image385.png"/><Relationship Id="rId2" Type="http://schemas.openxmlformats.org/officeDocument/2006/relationships/image" Target="../media/image3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11" Type="http://schemas.openxmlformats.org/officeDocument/2006/relationships/image" Target="../media/image286.png"/><Relationship Id="rId5" Type="http://schemas.openxmlformats.org/officeDocument/2006/relationships/image" Target="../media/image383.png"/><Relationship Id="rId10" Type="http://schemas.openxmlformats.org/officeDocument/2006/relationships/image" Target="../media/image12.png"/><Relationship Id="rId4" Type="http://schemas.openxmlformats.org/officeDocument/2006/relationships/image" Target="../media/image382.png"/><Relationship Id="rId9" Type="http://schemas.openxmlformats.org/officeDocument/2006/relationships/image" Target="../media/image252.png"/><Relationship Id="rId14" Type="http://schemas.openxmlformats.org/officeDocument/2006/relationships/image" Target="../media/image271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392.png"/><Relationship Id="rId3" Type="http://schemas.openxmlformats.org/officeDocument/2006/relationships/image" Target="../media/image81.png"/><Relationship Id="rId7" Type="http://schemas.openxmlformats.org/officeDocument/2006/relationships/image" Target="../media/image390.png"/><Relationship Id="rId12" Type="http://schemas.openxmlformats.org/officeDocument/2006/relationships/image" Target="../media/image391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11" Type="http://schemas.openxmlformats.org/officeDocument/2006/relationships/image" Target="../media/image286.png"/><Relationship Id="rId5" Type="http://schemas.openxmlformats.org/officeDocument/2006/relationships/image" Target="../media/image389.png"/><Relationship Id="rId10" Type="http://schemas.openxmlformats.org/officeDocument/2006/relationships/image" Target="../media/image12.png"/><Relationship Id="rId4" Type="http://schemas.openxmlformats.org/officeDocument/2006/relationships/image" Target="../media/image388.png"/><Relationship Id="rId9" Type="http://schemas.openxmlformats.org/officeDocument/2006/relationships/image" Target="../media/image252.png"/><Relationship Id="rId14" Type="http://schemas.openxmlformats.org/officeDocument/2006/relationships/image" Target="../media/image279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399.png"/><Relationship Id="rId3" Type="http://schemas.openxmlformats.org/officeDocument/2006/relationships/image" Target="../media/image7.png"/><Relationship Id="rId7" Type="http://schemas.openxmlformats.org/officeDocument/2006/relationships/image" Target="../media/image395.png"/><Relationship Id="rId12" Type="http://schemas.openxmlformats.org/officeDocument/2006/relationships/image" Target="../media/image398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94.png"/><Relationship Id="rId11" Type="http://schemas.openxmlformats.org/officeDocument/2006/relationships/image" Target="../media/image397.png"/><Relationship Id="rId5" Type="http://schemas.openxmlformats.org/officeDocument/2006/relationships/image" Target="../media/image81.png"/><Relationship Id="rId10" Type="http://schemas.openxmlformats.org/officeDocument/2006/relationships/image" Target="../media/image12.png"/><Relationship Id="rId4" Type="http://schemas.openxmlformats.org/officeDocument/2006/relationships/image" Target="../media/image393.png"/><Relationship Id="rId9" Type="http://schemas.openxmlformats.org/officeDocument/2006/relationships/image" Target="../media/image396.png"/><Relationship Id="rId14" Type="http://schemas.openxmlformats.org/officeDocument/2006/relationships/image" Target="../media/image40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1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30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6.png"/><Relationship Id="rId11" Type="http://schemas.openxmlformats.org/officeDocument/2006/relationships/image" Target="../media/image29.png"/><Relationship Id="rId5" Type="http://schemas.openxmlformats.org/officeDocument/2006/relationships/image" Target="../media/image25.png"/><Relationship Id="rId10" Type="http://schemas.openxmlformats.org/officeDocument/2006/relationships/image" Target="../media/image28.png"/><Relationship Id="rId4" Type="http://schemas.openxmlformats.org/officeDocument/2006/relationships/image" Target="../media/image24.png"/><Relationship Id="rId9" Type="http://schemas.openxmlformats.org/officeDocument/2006/relationships/image" Target="../media/image12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399.png"/><Relationship Id="rId3" Type="http://schemas.openxmlformats.org/officeDocument/2006/relationships/image" Target="../media/image402.png"/><Relationship Id="rId7" Type="http://schemas.openxmlformats.org/officeDocument/2006/relationships/image" Target="../media/image403.png"/><Relationship Id="rId12" Type="http://schemas.openxmlformats.org/officeDocument/2006/relationships/image" Target="../media/image404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3.png"/><Relationship Id="rId9" Type="http://schemas.openxmlformats.org/officeDocument/2006/relationships/image" Target="../media/image285.png"/><Relationship Id="rId14" Type="http://schemas.openxmlformats.org/officeDocument/2006/relationships/image" Target="../media/image400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386.png"/><Relationship Id="rId3" Type="http://schemas.openxmlformats.org/officeDocument/2006/relationships/image" Target="../media/image406.png"/><Relationship Id="rId7" Type="http://schemas.openxmlformats.org/officeDocument/2006/relationships/image" Target="../media/image407.png"/><Relationship Id="rId12" Type="http://schemas.openxmlformats.org/officeDocument/2006/relationships/image" Target="../media/image410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409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9.png"/><Relationship Id="rId9" Type="http://schemas.openxmlformats.org/officeDocument/2006/relationships/image" Target="../media/image408.png"/><Relationship Id="rId14" Type="http://schemas.openxmlformats.org/officeDocument/2006/relationships/image" Target="../media/image271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00.png"/><Relationship Id="rId3" Type="http://schemas.openxmlformats.org/officeDocument/2006/relationships/image" Target="../media/image7.png"/><Relationship Id="rId7" Type="http://schemas.openxmlformats.org/officeDocument/2006/relationships/image" Target="../media/image413.png"/><Relationship Id="rId12" Type="http://schemas.openxmlformats.org/officeDocument/2006/relationships/image" Target="../media/image416.png"/><Relationship Id="rId17" Type="http://schemas.openxmlformats.org/officeDocument/2006/relationships/image" Target="../media/image147.png"/><Relationship Id="rId2" Type="http://schemas.openxmlformats.org/officeDocument/2006/relationships/image" Target="../media/image373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12.png"/><Relationship Id="rId11" Type="http://schemas.openxmlformats.org/officeDocument/2006/relationships/image" Target="../media/image415.png"/><Relationship Id="rId5" Type="http://schemas.openxmlformats.org/officeDocument/2006/relationships/image" Target="../media/image81.png"/><Relationship Id="rId15" Type="http://schemas.openxmlformats.org/officeDocument/2006/relationships/image" Target="../media/image418.png"/><Relationship Id="rId10" Type="http://schemas.openxmlformats.org/officeDocument/2006/relationships/image" Target="../media/image12.png"/><Relationship Id="rId4" Type="http://schemas.openxmlformats.org/officeDocument/2006/relationships/image" Target="../media/image411.png"/><Relationship Id="rId9" Type="http://schemas.openxmlformats.org/officeDocument/2006/relationships/image" Target="../media/image414.png"/><Relationship Id="rId14" Type="http://schemas.openxmlformats.org/officeDocument/2006/relationships/image" Target="../media/image417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16.png"/><Relationship Id="rId3" Type="http://schemas.openxmlformats.org/officeDocument/2006/relationships/image" Target="../media/image420.png"/><Relationship Id="rId7" Type="http://schemas.openxmlformats.org/officeDocument/2006/relationships/image" Target="../media/image421.png"/><Relationship Id="rId12" Type="http://schemas.openxmlformats.org/officeDocument/2006/relationships/image" Target="../media/image422.png"/><Relationship Id="rId2" Type="http://schemas.openxmlformats.org/officeDocument/2006/relationships/image" Target="../media/image41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3.png"/><Relationship Id="rId9" Type="http://schemas.openxmlformats.org/officeDocument/2006/relationships/image" Target="../media/image252.png"/><Relationship Id="rId14" Type="http://schemas.openxmlformats.org/officeDocument/2006/relationships/image" Target="../media/image400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26.png"/><Relationship Id="rId3" Type="http://schemas.openxmlformats.org/officeDocument/2006/relationships/image" Target="../media/image424.png"/><Relationship Id="rId7" Type="http://schemas.openxmlformats.org/officeDocument/2006/relationships/image" Target="../media/image403.png"/><Relationship Id="rId12" Type="http://schemas.openxmlformats.org/officeDocument/2006/relationships/image" Target="../media/image425.png"/><Relationship Id="rId17" Type="http://schemas.openxmlformats.org/officeDocument/2006/relationships/image" Target="../media/image147.png"/><Relationship Id="rId2" Type="http://schemas.openxmlformats.org/officeDocument/2006/relationships/image" Target="../media/image423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5" Type="http://schemas.openxmlformats.org/officeDocument/2006/relationships/image" Target="../media/image428.png"/><Relationship Id="rId10" Type="http://schemas.openxmlformats.org/officeDocument/2006/relationships/image" Target="../media/image12.png"/><Relationship Id="rId4" Type="http://schemas.openxmlformats.org/officeDocument/2006/relationships/image" Target="../media/image389.png"/><Relationship Id="rId9" Type="http://schemas.openxmlformats.org/officeDocument/2006/relationships/image" Target="../media/image252.png"/><Relationship Id="rId14" Type="http://schemas.openxmlformats.org/officeDocument/2006/relationships/image" Target="../media/image427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32.png"/><Relationship Id="rId18" Type="http://schemas.openxmlformats.org/officeDocument/2006/relationships/image" Target="../media/image147.png"/><Relationship Id="rId3" Type="http://schemas.openxmlformats.org/officeDocument/2006/relationships/image" Target="../media/image7.png"/><Relationship Id="rId7" Type="http://schemas.openxmlformats.org/officeDocument/2006/relationships/image" Target="../media/image390.png"/><Relationship Id="rId12" Type="http://schemas.openxmlformats.org/officeDocument/2006/relationships/image" Target="../media/image431.png"/><Relationship Id="rId17" Type="http://schemas.openxmlformats.org/officeDocument/2006/relationships/image" Target="../media/image281.png"/><Relationship Id="rId2" Type="http://schemas.openxmlformats.org/officeDocument/2006/relationships/image" Target="../media/image373.png"/><Relationship Id="rId16" Type="http://schemas.openxmlformats.org/officeDocument/2006/relationships/image" Target="../media/image43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30.png"/><Relationship Id="rId11" Type="http://schemas.openxmlformats.org/officeDocument/2006/relationships/image" Target="../media/image286.png"/><Relationship Id="rId5" Type="http://schemas.openxmlformats.org/officeDocument/2006/relationships/image" Target="../media/image81.png"/><Relationship Id="rId15" Type="http://schemas.openxmlformats.org/officeDocument/2006/relationships/image" Target="../media/image434.png"/><Relationship Id="rId10" Type="http://schemas.openxmlformats.org/officeDocument/2006/relationships/image" Target="../media/image12.png"/><Relationship Id="rId4" Type="http://schemas.openxmlformats.org/officeDocument/2006/relationships/image" Target="../media/image429.png"/><Relationship Id="rId9" Type="http://schemas.openxmlformats.org/officeDocument/2006/relationships/image" Target="../media/image252.png"/><Relationship Id="rId14" Type="http://schemas.openxmlformats.org/officeDocument/2006/relationships/image" Target="../media/image433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39.png"/><Relationship Id="rId3" Type="http://schemas.openxmlformats.org/officeDocument/2006/relationships/image" Target="../media/image437.png"/><Relationship Id="rId7" Type="http://schemas.openxmlformats.org/officeDocument/2006/relationships/image" Target="../media/image421.png"/><Relationship Id="rId12" Type="http://schemas.openxmlformats.org/officeDocument/2006/relationships/image" Target="../media/image438.png"/><Relationship Id="rId2" Type="http://schemas.openxmlformats.org/officeDocument/2006/relationships/image" Target="../media/image43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3.png"/><Relationship Id="rId9" Type="http://schemas.openxmlformats.org/officeDocument/2006/relationships/image" Target="../media/image252.png"/><Relationship Id="rId14" Type="http://schemas.openxmlformats.org/officeDocument/2006/relationships/image" Target="../media/image31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44.png"/><Relationship Id="rId3" Type="http://schemas.openxmlformats.org/officeDocument/2006/relationships/image" Target="../media/image441.png"/><Relationship Id="rId7" Type="http://schemas.openxmlformats.org/officeDocument/2006/relationships/image" Target="../media/image442.png"/><Relationship Id="rId12" Type="http://schemas.openxmlformats.org/officeDocument/2006/relationships/image" Target="../media/image443.png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9.png"/><Relationship Id="rId9" Type="http://schemas.openxmlformats.org/officeDocument/2006/relationships/image" Target="../media/image252.png"/><Relationship Id="rId14" Type="http://schemas.openxmlformats.org/officeDocument/2006/relationships/image" Target="../media/image294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449.png"/><Relationship Id="rId3" Type="http://schemas.openxmlformats.org/officeDocument/2006/relationships/image" Target="../media/image7.png"/><Relationship Id="rId7" Type="http://schemas.openxmlformats.org/officeDocument/2006/relationships/image" Target="../media/image446.png"/><Relationship Id="rId12" Type="http://schemas.openxmlformats.org/officeDocument/2006/relationships/image" Target="../media/image301.png"/><Relationship Id="rId17" Type="http://schemas.openxmlformats.org/officeDocument/2006/relationships/image" Target="../media/image147.png"/><Relationship Id="rId2" Type="http://schemas.openxmlformats.org/officeDocument/2006/relationships/image" Target="../media/image373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11" Type="http://schemas.openxmlformats.org/officeDocument/2006/relationships/image" Target="../media/image448.png"/><Relationship Id="rId5" Type="http://schemas.openxmlformats.org/officeDocument/2006/relationships/image" Target="../media/image445.png"/><Relationship Id="rId15" Type="http://schemas.openxmlformats.org/officeDocument/2006/relationships/image" Target="../media/image451.png"/><Relationship Id="rId10" Type="http://schemas.openxmlformats.org/officeDocument/2006/relationships/image" Target="../media/image447.png"/><Relationship Id="rId4" Type="http://schemas.openxmlformats.org/officeDocument/2006/relationships/image" Target="../media/image81.png"/><Relationship Id="rId9" Type="http://schemas.openxmlformats.org/officeDocument/2006/relationships/image" Target="../media/image286.png"/><Relationship Id="rId14" Type="http://schemas.openxmlformats.org/officeDocument/2006/relationships/image" Target="../media/image450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455.png"/><Relationship Id="rId3" Type="http://schemas.openxmlformats.org/officeDocument/2006/relationships/image" Target="../media/image7.png"/><Relationship Id="rId7" Type="http://schemas.openxmlformats.org/officeDocument/2006/relationships/image" Target="../media/image286.png"/><Relationship Id="rId12" Type="http://schemas.openxmlformats.org/officeDocument/2006/relationships/image" Target="../media/image454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11" Type="http://schemas.openxmlformats.org/officeDocument/2006/relationships/image" Target="../media/image279.png"/><Relationship Id="rId5" Type="http://schemas.openxmlformats.org/officeDocument/2006/relationships/image" Target="../media/image403.png"/><Relationship Id="rId10" Type="http://schemas.openxmlformats.org/officeDocument/2006/relationships/image" Target="../media/image453.png"/><Relationship Id="rId4" Type="http://schemas.openxmlformats.org/officeDocument/2006/relationships/image" Target="../media/image81.png"/><Relationship Id="rId9" Type="http://schemas.openxmlformats.org/officeDocument/2006/relationships/image" Target="../media/image452.png"/><Relationship Id="rId14" Type="http://schemas.openxmlformats.org/officeDocument/2006/relationships/image" Target="../media/image45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39.png"/><Relationship Id="rId18" Type="http://schemas.openxmlformats.org/officeDocument/2006/relationships/image" Target="../media/image44.png"/><Relationship Id="rId3" Type="http://schemas.openxmlformats.org/officeDocument/2006/relationships/image" Target="../media/image7.png"/><Relationship Id="rId21" Type="http://schemas.openxmlformats.org/officeDocument/2006/relationships/image" Target="../media/image47.png"/><Relationship Id="rId7" Type="http://schemas.openxmlformats.org/officeDocument/2006/relationships/image" Target="../media/image10.png"/><Relationship Id="rId12" Type="http://schemas.openxmlformats.org/officeDocument/2006/relationships/image" Target="../media/image38.png"/><Relationship Id="rId17" Type="http://schemas.openxmlformats.org/officeDocument/2006/relationships/image" Target="../media/image43.png"/><Relationship Id="rId2" Type="http://schemas.openxmlformats.org/officeDocument/2006/relationships/image" Target="../media/image32.png"/><Relationship Id="rId16" Type="http://schemas.openxmlformats.org/officeDocument/2006/relationships/image" Target="../media/image42.png"/><Relationship Id="rId20" Type="http://schemas.openxmlformats.org/officeDocument/2006/relationships/image" Target="../media/image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5.png"/><Relationship Id="rId11" Type="http://schemas.openxmlformats.org/officeDocument/2006/relationships/image" Target="../media/image37.png"/><Relationship Id="rId5" Type="http://schemas.openxmlformats.org/officeDocument/2006/relationships/image" Target="../media/image34.png"/><Relationship Id="rId15" Type="http://schemas.openxmlformats.org/officeDocument/2006/relationships/image" Target="../media/image41.png"/><Relationship Id="rId10" Type="http://schemas.openxmlformats.org/officeDocument/2006/relationships/image" Target="../media/image14.png"/><Relationship Id="rId19" Type="http://schemas.openxmlformats.org/officeDocument/2006/relationships/image" Target="../media/image45.png"/><Relationship Id="rId4" Type="http://schemas.openxmlformats.org/officeDocument/2006/relationships/image" Target="../media/image33.png"/><Relationship Id="rId9" Type="http://schemas.openxmlformats.org/officeDocument/2006/relationships/image" Target="../media/image12.png"/><Relationship Id="rId14" Type="http://schemas.openxmlformats.org/officeDocument/2006/relationships/image" Target="../media/image40.png"/><Relationship Id="rId22" Type="http://schemas.openxmlformats.org/officeDocument/2006/relationships/image" Target="../media/image22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460.png"/><Relationship Id="rId3" Type="http://schemas.openxmlformats.org/officeDocument/2006/relationships/image" Target="../media/image7.png"/><Relationship Id="rId7" Type="http://schemas.openxmlformats.org/officeDocument/2006/relationships/image" Target="../media/image252.png"/><Relationship Id="rId12" Type="http://schemas.openxmlformats.org/officeDocument/2006/relationships/image" Target="../media/image459.png"/><Relationship Id="rId17" Type="http://schemas.openxmlformats.org/officeDocument/2006/relationships/image" Target="../media/image147.png"/><Relationship Id="rId2" Type="http://schemas.openxmlformats.org/officeDocument/2006/relationships/image" Target="../media/image389.png"/><Relationship Id="rId16" Type="http://schemas.openxmlformats.org/officeDocument/2006/relationships/image" Target="../media/image46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11" Type="http://schemas.openxmlformats.org/officeDocument/2006/relationships/image" Target="../media/image458.png"/><Relationship Id="rId5" Type="http://schemas.openxmlformats.org/officeDocument/2006/relationships/image" Target="../media/image442.png"/><Relationship Id="rId15" Type="http://schemas.openxmlformats.org/officeDocument/2006/relationships/image" Target="../media/image462.png"/><Relationship Id="rId10" Type="http://schemas.openxmlformats.org/officeDocument/2006/relationships/image" Target="../media/image457.png"/><Relationship Id="rId4" Type="http://schemas.openxmlformats.org/officeDocument/2006/relationships/image" Target="../media/image81.png"/><Relationship Id="rId9" Type="http://schemas.openxmlformats.org/officeDocument/2006/relationships/image" Target="../media/image286.png"/><Relationship Id="rId14" Type="http://schemas.openxmlformats.org/officeDocument/2006/relationships/image" Target="../media/image461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467.png"/><Relationship Id="rId3" Type="http://schemas.openxmlformats.org/officeDocument/2006/relationships/image" Target="../media/image7.png"/><Relationship Id="rId7" Type="http://schemas.openxmlformats.org/officeDocument/2006/relationships/image" Target="../media/image464.png"/><Relationship Id="rId12" Type="http://schemas.openxmlformats.org/officeDocument/2006/relationships/image" Target="../media/image279.png"/><Relationship Id="rId17" Type="http://schemas.openxmlformats.org/officeDocument/2006/relationships/image" Target="../media/image147.png"/><Relationship Id="rId2" Type="http://schemas.openxmlformats.org/officeDocument/2006/relationships/image" Target="../media/image373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11" Type="http://schemas.openxmlformats.org/officeDocument/2006/relationships/image" Target="../media/image392.png"/><Relationship Id="rId5" Type="http://schemas.openxmlformats.org/officeDocument/2006/relationships/image" Target="../media/image442.png"/><Relationship Id="rId15" Type="http://schemas.openxmlformats.org/officeDocument/2006/relationships/image" Target="../media/image469.png"/><Relationship Id="rId10" Type="http://schemas.openxmlformats.org/officeDocument/2006/relationships/image" Target="../media/image466.png"/><Relationship Id="rId4" Type="http://schemas.openxmlformats.org/officeDocument/2006/relationships/image" Target="../media/image81.png"/><Relationship Id="rId9" Type="http://schemas.openxmlformats.org/officeDocument/2006/relationships/image" Target="../media/image465.png"/><Relationship Id="rId14" Type="http://schemas.openxmlformats.org/officeDocument/2006/relationships/image" Target="../media/image468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470.png"/><Relationship Id="rId3" Type="http://schemas.openxmlformats.org/officeDocument/2006/relationships/image" Target="../media/image7.png"/><Relationship Id="rId7" Type="http://schemas.openxmlformats.org/officeDocument/2006/relationships/image" Target="../media/image252.png"/><Relationship Id="rId12" Type="http://schemas.openxmlformats.org/officeDocument/2006/relationships/image" Target="../media/image271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11" Type="http://schemas.openxmlformats.org/officeDocument/2006/relationships/image" Target="../media/image439.png"/><Relationship Id="rId5" Type="http://schemas.openxmlformats.org/officeDocument/2006/relationships/image" Target="../media/image421.png"/><Relationship Id="rId10" Type="http://schemas.openxmlformats.org/officeDocument/2006/relationships/image" Target="../media/image385.png"/><Relationship Id="rId4" Type="http://schemas.openxmlformats.org/officeDocument/2006/relationships/image" Target="../media/image81.png"/><Relationship Id="rId9" Type="http://schemas.openxmlformats.org/officeDocument/2006/relationships/image" Target="../media/image286.png"/><Relationship Id="rId14" Type="http://schemas.openxmlformats.org/officeDocument/2006/relationships/image" Target="../media/image471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475.png"/><Relationship Id="rId3" Type="http://schemas.openxmlformats.org/officeDocument/2006/relationships/image" Target="../media/image7.png"/><Relationship Id="rId7" Type="http://schemas.openxmlformats.org/officeDocument/2006/relationships/image" Target="../media/image285.png"/><Relationship Id="rId12" Type="http://schemas.openxmlformats.org/officeDocument/2006/relationships/image" Target="../media/image434.png"/><Relationship Id="rId17" Type="http://schemas.openxmlformats.org/officeDocument/2006/relationships/image" Target="../media/image147.png"/><Relationship Id="rId2" Type="http://schemas.openxmlformats.org/officeDocument/2006/relationships/image" Target="../media/image389.png"/><Relationship Id="rId16" Type="http://schemas.openxmlformats.org/officeDocument/2006/relationships/image" Target="../media/image14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png"/><Relationship Id="rId11" Type="http://schemas.openxmlformats.org/officeDocument/2006/relationships/image" Target="../media/image474.png"/><Relationship Id="rId5" Type="http://schemas.openxmlformats.org/officeDocument/2006/relationships/image" Target="../media/image472.png"/><Relationship Id="rId15" Type="http://schemas.openxmlformats.org/officeDocument/2006/relationships/image" Target="../media/image477.png"/><Relationship Id="rId10" Type="http://schemas.openxmlformats.org/officeDocument/2006/relationships/image" Target="../media/image473.png"/><Relationship Id="rId4" Type="http://schemas.openxmlformats.org/officeDocument/2006/relationships/image" Target="../media/image81.png"/><Relationship Id="rId9" Type="http://schemas.openxmlformats.org/officeDocument/2006/relationships/image" Target="../media/image286.png"/><Relationship Id="rId14" Type="http://schemas.openxmlformats.org/officeDocument/2006/relationships/image" Target="../media/image476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2.png"/><Relationship Id="rId13" Type="http://schemas.openxmlformats.org/officeDocument/2006/relationships/image" Target="../media/image400.png"/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399.png"/><Relationship Id="rId17" Type="http://schemas.openxmlformats.org/officeDocument/2006/relationships/image" Target="../media/image147.png"/><Relationship Id="rId2" Type="http://schemas.openxmlformats.org/officeDocument/2006/relationships/image" Target="../media/image373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42.png"/><Relationship Id="rId11" Type="http://schemas.openxmlformats.org/officeDocument/2006/relationships/image" Target="../media/image479.png"/><Relationship Id="rId5" Type="http://schemas.openxmlformats.org/officeDocument/2006/relationships/image" Target="../media/image478.png"/><Relationship Id="rId15" Type="http://schemas.openxmlformats.org/officeDocument/2006/relationships/image" Target="../media/image481.png"/><Relationship Id="rId10" Type="http://schemas.openxmlformats.org/officeDocument/2006/relationships/image" Target="../media/image286.png"/><Relationship Id="rId4" Type="http://schemas.openxmlformats.org/officeDocument/2006/relationships/image" Target="../media/image81.png"/><Relationship Id="rId9" Type="http://schemas.openxmlformats.org/officeDocument/2006/relationships/image" Target="../media/image12.png"/><Relationship Id="rId14" Type="http://schemas.openxmlformats.org/officeDocument/2006/relationships/image" Target="../media/image480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70.png"/><Relationship Id="rId3" Type="http://schemas.openxmlformats.org/officeDocument/2006/relationships/image" Target="../media/image483.png"/><Relationship Id="rId7" Type="http://schemas.openxmlformats.org/officeDocument/2006/relationships/image" Target="../media/image442.png"/><Relationship Id="rId12" Type="http://schemas.openxmlformats.org/officeDocument/2006/relationships/image" Target="../media/image76.png"/><Relationship Id="rId2" Type="http://schemas.openxmlformats.org/officeDocument/2006/relationships/image" Target="../media/image48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3.png"/><Relationship Id="rId9" Type="http://schemas.openxmlformats.org/officeDocument/2006/relationships/image" Target="../media/image285.png"/><Relationship Id="rId14" Type="http://schemas.openxmlformats.org/officeDocument/2006/relationships/image" Target="../media/image271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93.png"/><Relationship Id="rId3" Type="http://schemas.openxmlformats.org/officeDocument/2006/relationships/image" Target="../media/image485.png"/><Relationship Id="rId7" Type="http://schemas.openxmlformats.org/officeDocument/2006/relationships/image" Target="../media/image291.png"/><Relationship Id="rId12" Type="http://schemas.openxmlformats.org/officeDocument/2006/relationships/image" Target="../media/image486.png"/><Relationship Id="rId17" Type="http://schemas.openxmlformats.org/officeDocument/2006/relationships/image" Target="../media/image147.png"/><Relationship Id="rId2" Type="http://schemas.openxmlformats.org/officeDocument/2006/relationships/image" Target="../media/image484.png"/><Relationship Id="rId16" Type="http://schemas.openxmlformats.org/officeDocument/2006/relationships/image" Target="../media/image28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5" Type="http://schemas.openxmlformats.org/officeDocument/2006/relationships/image" Target="../media/image487.png"/><Relationship Id="rId10" Type="http://schemas.openxmlformats.org/officeDocument/2006/relationships/image" Target="../media/image12.png"/><Relationship Id="rId4" Type="http://schemas.openxmlformats.org/officeDocument/2006/relationships/image" Target="../media/image389.png"/><Relationship Id="rId9" Type="http://schemas.openxmlformats.org/officeDocument/2006/relationships/image" Target="../media/image252.png"/><Relationship Id="rId14" Type="http://schemas.openxmlformats.org/officeDocument/2006/relationships/image" Target="../media/image294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91.png"/><Relationship Id="rId3" Type="http://schemas.openxmlformats.org/officeDocument/2006/relationships/image" Target="../media/image7.png"/><Relationship Id="rId7" Type="http://schemas.openxmlformats.org/officeDocument/2006/relationships/image" Target="../media/image442.png"/><Relationship Id="rId12" Type="http://schemas.openxmlformats.org/officeDocument/2006/relationships/image" Target="../media/image490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89.png"/><Relationship Id="rId11" Type="http://schemas.openxmlformats.org/officeDocument/2006/relationships/image" Target="../media/image286.png"/><Relationship Id="rId5" Type="http://schemas.openxmlformats.org/officeDocument/2006/relationships/image" Target="../media/image81.png"/><Relationship Id="rId10" Type="http://schemas.openxmlformats.org/officeDocument/2006/relationships/image" Target="../media/image12.png"/><Relationship Id="rId4" Type="http://schemas.openxmlformats.org/officeDocument/2006/relationships/image" Target="../media/image488.png"/><Relationship Id="rId9" Type="http://schemas.openxmlformats.org/officeDocument/2006/relationships/image" Target="../media/image285.png"/><Relationship Id="rId14" Type="http://schemas.openxmlformats.org/officeDocument/2006/relationships/image" Target="../media/image492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96.png"/><Relationship Id="rId3" Type="http://schemas.openxmlformats.org/officeDocument/2006/relationships/image" Target="../media/image494.png"/><Relationship Id="rId7" Type="http://schemas.openxmlformats.org/officeDocument/2006/relationships/image" Target="../media/image403.png"/><Relationship Id="rId12" Type="http://schemas.openxmlformats.org/officeDocument/2006/relationships/image" Target="../media/image495.png"/><Relationship Id="rId2" Type="http://schemas.openxmlformats.org/officeDocument/2006/relationships/image" Target="../media/image49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3.png"/><Relationship Id="rId9" Type="http://schemas.openxmlformats.org/officeDocument/2006/relationships/image" Target="../media/image285.png"/><Relationship Id="rId14" Type="http://schemas.openxmlformats.org/officeDocument/2006/relationships/image" Target="../media/image497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93.png"/><Relationship Id="rId3" Type="http://schemas.openxmlformats.org/officeDocument/2006/relationships/image" Target="../media/image499.png"/><Relationship Id="rId7" Type="http://schemas.openxmlformats.org/officeDocument/2006/relationships/image" Target="../media/image291.png"/><Relationship Id="rId12" Type="http://schemas.openxmlformats.org/officeDocument/2006/relationships/image" Target="../media/image500.png"/><Relationship Id="rId2" Type="http://schemas.openxmlformats.org/officeDocument/2006/relationships/image" Target="../media/image49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9.png"/><Relationship Id="rId9" Type="http://schemas.openxmlformats.org/officeDocument/2006/relationships/image" Target="../media/image252.png"/><Relationship Id="rId14" Type="http://schemas.openxmlformats.org/officeDocument/2006/relationships/image" Target="../media/image29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56.png"/><Relationship Id="rId18" Type="http://schemas.openxmlformats.org/officeDocument/2006/relationships/image" Target="../media/image61.png"/><Relationship Id="rId3" Type="http://schemas.openxmlformats.org/officeDocument/2006/relationships/image" Target="../media/image7.png"/><Relationship Id="rId7" Type="http://schemas.openxmlformats.org/officeDocument/2006/relationships/image" Target="../media/image12.png"/><Relationship Id="rId12" Type="http://schemas.openxmlformats.org/officeDocument/2006/relationships/image" Target="../media/image55.png"/><Relationship Id="rId17" Type="http://schemas.openxmlformats.org/officeDocument/2006/relationships/image" Target="../media/image60.png"/><Relationship Id="rId2" Type="http://schemas.openxmlformats.org/officeDocument/2006/relationships/image" Target="../media/image48.png"/><Relationship Id="rId16" Type="http://schemas.openxmlformats.org/officeDocument/2006/relationships/image" Target="../media/image5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4.png"/><Relationship Id="rId5" Type="http://schemas.openxmlformats.org/officeDocument/2006/relationships/image" Target="../media/image50.png"/><Relationship Id="rId15" Type="http://schemas.openxmlformats.org/officeDocument/2006/relationships/image" Target="../media/image58.png"/><Relationship Id="rId10" Type="http://schemas.openxmlformats.org/officeDocument/2006/relationships/image" Target="../media/image53.png"/><Relationship Id="rId19" Type="http://schemas.openxmlformats.org/officeDocument/2006/relationships/image" Target="../media/image62.png"/><Relationship Id="rId4" Type="http://schemas.openxmlformats.org/officeDocument/2006/relationships/image" Target="../media/image49.png"/><Relationship Id="rId9" Type="http://schemas.openxmlformats.org/officeDocument/2006/relationships/image" Target="../media/image10.png"/><Relationship Id="rId14" Type="http://schemas.openxmlformats.org/officeDocument/2006/relationships/image" Target="../media/image57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399.png"/><Relationship Id="rId3" Type="http://schemas.openxmlformats.org/officeDocument/2006/relationships/image" Target="../media/image7.png"/><Relationship Id="rId7" Type="http://schemas.openxmlformats.org/officeDocument/2006/relationships/image" Target="../media/image291.png"/><Relationship Id="rId12" Type="http://schemas.openxmlformats.org/officeDocument/2006/relationships/image" Target="../media/image503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02.png"/><Relationship Id="rId11" Type="http://schemas.openxmlformats.org/officeDocument/2006/relationships/image" Target="../media/image286.png"/><Relationship Id="rId5" Type="http://schemas.openxmlformats.org/officeDocument/2006/relationships/image" Target="../media/image81.png"/><Relationship Id="rId10" Type="http://schemas.openxmlformats.org/officeDocument/2006/relationships/image" Target="../media/image12.png"/><Relationship Id="rId4" Type="http://schemas.openxmlformats.org/officeDocument/2006/relationships/image" Target="../media/image501.png"/><Relationship Id="rId9" Type="http://schemas.openxmlformats.org/officeDocument/2006/relationships/image" Target="../media/image285.png"/><Relationship Id="rId14" Type="http://schemas.openxmlformats.org/officeDocument/2006/relationships/image" Target="../media/image400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74.png"/><Relationship Id="rId3" Type="http://schemas.openxmlformats.org/officeDocument/2006/relationships/image" Target="../media/image505.png"/><Relationship Id="rId7" Type="http://schemas.openxmlformats.org/officeDocument/2006/relationships/image" Target="../media/image390.png"/><Relationship Id="rId12" Type="http://schemas.openxmlformats.org/officeDocument/2006/relationships/image" Target="../media/image506.png"/><Relationship Id="rId2" Type="http://schemas.openxmlformats.org/officeDocument/2006/relationships/image" Target="../media/image50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3.png"/><Relationship Id="rId9" Type="http://schemas.openxmlformats.org/officeDocument/2006/relationships/image" Target="../media/image285.png"/><Relationship Id="rId14" Type="http://schemas.openxmlformats.org/officeDocument/2006/relationships/image" Target="../media/image434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12.png"/><Relationship Id="rId3" Type="http://schemas.openxmlformats.org/officeDocument/2006/relationships/image" Target="../media/image508.png"/><Relationship Id="rId7" Type="http://schemas.openxmlformats.org/officeDocument/2006/relationships/image" Target="../media/image509.png"/><Relationship Id="rId12" Type="http://schemas.openxmlformats.org/officeDocument/2006/relationships/image" Target="../media/image511.png"/><Relationship Id="rId2" Type="http://schemas.openxmlformats.org/officeDocument/2006/relationships/image" Target="../media/image50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9.png"/><Relationship Id="rId9" Type="http://schemas.openxmlformats.org/officeDocument/2006/relationships/image" Target="../media/image510.png"/><Relationship Id="rId14" Type="http://schemas.openxmlformats.org/officeDocument/2006/relationships/image" Target="../media/image513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392.png"/><Relationship Id="rId3" Type="http://schemas.openxmlformats.org/officeDocument/2006/relationships/image" Target="../media/image7.png"/><Relationship Id="rId7" Type="http://schemas.openxmlformats.org/officeDocument/2006/relationships/image" Target="../media/image516.png"/><Relationship Id="rId12" Type="http://schemas.openxmlformats.org/officeDocument/2006/relationships/image" Target="../media/image518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5.png"/><Relationship Id="rId11" Type="http://schemas.openxmlformats.org/officeDocument/2006/relationships/image" Target="../media/image286.png"/><Relationship Id="rId5" Type="http://schemas.openxmlformats.org/officeDocument/2006/relationships/image" Target="../media/image81.png"/><Relationship Id="rId10" Type="http://schemas.openxmlformats.org/officeDocument/2006/relationships/image" Target="../media/image12.png"/><Relationship Id="rId4" Type="http://schemas.openxmlformats.org/officeDocument/2006/relationships/image" Target="../media/image514.png"/><Relationship Id="rId9" Type="http://schemas.openxmlformats.org/officeDocument/2006/relationships/image" Target="../media/image517.png"/><Relationship Id="rId14" Type="http://schemas.openxmlformats.org/officeDocument/2006/relationships/image" Target="../media/image279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93.png"/><Relationship Id="rId3" Type="http://schemas.openxmlformats.org/officeDocument/2006/relationships/image" Target="../media/image520.png"/><Relationship Id="rId7" Type="http://schemas.openxmlformats.org/officeDocument/2006/relationships/image" Target="../media/image472.png"/><Relationship Id="rId12" Type="http://schemas.openxmlformats.org/officeDocument/2006/relationships/image" Target="../media/image522.png"/><Relationship Id="rId2" Type="http://schemas.openxmlformats.org/officeDocument/2006/relationships/image" Target="../media/image51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3.png"/><Relationship Id="rId9" Type="http://schemas.openxmlformats.org/officeDocument/2006/relationships/image" Target="../media/image521.png"/><Relationship Id="rId14" Type="http://schemas.openxmlformats.org/officeDocument/2006/relationships/image" Target="../media/image294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16.png"/><Relationship Id="rId3" Type="http://schemas.openxmlformats.org/officeDocument/2006/relationships/image" Target="../media/image524.png"/><Relationship Id="rId7" Type="http://schemas.openxmlformats.org/officeDocument/2006/relationships/image" Target="../media/image291.png"/><Relationship Id="rId12" Type="http://schemas.openxmlformats.org/officeDocument/2006/relationships/image" Target="../media/image525.png"/><Relationship Id="rId2" Type="http://schemas.openxmlformats.org/officeDocument/2006/relationships/image" Target="../media/image52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1.png"/><Relationship Id="rId11" Type="http://schemas.openxmlformats.org/officeDocument/2006/relationships/image" Target="../media/image286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389.png"/><Relationship Id="rId9" Type="http://schemas.openxmlformats.org/officeDocument/2006/relationships/image" Target="../media/image252.png"/><Relationship Id="rId14" Type="http://schemas.openxmlformats.org/officeDocument/2006/relationships/image" Target="../media/image377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29.png"/><Relationship Id="rId3" Type="http://schemas.openxmlformats.org/officeDocument/2006/relationships/image" Target="../media/image7.png"/><Relationship Id="rId7" Type="http://schemas.openxmlformats.org/officeDocument/2006/relationships/image" Target="../media/image442.png"/><Relationship Id="rId12" Type="http://schemas.openxmlformats.org/officeDocument/2006/relationships/image" Target="../media/image528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27.png"/><Relationship Id="rId11" Type="http://schemas.openxmlformats.org/officeDocument/2006/relationships/image" Target="../media/image286.png"/><Relationship Id="rId5" Type="http://schemas.openxmlformats.org/officeDocument/2006/relationships/image" Target="../media/image81.png"/><Relationship Id="rId10" Type="http://schemas.openxmlformats.org/officeDocument/2006/relationships/image" Target="../media/image12.png"/><Relationship Id="rId4" Type="http://schemas.openxmlformats.org/officeDocument/2006/relationships/image" Target="../media/image526.png"/><Relationship Id="rId9" Type="http://schemas.openxmlformats.org/officeDocument/2006/relationships/image" Target="../media/image252.png"/><Relationship Id="rId14" Type="http://schemas.openxmlformats.org/officeDocument/2006/relationships/image" Target="../media/image459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33.png"/><Relationship Id="rId3" Type="http://schemas.openxmlformats.org/officeDocument/2006/relationships/image" Target="../media/image7.png"/><Relationship Id="rId7" Type="http://schemas.openxmlformats.org/officeDocument/2006/relationships/image" Target="../media/image403.png"/><Relationship Id="rId12" Type="http://schemas.openxmlformats.org/officeDocument/2006/relationships/image" Target="../media/image532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31.png"/><Relationship Id="rId11" Type="http://schemas.openxmlformats.org/officeDocument/2006/relationships/image" Target="../media/image286.png"/><Relationship Id="rId5" Type="http://schemas.openxmlformats.org/officeDocument/2006/relationships/image" Target="../media/image530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17.png"/><Relationship Id="rId14" Type="http://schemas.openxmlformats.org/officeDocument/2006/relationships/image" Target="../media/image534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448.png"/><Relationship Id="rId3" Type="http://schemas.openxmlformats.org/officeDocument/2006/relationships/image" Target="../media/image7.png"/><Relationship Id="rId7" Type="http://schemas.openxmlformats.org/officeDocument/2006/relationships/image" Target="../media/image291.png"/><Relationship Id="rId12" Type="http://schemas.openxmlformats.org/officeDocument/2006/relationships/image" Target="../media/image447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36.png"/><Relationship Id="rId11" Type="http://schemas.openxmlformats.org/officeDocument/2006/relationships/image" Target="../media/image286.png"/><Relationship Id="rId5" Type="http://schemas.openxmlformats.org/officeDocument/2006/relationships/image" Target="../media/image535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252.png"/><Relationship Id="rId14" Type="http://schemas.openxmlformats.org/officeDocument/2006/relationships/image" Target="../media/image301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542.png"/><Relationship Id="rId3" Type="http://schemas.openxmlformats.org/officeDocument/2006/relationships/image" Target="../media/image7.png"/><Relationship Id="rId7" Type="http://schemas.openxmlformats.org/officeDocument/2006/relationships/image" Target="../media/image539.png"/><Relationship Id="rId12" Type="http://schemas.openxmlformats.org/officeDocument/2006/relationships/image" Target="../media/image541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38.png"/><Relationship Id="rId11" Type="http://schemas.openxmlformats.org/officeDocument/2006/relationships/image" Target="../media/image286.png"/><Relationship Id="rId5" Type="http://schemas.openxmlformats.org/officeDocument/2006/relationships/image" Target="../media/image537.png"/><Relationship Id="rId10" Type="http://schemas.openxmlformats.org/officeDocument/2006/relationships/image" Target="../media/image12.png"/><Relationship Id="rId4" Type="http://schemas.openxmlformats.org/officeDocument/2006/relationships/image" Target="../media/image81.png"/><Relationship Id="rId9" Type="http://schemas.openxmlformats.org/officeDocument/2006/relationships/image" Target="../media/image540.png"/><Relationship Id="rId14" Type="http://schemas.openxmlformats.org/officeDocument/2006/relationships/image" Target="../media/image54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bject 31"/>
          <p:cNvSpPr/>
          <p:nvPr/>
        </p:nvSpPr>
        <p:spPr>
          <a:xfrm>
            <a:off x="0" y="6610525"/>
            <a:ext cx="9143999" cy="168392"/>
          </a:xfrm>
          <a:custGeom>
            <a:avLst/>
            <a:gdLst/>
            <a:ahLst/>
            <a:cxnLst/>
            <a:rect l="l" t="t" r="r" b="b"/>
            <a:pathLst>
              <a:path w="9143999" h="168392">
                <a:moveTo>
                  <a:pt x="0" y="168392"/>
                </a:moveTo>
                <a:lnTo>
                  <a:pt x="9143999" y="168392"/>
                </a:lnTo>
                <a:lnTo>
                  <a:pt x="9143999" y="0"/>
                </a:lnTo>
                <a:lnTo>
                  <a:pt x="0" y="0"/>
                </a:lnTo>
                <a:lnTo>
                  <a:pt x="0" y="168392"/>
                </a:lnTo>
                <a:close/>
              </a:path>
            </a:pathLst>
          </a:custGeom>
          <a:solidFill>
            <a:srgbClr val="A225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0" y="6778918"/>
            <a:ext cx="9143999" cy="79079"/>
          </a:xfrm>
          <a:custGeom>
            <a:avLst/>
            <a:gdLst/>
            <a:ahLst/>
            <a:cxnLst/>
            <a:rect l="l" t="t" r="r" b="b"/>
            <a:pathLst>
              <a:path w="9143999" h="79079">
                <a:moveTo>
                  <a:pt x="9143999" y="0"/>
                </a:moveTo>
                <a:lnTo>
                  <a:pt x="9143999" y="79079"/>
                </a:lnTo>
                <a:lnTo>
                  <a:pt x="0" y="79079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5252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3"/>
          <p:cNvSpPr txBox="1"/>
          <p:nvPr/>
        </p:nvSpPr>
        <p:spPr>
          <a:xfrm>
            <a:off x="609600" y="2209800"/>
            <a:ext cx="7924800" cy="12706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lang="es-MX" sz="3600" spc="-85" dirty="0" smtClean="0">
                <a:solidFill>
                  <a:srgbClr val="A6A6A6"/>
                </a:solidFill>
                <a:latin typeface="Calibri"/>
                <a:cs typeface="Calibri"/>
              </a:rPr>
              <a:t>Evaluación del Nuevo Modelo de Comunicación del IFE</a:t>
            </a:r>
          </a:p>
          <a:p>
            <a:pPr marL="12700">
              <a:lnSpc>
                <a:spcPct val="100000"/>
              </a:lnSpc>
            </a:pPr>
            <a:endParaRPr lang="es-MX" sz="3600" spc="-85" dirty="0" smtClean="0">
              <a:solidFill>
                <a:srgbClr val="A6A6A6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endParaRPr lang="es-MX" sz="3600" spc="-85" dirty="0" smtClean="0">
              <a:solidFill>
                <a:srgbClr val="A6A6A6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lang="es-MX" sz="3600" spc="-85" dirty="0" smtClean="0">
                <a:solidFill>
                  <a:srgbClr val="A6A6A6"/>
                </a:solidFill>
                <a:latin typeface="Calibri"/>
                <a:cs typeface="Calibri"/>
              </a:rPr>
              <a:t>Grupos </a:t>
            </a:r>
            <a:r>
              <a:rPr lang="es-MX" sz="3600" spc="-85" dirty="0" err="1" smtClean="0">
                <a:solidFill>
                  <a:srgbClr val="A6A6A6"/>
                </a:solidFill>
                <a:latin typeface="Calibri"/>
                <a:cs typeface="Calibri"/>
              </a:rPr>
              <a:t>Delphi</a:t>
            </a:r>
            <a:endParaRPr lang="es-MX" sz="3600" spc="-85" dirty="0" smtClean="0">
              <a:solidFill>
                <a:srgbClr val="A6A6A6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endParaRPr lang="es-MX" sz="3600" spc="-85" dirty="0">
              <a:solidFill>
                <a:srgbClr val="A6A6A6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lang="es-MX" sz="2000" spc="-85" dirty="0" smtClean="0">
                <a:solidFill>
                  <a:srgbClr val="A6A6A6"/>
                </a:solidFill>
                <a:latin typeface="Calibri"/>
                <a:cs typeface="Calibri"/>
              </a:rPr>
              <a:t>Dr. Manuel Alejandro Guerrero</a:t>
            </a:r>
            <a:endParaRPr sz="2000" dirty="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76072" y="911352"/>
            <a:ext cx="136550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67255" y="911352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0227" y="764794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24829" y="0"/>
            <a:ext cx="3441065" cy="5734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esempe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98806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as ú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mas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765935"/>
            <a:ext cx="5715000" cy="16002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222247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279904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37559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98264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55665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643229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702054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760726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819271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78070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7555" y="2807589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79575" y="26555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01873" y="26555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73246" y="168287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944617" y="24250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070605" y="4337684"/>
            <a:ext cx="5715000" cy="16001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93466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51121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208778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66434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327138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384540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573271" y="6009132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631816" y="6009132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690361" y="6009132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749288" y="6009132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807832" y="6009132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676269" y="542251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811395" y="534479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744336" y="52703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815708" y="452970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823707" y="5346953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00088" y="527304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778495" y="527304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552943" y="1752600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680959" y="1752600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7104126" y="683640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552943" y="2465832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680959" y="2465832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11224" y="5111496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39239" y="5111496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068120" y="4070857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7.6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27861" y="5175377"/>
            <a:ext cx="914400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553336" y="5890158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19855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85571" y="821690"/>
            <a:ext cx="271589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nun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nú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95821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51915" y="3179571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18766" y="3176386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34669" y="206184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800605" y="2514219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36342" y="1772284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743325" y="221183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801615" y="206184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356355" y="4269104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79215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42467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6709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51255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558023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603488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422396" y="5752693"/>
            <a:ext cx="95885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467605" y="5752693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534405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649593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603617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950334" y="4634992"/>
            <a:ext cx="3740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881117" y="440855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951982" y="463499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022718" y="501357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093456" y="493458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58368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36776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11224" y="4968240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539239" y="4968240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1068120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2.6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958392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411224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39239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(2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778,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1.889)=1.471,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0.234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85208" y="30480"/>
            <a:ext cx="447992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19855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85571" y="821690"/>
            <a:ext cx="271589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nun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nú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3496"/>
            <a:ext cx="958215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65910" y="3233496"/>
            <a:ext cx="105664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92373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79449" y="214045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165730" y="259105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75786" y="259105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38242" y="251536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356355" y="4311967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79215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65471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948679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234935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521827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544061" y="5735350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30317" y="5738367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067805" y="5735350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402830" y="5735350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18915" y="464108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76798" y="5165344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586855" y="5089144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877682" y="485902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01623" y="3672840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80032" y="3672840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54480" y="4895088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82495" y="48950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211072" y="3856608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2.5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732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101344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554480" y="5611367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82495" y="56113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886455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267460" y="821690"/>
            <a:ext cx="1751964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í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95821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73302" y="3176386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88870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342513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680584" y="3179571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73100" y="267106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731010" y="266585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06445" y="2515615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877183" y="199224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879594" y="258572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356355" y="4454842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79215" y="5794438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665471" y="5794438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948679" y="5794438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234935" y="5794438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521827" y="5794438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544061" y="5878301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781550" y="5878301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208014" y="5881319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402830" y="5878301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020692" y="523011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307329" y="522859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598157" y="49339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884414" y="46400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71727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850135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624583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52600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1282446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172667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624583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752600" y="5824728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886455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267460" y="821690"/>
            <a:ext cx="1751964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í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752219"/>
            <a:ext cx="5646420" cy="164591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1544" y="3379851"/>
            <a:ext cx="0" cy="44958"/>
          </a:xfrm>
          <a:custGeom>
            <a:avLst/>
            <a:gdLst/>
            <a:ahLst/>
            <a:cxnLst/>
            <a:rect l="l" t="t" r="r" b="b"/>
            <a:pathLst>
              <a:path h="44958">
                <a:moveTo>
                  <a:pt x="0" y="0"/>
                </a:moveTo>
                <a:lnTo>
                  <a:pt x="0" y="44958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48127" y="3379851"/>
            <a:ext cx="0" cy="44958"/>
          </a:xfrm>
          <a:custGeom>
            <a:avLst/>
            <a:gdLst/>
            <a:ahLst/>
            <a:cxnLst/>
            <a:rect l="l" t="t" r="r" b="b"/>
            <a:pathLst>
              <a:path h="44958">
                <a:moveTo>
                  <a:pt x="0" y="0"/>
                </a:moveTo>
                <a:lnTo>
                  <a:pt x="0" y="44958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3950" y="3379851"/>
            <a:ext cx="0" cy="44958"/>
          </a:xfrm>
          <a:custGeom>
            <a:avLst/>
            <a:gdLst/>
            <a:ahLst/>
            <a:cxnLst/>
            <a:rect l="l" t="t" r="r" b="b"/>
            <a:pathLst>
              <a:path h="44958">
                <a:moveTo>
                  <a:pt x="0" y="0"/>
                </a:moveTo>
                <a:lnTo>
                  <a:pt x="0" y="44958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966927" y="3465195"/>
            <a:ext cx="77851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015488" y="3465195"/>
            <a:ext cx="14528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661922" y="235534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83533" y="20556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356355" y="4115371"/>
            <a:ext cx="5646420" cy="17510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376167" y="5846635"/>
            <a:ext cx="0" cy="45656"/>
          </a:xfrm>
          <a:custGeom>
            <a:avLst/>
            <a:gdLst/>
            <a:ahLst/>
            <a:cxnLst/>
            <a:rect l="l" t="t" r="r" b="b"/>
            <a:pathLst>
              <a:path h="45656">
                <a:moveTo>
                  <a:pt x="0" y="0"/>
                </a:moveTo>
                <a:lnTo>
                  <a:pt x="0" y="456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049520" y="5846635"/>
            <a:ext cx="0" cy="45656"/>
          </a:xfrm>
          <a:custGeom>
            <a:avLst/>
            <a:gdLst/>
            <a:ahLst/>
            <a:cxnLst/>
            <a:rect l="l" t="t" r="r" b="b"/>
            <a:pathLst>
              <a:path h="45656">
                <a:moveTo>
                  <a:pt x="0" y="0"/>
                </a:moveTo>
                <a:lnTo>
                  <a:pt x="0" y="456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719823" y="5846635"/>
            <a:ext cx="0" cy="45656"/>
          </a:xfrm>
          <a:custGeom>
            <a:avLst/>
            <a:gdLst/>
            <a:ahLst/>
            <a:cxnLst/>
            <a:rect l="l" t="t" r="r" b="b"/>
            <a:pathLst>
              <a:path h="45656">
                <a:moveTo>
                  <a:pt x="0" y="0"/>
                </a:moveTo>
                <a:lnTo>
                  <a:pt x="0" y="456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391143" y="5846635"/>
            <a:ext cx="0" cy="45656"/>
          </a:xfrm>
          <a:custGeom>
            <a:avLst/>
            <a:gdLst/>
            <a:ahLst/>
            <a:cxnLst/>
            <a:rect l="l" t="t" r="r" b="b"/>
            <a:pathLst>
              <a:path h="45656">
                <a:moveTo>
                  <a:pt x="0" y="0"/>
                </a:moveTo>
                <a:lnTo>
                  <a:pt x="0" y="456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3599179" y="5930727"/>
            <a:ext cx="267589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83845" marR="12700" indent="-271780">
              <a:lnSpc>
                <a:spcPct val="101800"/>
              </a:lnSpc>
              <a:tabLst>
                <a:tab pos="1909445" algn="l"/>
              </a:tabLst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	4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829806" y="5933744"/>
            <a:ext cx="14528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303267" y="516191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877814" y="43416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600568" y="44086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552943" y="2097023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680959" y="2097023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4.7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40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800"/>
              </a:lnSpc>
              <a:spcBef>
                <a:spcPts val="24"/>
              </a:spcBef>
            </a:pPr>
            <a:endParaRPr sz="8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01623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780032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54480" y="4968240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682495" y="4968240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1211072" y="3927982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4.4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101344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270761" y="5032502"/>
            <a:ext cx="914400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696339" y="5747207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554480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682495" y="5681471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94359" y="6437374"/>
            <a:ext cx="5373624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718515" y="6292758"/>
            <a:ext cx="50768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81835" marR="12700" indent="-196977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694,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0.302)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0.139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886455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267460" y="821690"/>
            <a:ext cx="1751964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í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3496"/>
            <a:ext cx="958215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65910" y="3233496"/>
            <a:ext cx="105664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92373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278" y="266255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159635" y="2585465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441319" y="266255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32146" y="198983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213480" y="4169155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236341" y="5508752"/>
            <a:ext cx="0" cy="45465"/>
          </a:xfrm>
          <a:custGeom>
            <a:avLst/>
            <a:gdLst/>
            <a:ahLst/>
            <a:cxnLst/>
            <a:rect l="l" t="t" r="r" b="b"/>
            <a:pathLst>
              <a:path h="45465">
                <a:moveTo>
                  <a:pt x="0" y="0"/>
                </a:moveTo>
                <a:lnTo>
                  <a:pt x="0" y="4546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22596" y="5508752"/>
            <a:ext cx="0" cy="45465"/>
          </a:xfrm>
          <a:custGeom>
            <a:avLst/>
            <a:gdLst/>
            <a:ahLst/>
            <a:cxnLst/>
            <a:rect l="l" t="t" r="r" b="b"/>
            <a:pathLst>
              <a:path h="45465">
                <a:moveTo>
                  <a:pt x="0" y="0"/>
                </a:moveTo>
                <a:lnTo>
                  <a:pt x="0" y="4546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805804" y="5508752"/>
            <a:ext cx="0" cy="45465"/>
          </a:xfrm>
          <a:custGeom>
            <a:avLst/>
            <a:gdLst/>
            <a:ahLst/>
            <a:cxnLst/>
            <a:rect l="l" t="t" r="r" b="b"/>
            <a:pathLst>
              <a:path h="45465">
                <a:moveTo>
                  <a:pt x="0" y="0"/>
                </a:moveTo>
                <a:lnTo>
                  <a:pt x="0" y="4546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092060" y="5508752"/>
            <a:ext cx="0" cy="45465"/>
          </a:xfrm>
          <a:custGeom>
            <a:avLst/>
            <a:gdLst/>
            <a:ahLst/>
            <a:cxnLst/>
            <a:rect l="l" t="t" r="r" b="b"/>
            <a:pathLst>
              <a:path h="45465">
                <a:moveTo>
                  <a:pt x="0" y="0"/>
                </a:moveTo>
                <a:lnTo>
                  <a:pt x="0" y="4546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378952" y="5508752"/>
            <a:ext cx="0" cy="45465"/>
          </a:xfrm>
          <a:custGeom>
            <a:avLst/>
            <a:gdLst/>
            <a:ahLst/>
            <a:cxnLst/>
            <a:rect l="l" t="t" r="r" b="b"/>
            <a:pathLst>
              <a:path h="45465">
                <a:moveTo>
                  <a:pt x="0" y="0"/>
                </a:moveTo>
                <a:lnTo>
                  <a:pt x="0" y="4546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401059" y="5595416"/>
            <a:ext cx="95821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R="1270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638547" y="5595416"/>
            <a:ext cx="105410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endParaRPr sz="1100">
              <a:latin typeface="Calibri"/>
              <a:cs typeface="Calibri"/>
            </a:endParaRPr>
          </a:p>
          <a:p>
            <a:pPr marL="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en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065011" y="5595416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259828" y="5595416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905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878071" y="501980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164328" y="501891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391783" y="49618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716139" y="44223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4.4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28472" y="3672840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06879" y="3672840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81327" y="4895088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09344" y="48950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139444" y="3856608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029716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481327" y="5611367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09344" y="56113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74720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24611" y="821690"/>
            <a:ext cx="28327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 y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02510"/>
            <a:ext cx="5646420" cy="12070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546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23288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04160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8503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590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4744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023" y="3069620"/>
            <a:ext cx="78422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40053" y="3072638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65451" y="3069620"/>
            <a:ext cx="8020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127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 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8261" y="307263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2403" y="3072638"/>
            <a:ext cx="78422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17109" y="307263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1108" y="17651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522222" y="22110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09241" y="251739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27577" y="244220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87114" y="19819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13705" y="251891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130042" y="4625124"/>
            <a:ext cx="5650991" cy="11612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157473" y="5766599"/>
            <a:ext cx="0" cy="43281"/>
          </a:xfrm>
          <a:custGeom>
            <a:avLst/>
            <a:gdLst/>
            <a:ahLst/>
            <a:cxnLst/>
            <a:rect l="l" t="t" r="r" b="b"/>
            <a:pathLst>
              <a:path h="43281">
                <a:moveTo>
                  <a:pt x="0" y="0"/>
                </a:moveTo>
                <a:lnTo>
                  <a:pt x="0" y="4328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035297" y="5766599"/>
            <a:ext cx="0" cy="43281"/>
          </a:xfrm>
          <a:custGeom>
            <a:avLst/>
            <a:gdLst/>
            <a:ahLst/>
            <a:cxnLst/>
            <a:rect l="l" t="t" r="r" b="b"/>
            <a:pathLst>
              <a:path h="43281">
                <a:moveTo>
                  <a:pt x="0" y="0"/>
                </a:moveTo>
                <a:lnTo>
                  <a:pt x="0" y="4328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916170" y="5766599"/>
            <a:ext cx="0" cy="43281"/>
          </a:xfrm>
          <a:custGeom>
            <a:avLst/>
            <a:gdLst/>
            <a:ahLst/>
            <a:cxnLst/>
            <a:rect l="l" t="t" r="r" b="b"/>
            <a:pathLst>
              <a:path h="43281">
                <a:moveTo>
                  <a:pt x="0" y="0"/>
                </a:moveTo>
                <a:lnTo>
                  <a:pt x="0" y="4328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797041" y="5766599"/>
            <a:ext cx="0" cy="43281"/>
          </a:xfrm>
          <a:custGeom>
            <a:avLst/>
            <a:gdLst/>
            <a:ahLst/>
            <a:cxnLst/>
            <a:rect l="l" t="t" r="r" b="b"/>
            <a:pathLst>
              <a:path h="43281">
                <a:moveTo>
                  <a:pt x="0" y="0"/>
                </a:moveTo>
                <a:lnTo>
                  <a:pt x="0" y="4328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677914" y="5766599"/>
            <a:ext cx="0" cy="43281"/>
          </a:xfrm>
          <a:custGeom>
            <a:avLst/>
            <a:gdLst/>
            <a:ahLst/>
            <a:cxnLst/>
            <a:rect l="l" t="t" r="r" b="b"/>
            <a:pathLst>
              <a:path h="43281">
                <a:moveTo>
                  <a:pt x="0" y="0"/>
                </a:moveTo>
                <a:lnTo>
                  <a:pt x="0" y="4328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555738" y="5766599"/>
            <a:ext cx="0" cy="43281"/>
          </a:xfrm>
          <a:custGeom>
            <a:avLst/>
            <a:gdLst/>
            <a:ahLst/>
            <a:cxnLst/>
            <a:rect l="l" t="t" r="r" b="b"/>
            <a:pathLst>
              <a:path h="43281">
                <a:moveTo>
                  <a:pt x="0" y="0"/>
                </a:moveTo>
                <a:lnTo>
                  <a:pt x="0" y="4328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437244" y="5766599"/>
            <a:ext cx="0" cy="43281"/>
          </a:xfrm>
          <a:custGeom>
            <a:avLst/>
            <a:gdLst/>
            <a:ahLst/>
            <a:cxnLst/>
            <a:rect l="l" t="t" r="r" b="b"/>
            <a:pathLst>
              <a:path h="43281">
                <a:moveTo>
                  <a:pt x="0" y="0"/>
                </a:moveTo>
                <a:lnTo>
                  <a:pt x="0" y="4328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204464" y="5851144"/>
            <a:ext cx="78359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635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07314" y="6192824"/>
            <a:ext cx="5699125" cy="6115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858135">
              <a:lnSpc>
                <a:spcPts val="1250"/>
              </a:lnSpc>
              <a:tabLst>
                <a:tab pos="4618990" algn="l"/>
              </a:tabLst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	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 dirty="0">
              <a:latin typeface="Calibri"/>
              <a:cs typeface="Calibri"/>
            </a:endParaRPr>
          </a:p>
          <a:p>
            <a:pPr marR="0" algn="ctr">
              <a:lnSpc>
                <a:spcPts val="1455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(3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765,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2.621)=1.436,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0.235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 dirty="0">
              <a:latin typeface="Calibri"/>
              <a:cs typeface="Calibri"/>
            </a:endParaRPr>
          </a:p>
          <a:p>
            <a:pPr marR="1270" algn="ctr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 dirty="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133469" y="5851144"/>
            <a:ext cx="68834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958841" y="5851144"/>
            <a:ext cx="80073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851652" y="5851144"/>
            <a:ext cx="165798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  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950594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810627" y="5851144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457447" y="468210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376165" y="47287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02758" y="53115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21095" y="538810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017257" y="5082032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943850" y="532803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2.7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15112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93519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267967" y="4968240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395983" y="4968240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925169" y="3927982"/>
            <a:ext cx="118046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2.2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815441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410461" y="5747207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267967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395983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81000" y="7391400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74720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24611" y="821690"/>
            <a:ext cx="28327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 y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3496"/>
            <a:ext cx="958215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14677" y="3236848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52166" y="3233496"/>
            <a:ext cx="105410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73353" y="176123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95880" y="22068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441319" y="25874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32146" y="23599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142107" y="4323969"/>
            <a:ext cx="5646420" cy="16459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161919" y="5951601"/>
            <a:ext cx="0" cy="44983"/>
          </a:xfrm>
          <a:custGeom>
            <a:avLst/>
            <a:gdLst/>
            <a:ahLst/>
            <a:cxnLst/>
            <a:rect l="l" t="t" r="r" b="b"/>
            <a:pathLst>
              <a:path h="44983">
                <a:moveTo>
                  <a:pt x="0" y="0"/>
                </a:moveTo>
                <a:lnTo>
                  <a:pt x="0" y="4498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48503" y="5951601"/>
            <a:ext cx="0" cy="44983"/>
          </a:xfrm>
          <a:custGeom>
            <a:avLst/>
            <a:gdLst/>
            <a:ahLst/>
            <a:cxnLst/>
            <a:rect l="l" t="t" r="r" b="b"/>
            <a:pathLst>
              <a:path h="44983">
                <a:moveTo>
                  <a:pt x="0" y="0"/>
                </a:moveTo>
                <a:lnTo>
                  <a:pt x="0" y="4498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34325" y="5951601"/>
            <a:ext cx="0" cy="44983"/>
          </a:xfrm>
          <a:custGeom>
            <a:avLst/>
            <a:gdLst/>
            <a:ahLst/>
            <a:cxnLst/>
            <a:rect l="l" t="t" r="r" b="b"/>
            <a:pathLst>
              <a:path h="44983">
                <a:moveTo>
                  <a:pt x="0" y="0"/>
                </a:moveTo>
                <a:lnTo>
                  <a:pt x="0" y="4498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28472" y="3672840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06879" y="3672840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328927" y="4895088"/>
            <a:ext cx="7437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761744" y="48950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481327" y="5611367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609344" y="56113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7847" y="6437374"/>
            <a:ext cx="5943600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431698" y="6037986"/>
            <a:ext cx="5650230" cy="76644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11023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  <a:p>
            <a:pPr>
              <a:lnSpc>
                <a:spcPts val="650"/>
              </a:lnSpc>
              <a:spcBef>
                <a:spcPts val="36"/>
              </a:spcBef>
            </a:pPr>
            <a:endParaRPr sz="650"/>
          </a:p>
          <a:p>
            <a:pPr marL="2268855" marR="12700" indent="-225679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(3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3.5,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1.220)=2.734,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0.108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263766" y="6037986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523359" y="432981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948296" y="4329810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139444" y="3856608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1.5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029716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85208" y="30480"/>
            <a:ext cx="447992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74720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24611" y="821690"/>
            <a:ext cx="28327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 y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3496"/>
            <a:ext cx="958215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14677" y="3236848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92373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09650" y="19904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167508" y="25874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82517" y="23599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32146" y="18376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142107" y="4340542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164967" y="5739574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210430" y="5739574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52846" y="5739574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298310" y="5739574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343775" y="5739574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389239" y="5739574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207766" y="5820999"/>
            <a:ext cx="96075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79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10" dirty="0" smtClean="0">
                <a:latin typeface="Calibri"/>
                <a:cs typeface="Calibri"/>
              </a:rPr>
              <a:t>l</a:t>
            </a:r>
            <a:r>
              <a:rPr sz="1100" spc="5" dirty="0" smtClean="0">
                <a:latin typeface="Calibri"/>
                <a:cs typeface="Calibri"/>
              </a:rPr>
              <a:t>m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253229" y="5824016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320029" y="5820831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435344" y="5824016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389368" y="5820999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602863" y="44803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36972" y="4859273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18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03138" y="50909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810247" y="508533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809356" y="433679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28472" y="3956303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06879" y="3956303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81327" y="5181600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09344" y="5181600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1139444" y="4142485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3.0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29716" y="4113910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481327" y="5894832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609344" y="589483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40151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268983" y="821690"/>
            <a:ext cx="16071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s,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ig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02510"/>
            <a:ext cx="5646420" cy="12070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546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23288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04160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8503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590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4744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023" y="3069620"/>
            <a:ext cx="78422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40053" y="3072638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65451" y="3069620"/>
            <a:ext cx="8020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127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 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8261" y="307263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2403" y="3072638"/>
            <a:ext cx="78422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17109" y="307263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14908" y="22872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517650" y="244220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00985" y="22872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32150" y="22872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87114" y="17651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13705" y="258330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356355" y="4269104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379215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2467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46709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51255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558023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603488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422396" y="5752693"/>
            <a:ext cx="200469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4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L="149860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534405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649593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603617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952113" y="523620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946650" y="508571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958585" y="49202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016622" y="485863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8099806" y="440448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58368" y="3770376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636776" y="3770376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11224" y="4995671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539239" y="4995671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1068120" y="3956557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4.0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958392" y="3928236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27861" y="5060822"/>
            <a:ext cx="913765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411224" y="5708903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39239" y="5708903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428650" y="6292758"/>
            <a:ext cx="565277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(2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057,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2.504)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0.821,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0.368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40151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268983" y="821690"/>
            <a:ext cx="16071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s,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ig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15058"/>
            <a:ext cx="5646420" cy="17510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1544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834895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05200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76392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83540" y="3429284"/>
            <a:ext cx="122936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83845" marR="12700" indent="-27178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80920" y="3432302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614165" y="3432302"/>
            <a:ext cx="14528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92200" y="19895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802127" y="182854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448302" y="16136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142107" y="4383404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16496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451222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734430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020686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30745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3329432" y="5809996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566920" y="5806978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10489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93638" y="5809996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188454" y="5806978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806444" y="515150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097271" y="49350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320154" y="438073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606410" y="438073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58368" y="3956303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636776" y="3956303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58824" y="5181600"/>
            <a:ext cx="7437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91639" y="5181600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1068120" y="4142485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651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r>
              <a:rPr sz="20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58392" y="4113910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411224" y="5894832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539239" y="5894832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08888" y="893063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1391" y="893063"/>
            <a:ext cx="32004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133347" y="746252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24829" y="10668"/>
            <a:ext cx="3441065" cy="5727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esempe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98806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as ú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mas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907667"/>
            <a:ext cx="5715000" cy="131673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124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2095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19760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74264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0920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230623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07279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584825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5120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2877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8067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845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6204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3997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17516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195442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5848" y="274053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93724" y="27368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771269" y="27368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412619" y="1937130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090164" y="25387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768090" y="21389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445889" y="25387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123434" y="25387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999232" y="4407979"/>
            <a:ext cx="5715000" cy="1316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22092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698747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78452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055108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731764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408420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088123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64780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442325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688644" y="5795771"/>
            <a:ext cx="5871210" cy="781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633345">
              <a:lnSpc>
                <a:spcPts val="1345"/>
              </a:lnSpc>
              <a:tabLst>
                <a:tab pos="3310890" algn="l"/>
                <a:tab pos="3989070" algn="l"/>
                <a:tab pos="4666615" algn="l"/>
                <a:tab pos="5344160" algn="l"/>
              </a:tabLst>
            </a:pPr>
            <a:r>
              <a:rPr sz="1200" spc="-10" dirty="0" smtClean="0">
                <a:latin typeface="Calibri"/>
                <a:cs typeface="Calibri"/>
              </a:rPr>
              <a:t>0	1	3	5	6</a:t>
            </a:r>
            <a:endParaRPr sz="1200">
              <a:latin typeface="Calibri"/>
              <a:cs typeface="Calibri"/>
            </a:endParaRPr>
          </a:p>
          <a:p>
            <a:pPr marL="2313940" marR="12700" indent="-2301875">
              <a:lnSpc>
                <a:spcPts val="2160"/>
              </a:lnSpc>
              <a:spcBef>
                <a:spcPts val="365"/>
              </a:spcBef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8,</a:t>
            </a:r>
            <a:r>
              <a:rPr sz="1600" b="1" spc="-7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3000" b="1" spc="-1470" baseline="19444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0&lt;0.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0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r>
              <a:rPr sz="1600" b="1" spc="-9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4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DÍ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E,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-17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 DI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698360" y="579577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375906" y="579577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053831" y="579577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274314" y="523836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915536" y="44386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593082" y="464032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271008" y="4838445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948553" y="504024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663055" y="523836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340854" y="523836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018526" y="523836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7104126" y="926591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5.8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11224" y="5111496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539239" y="5111496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1068120" y="4070857"/>
            <a:ext cx="118046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63880" y="6178296"/>
            <a:ext cx="3526536" cy="34137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800855" y="6169152"/>
            <a:ext cx="2947416" cy="37185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849879" y="6443470"/>
            <a:ext cx="1591056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36135" y="6443470"/>
            <a:ext cx="356615" cy="3718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40151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268983" y="821690"/>
            <a:ext cx="16071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s,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ig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213480" y="426910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36341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81804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24221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369684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415148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460613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279394" y="5752693"/>
            <a:ext cx="95885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324603" y="5752693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91403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06971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60742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801236" y="50853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84546" y="50091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879084" y="493483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945248" y="509638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957184" y="418833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94131" y="1964054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16991" y="33036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603247" y="33036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886455" y="33036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72711" y="33036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59476" y="33036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480771" y="3386612"/>
            <a:ext cx="96075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10" dirty="0" smtClean="0">
                <a:latin typeface="Calibri"/>
                <a:cs typeface="Calibri"/>
              </a:rPr>
              <a:t>l</a:t>
            </a:r>
            <a:r>
              <a:rPr sz="1100" spc="5" dirty="0" smtClean="0">
                <a:latin typeface="Calibri"/>
                <a:cs typeface="Calibri"/>
              </a:rPr>
              <a:t>m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767077" y="3389629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004566" y="3386612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339590" y="3386612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025753" y="2206497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235835" y="24363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657346" y="26509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808346" y="205384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28472" y="3956303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06879" y="3956303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81327" y="5181600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09344" y="5181600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1139444" y="4142485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29716" y="4113910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481327" y="5894832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609344" y="589483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082,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1.229)=0.067,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0.798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70048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384808" y="821690"/>
            <a:ext cx="137287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02510"/>
            <a:ext cx="5646420" cy="12070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546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23288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04160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8503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590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4744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023" y="3069620"/>
            <a:ext cx="78422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40053" y="3072638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65451" y="3069620"/>
            <a:ext cx="8020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127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 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8261" y="307263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2403" y="3072638"/>
            <a:ext cx="78422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17109" y="307263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1108" y="17651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82649" y="22110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77185" y="22882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303778" y="251688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23740" y="21358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13705" y="258330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142107" y="4269104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164967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10430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25284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298310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343775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38923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207766" y="5752693"/>
            <a:ext cx="96075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lm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53229" y="5752693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320029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343903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681976" y="5752693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666235" y="448068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660772" y="47948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803138" y="516191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738619" y="493483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817611" y="517105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11224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539239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1068120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2.2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958392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500,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1.716)=0.291,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0.591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70048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384808" y="821690"/>
            <a:ext cx="137287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3496"/>
            <a:ext cx="958215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14677" y="3236848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52166" y="3233496"/>
            <a:ext cx="105410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78629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09650" y="16920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95880" y="22833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82517" y="22833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27575" y="258051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356355" y="4311967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79215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65471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948679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234935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521827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544061" y="5735350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30317" y="5738367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067805" y="5735350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402830" y="5735350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49065" y="42444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11902" y="44855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669785" y="516000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956042" y="508203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1.8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71727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850135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624583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752600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172667" y="3971290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842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1.7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069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069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624583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52600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70048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384808" y="821690"/>
            <a:ext cx="137287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95821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51915" y="3179571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18766" y="3176386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28268" y="214223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735582" y="25125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01873" y="258356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808857" y="259422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947920" y="18331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142107" y="4311967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164967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451222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734430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020686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307451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329432" y="5735350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615688" y="5738367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853429" y="5735350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188454" y="5735350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823842" y="4262754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168900" y="508876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383782" y="501434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670038" y="45427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3.3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5216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563624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338072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66088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886764" y="3971290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779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2.7</a:t>
            </a:r>
            <a:endParaRPr sz="6000">
              <a:latin typeface="Calibri"/>
              <a:cs typeface="Calibri"/>
            </a:endParaRPr>
          </a:p>
          <a:p>
            <a:pPr marL="2540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069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069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338072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66088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250,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2.727)=0.092,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0.764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27832" y="944880"/>
            <a:ext cx="283464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81304" y="821690"/>
            <a:ext cx="258000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nd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9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ejor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3496"/>
            <a:ext cx="958215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65910" y="3233496"/>
            <a:ext cx="105664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92373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09650" y="23644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70607" y="228155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82517" y="20647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68773" y="17569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356355" y="4311967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79215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65471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948679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234935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521827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544061" y="5735350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781550" y="5735350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208014" y="5738367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402830" y="5735350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25646" y="50131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11902" y="50095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598157" y="45562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947786" y="44056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944880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923288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694688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822704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354074" y="4070857"/>
            <a:ext cx="1181100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651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651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244295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694688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22704" y="5824728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85208" y="30480"/>
            <a:ext cx="447992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27832" y="944880"/>
            <a:ext cx="283464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81304" y="821690"/>
            <a:ext cx="258000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nd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9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ejor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15058"/>
            <a:ext cx="5646420" cy="17510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1544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834895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05200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76392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83540" y="3429284"/>
            <a:ext cx="122936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83845" marR="12700" indent="-27178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80920" y="3432302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614165" y="3432302"/>
            <a:ext cx="14528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92200" y="24396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38373" y="17642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72102" y="21918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142107" y="4115371"/>
            <a:ext cx="5646420" cy="17510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161919" y="5846635"/>
            <a:ext cx="0" cy="45656"/>
          </a:xfrm>
          <a:custGeom>
            <a:avLst/>
            <a:gdLst/>
            <a:ahLst/>
            <a:cxnLst/>
            <a:rect l="l" t="t" r="r" b="b"/>
            <a:pathLst>
              <a:path h="45656">
                <a:moveTo>
                  <a:pt x="0" y="0"/>
                </a:moveTo>
                <a:lnTo>
                  <a:pt x="0" y="456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35271" y="5846635"/>
            <a:ext cx="0" cy="45656"/>
          </a:xfrm>
          <a:custGeom>
            <a:avLst/>
            <a:gdLst/>
            <a:ahLst/>
            <a:cxnLst/>
            <a:rect l="l" t="t" r="r" b="b"/>
            <a:pathLst>
              <a:path h="45656">
                <a:moveTo>
                  <a:pt x="0" y="0"/>
                </a:moveTo>
                <a:lnTo>
                  <a:pt x="0" y="456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505575" y="5846635"/>
            <a:ext cx="0" cy="45656"/>
          </a:xfrm>
          <a:custGeom>
            <a:avLst/>
            <a:gdLst/>
            <a:ahLst/>
            <a:cxnLst/>
            <a:rect l="l" t="t" r="r" b="b"/>
            <a:pathLst>
              <a:path h="45656">
                <a:moveTo>
                  <a:pt x="0" y="0"/>
                </a:moveTo>
                <a:lnTo>
                  <a:pt x="0" y="456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176768" y="5846635"/>
            <a:ext cx="0" cy="45656"/>
          </a:xfrm>
          <a:custGeom>
            <a:avLst/>
            <a:gdLst/>
            <a:ahLst/>
            <a:cxnLst/>
            <a:rect l="l" t="t" r="r" b="b"/>
            <a:pathLst>
              <a:path h="45656">
                <a:moveTo>
                  <a:pt x="0" y="0"/>
                </a:moveTo>
                <a:lnTo>
                  <a:pt x="0" y="456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384930" y="5930727"/>
            <a:ext cx="122936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83845" marR="12700" indent="-27178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281929" y="5933744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615430" y="5933744"/>
            <a:ext cx="14528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017390" y="50822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663565" y="44086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386066" y="44086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28472" y="3956303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706879" y="3956303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359408" y="5181600"/>
            <a:ext cx="685800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734311" y="5181600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1029716" y="4113910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842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4.3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4889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4,</a:t>
            </a:r>
            <a:r>
              <a:rPr sz="20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069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481327" y="5894832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09344" y="589483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27832" y="944880"/>
            <a:ext cx="283464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81304" y="821690"/>
            <a:ext cx="258000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nd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9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ejor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3496"/>
            <a:ext cx="958215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65910" y="3233496"/>
            <a:ext cx="105664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92373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09650" y="22125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95880" y="23595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441319" y="258051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68773" y="18392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356355" y="4383404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7921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6547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948679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23493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52182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544061" y="5806978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781550" y="5806978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208014" y="5809996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402830" y="5806978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25646" y="478637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11902" y="485647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534404" y="476110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947786" y="432981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3.4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28472" y="3886200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06879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81327" y="5111496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09344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139444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3.6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029716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481327" y="5824728"/>
            <a:ext cx="438911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09344" y="5824728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85160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20927" y="821690"/>
            <a:ext cx="249936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s,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02510"/>
            <a:ext cx="5646420" cy="12070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546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23288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04160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8503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590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4744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023" y="3069620"/>
            <a:ext cx="78422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40053" y="3072638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65451" y="3069620"/>
            <a:ext cx="8020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127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 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8261" y="307263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2403" y="3072638"/>
            <a:ext cx="78422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17109" y="307263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1108" y="22125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46022" y="22872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00985" y="19062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177032" y="244220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87114" y="22125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950333" y="259156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356355" y="4126229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379215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24679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467096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512559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558023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603488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422396" y="5606724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16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467605" y="5609742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534405" y="5606724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649593" y="5609742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603617" y="5606724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880484" y="43376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951221" y="44900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945885" y="44230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029450" y="46391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8023606" y="42614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01623" y="3672840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780032" y="3672840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554480" y="4895088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82495" y="48950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1211072" y="3856608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3.0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732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01344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554480" y="5611367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682495" y="56113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85160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20927" y="821690"/>
            <a:ext cx="249936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s,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30283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2124075" algn="l"/>
              </a:tabLst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	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43915" y="3350514"/>
            <a:ext cx="68834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434589" y="3350514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635" algn="ctr">
              <a:lnSpc>
                <a:spcPct val="100000"/>
              </a:lnSpc>
            </a:pP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0298" y="258724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735582" y="22854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30245" y="183134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737228" y="24363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744592" y="25125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356355" y="4197667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79215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424679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67096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512559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558023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603488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422396" y="5678047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16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467605" y="5681065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534405" y="5677880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649593" y="5681065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603617" y="5678047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817111" y="47226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875021" y="427037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945885" y="441998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953250" y="486257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023606" y="493877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3.0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28472" y="3742944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706879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81327" y="4968240"/>
            <a:ext cx="438911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609344" y="4968240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1139444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2.7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029716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481327" y="5681471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609344" y="5681471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735,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1.915)=0.384,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0.540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85160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20927" y="821690"/>
            <a:ext cx="249936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s,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30283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2124075" algn="l"/>
              </a:tabLst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	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43915" y="3350514"/>
            <a:ext cx="68834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434589" y="3350514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635" algn="ctr">
              <a:lnSpc>
                <a:spcPct val="100000"/>
              </a:lnSpc>
            </a:pP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28268" y="17651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59382" y="2367534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30245" y="22092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808857" y="251536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807965" y="19514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070605" y="4126229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93466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38929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181346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26809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272273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317738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136519" y="5606724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16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181983" y="5609742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248402" y="5606724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363970" y="5609742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317740" y="5606724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594861" y="441210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660772" y="501713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659882" y="486994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730745" y="471474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738109" y="404596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28472" y="3599688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706879" y="3599688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81327" y="4824984"/>
            <a:ext cx="438911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609344" y="4824984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1139444" y="378498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3.3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029716" y="3756659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99184" y="4889500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2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5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481327" y="5538215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609344" y="5538215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063,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2.930)=0.022,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0.884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65960" y="944880"/>
            <a:ext cx="283463" cy="292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41654" y="821690"/>
            <a:ext cx="125857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99432" y="697991"/>
            <a:ext cx="160020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925311" y="697991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726304" y="10668"/>
            <a:ext cx="4340225" cy="807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352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49352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993264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85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820798"/>
            <a:ext cx="5715000" cy="14904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35736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70383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74976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4307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14215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82311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553455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98144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268349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38604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08477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578733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309364" y="3379978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966461" y="3379978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71322" y="28450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241552" y="27622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011426" y="28450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745104" y="25043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551935" y="27622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285234" y="20775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055489" y="22495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999232" y="4424553"/>
            <a:ext cx="5715000" cy="14264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22092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625596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232147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835652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442203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045708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652259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255764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862316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466963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3275457" y="5920435"/>
            <a:ext cx="19189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617855" algn="l"/>
                <a:tab pos="1223010" algn="l"/>
                <a:tab pos="1828164" algn="l"/>
              </a:tabLst>
            </a:pPr>
            <a:r>
              <a:rPr sz="1200" spc="-10" dirty="0" smtClean="0">
                <a:latin typeface="Calibri"/>
                <a:cs typeface="Calibri"/>
              </a:rPr>
              <a:t>0	3	5	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696203" y="592043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301485" y="592043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906514" y="592043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472298" y="5920435"/>
            <a:ext cx="17843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964551" y="5920435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230626" y="5462117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835653" y="546211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441063" y="534542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046090" y="534542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614796" y="50116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219825" y="48991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861809" y="523684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430261" y="44526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8035543" y="48991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800088" y="701040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778495" y="701040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488935" y="1923288"/>
            <a:ext cx="56692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744968" y="19232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7104126" y="854964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8.4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273543" y="1987803"/>
            <a:ext cx="914400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2"/>
              </a:spcBef>
            </a:pPr>
            <a:endParaRPr sz="1000"/>
          </a:p>
          <a:p>
            <a:pPr marR="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698993" y="2702559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552943" y="2639567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680959" y="26395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15112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493519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203960" y="4968240"/>
            <a:ext cx="566928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459991" y="4968240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925169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7.8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15441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267967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395983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71272" y="6294120"/>
            <a:ext cx="5510784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118360" y="6537958"/>
            <a:ext cx="1770888" cy="32004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614928" y="6537958"/>
            <a:ext cx="320039" cy="32004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395427" y="6149136"/>
            <a:ext cx="5216525" cy="5111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(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4.683,</a:t>
            </a:r>
            <a:r>
              <a:rPr sz="1600" b="1" spc="-6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4.303)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1.088,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0.301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0.05, 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3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  <a:p>
            <a:pPr marR="635" algn="ctr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6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85208" y="30480"/>
            <a:ext cx="447992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505455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503933" y="821690"/>
            <a:ext cx="113665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s,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02510"/>
            <a:ext cx="5646420" cy="12070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546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23288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04160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8503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590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4744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023" y="3069620"/>
            <a:ext cx="78422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40053" y="3072638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65451" y="3069620"/>
            <a:ext cx="8020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127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 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8261" y="307263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2403" y="3072638"/>
            <a:ext cx="78422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17109" y="307263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14908" y="19819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58849" y="20586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00985" y="23644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303778" y="251739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87114" y="21358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13705" y="244220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142107" y="4126229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164967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10430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252846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298310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343775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389239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207766" y="5606724"/>
            <a:ext cx="96075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79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10" dirty="0" smtClean="0">
                <a:latin typeface="Calibri"/>
                <a:cs typeface="Calibri"/>
              </a:rPr>
              <a:t>l</a:t>
            </a:r>
            <a:r>
              <a:rPr sz="1100" spc="5" dirty="0" smtClean="0">
                <a:latin typeface="Calibri"/>
                <a:cs typeface="Calibri"/>
              </a:rPr>
              <a:t>m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53229" y="5609742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320029" y="5606724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435344" y="5609742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389368" y="5606724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602863" y="42623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736972" y="4714747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731509" y="479094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802373" y="479094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809356" y="44249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01623" y="3672840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780032" y="3672840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554480" y="4895088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82495" y="48950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1211072" y="3856608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732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01344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554480" y="5611367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682495" y="56113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85208" y="30480"/>
            <a:ext cx="447992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505455" y="1014983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503933" y="893317"/>
            <a:ext cx="113601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s,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213480" y="426910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36341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81804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24221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369684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415148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460613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279394" y="5752693"/>
            <a:ext cx="95885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324603" y="5752693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91403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06971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60742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809238" y="516000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32146" y="43416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802884" y="463156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873620" y="485736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880731" y="463156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94131" y="1849754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16991" y="32487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62455" y="32487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404872" y="32487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50335" y="32487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95800" y="32487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41264" y="32487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59156" y="3332226"/>
            <a:ext cx="95885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404366" y="3332226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471166" y="3329208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586353" y="3332226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540377" y="3332226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99896" y="272681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875282" y="183222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946019" y="227723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948810" y="272681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947920" y="21346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71727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50135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24583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752600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1282446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3.2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732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72667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624583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752600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505455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503933" y="821690"/>
            <a:ext cx="113665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s,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7401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79750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079750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079750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079750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079750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162584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14677" y="3165602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52166" y="3162584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162584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09650" y="20601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95880" y="25140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77946" y="259092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05020" y="249974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70605" y="4597692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93466" y="5937287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379721" y="5937287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662929" y="5937287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949185" y="5937287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236077" y="5937287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258058" y="6021253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495546" y="6021253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22009" y="6024270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116826" y="6021253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650" marR="12700" indent="-23558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803141" y="484492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021326" y="5372480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244209" y="53713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535036" y="5257291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85216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563624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338072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466088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996492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96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86764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338072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66088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289048" y="1158239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52704" y="821690"/>
            <a:ext cx="303784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3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ú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02510"/>
            <a:ext cx="5646420" cy="12070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546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23288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04160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8503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590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4744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023" y="3069620"/>
            <a:ext cx="78422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40053" y="3072638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65451" y="3069620"/>
            <a:ext cx="8020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127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 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8261" y="307263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2403" y="3072638"/>
            <a:ext cx="78422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17109" y="307263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14908" y="17660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41450" y="244220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77185" y="21358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32150" y="23649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87114" y="22110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13705" y="251688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13480" y="4374260"/>
            <a:ext cx="5646420" cy="12070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36341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17213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995036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875909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756781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637653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516619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283711" y="5642386"/>
            <a:ext cx="783590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213097" y="5642386"/>
            <a:ext cx="68834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1018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038471" y="5642386"/>
            <a:ext cx="800100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635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930900" y="564540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805421" y="5642386"/>
            <a:ext cx="78359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76200" marR="12700" indent="-6413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889875" y="5645403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587622" y="433895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519040" y="47086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45633" y="501497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05169" y="49372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160132" y="48604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086725" y="5166486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58368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636776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11224" y="4968240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39239" y="4968240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068120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2.5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958392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411224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539239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289048" y="1158239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52704" y="821690"/>
            <a:ext cx="303784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3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ú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200469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  <a:p>
            <a:pPr marL="149860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18766" y="3176386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4870" y="22872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59382" y="2514346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06445" y="1991359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37228" y="25125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84165" y="25125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142107" y="4126229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164967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10430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252846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98310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343775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389239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207766" y="5606724"/>
            <a:ext cx="96075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79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10" dirty="0" smtClean="0">
                <a:latin typeface="Calibri"/>
                <a:cs typeface="Calibri"/>
              </a:rPr>
              <a:t>l</a:t>
            </a:r>
            <a:r>
              <a:rPr sz="1100" spc="5" dirty="0" smtClean="0">
                <a:latin typeface="Calibri"/>
                <a:cs typeface="Calibri"/>
              </a:rPr>
              <a:t>m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253229" y="5609742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20029" y="5606724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435344" y="5609742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389368" y="5606724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666235" y="434314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736972" y="4195064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731509" y="47972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746875" y="494550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809356" y="46391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71727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50135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24583" y="4968240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752600" y="4968240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282446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2.5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72667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624583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752600" y="5681471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289048" y="1158239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52704" y="821690"/>
            <a:ext cx="303784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3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si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ú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200469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  <a:p>
            <a:pPr marL="149860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18766" y="3176386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4870" y="17660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31010" y="259422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01873" y="259422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800983" y="25125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84165" y="22872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142107" y="4269104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164967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10430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25284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98310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343775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38923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207766" y="5752693"/>
            <a:ext cx="96075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lm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253229" y="5752693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20029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435344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389368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666235" y="448068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660772" y="50091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739510" y="516000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802373" y="485863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809356" y="49329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58368" y="3672840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36776" y="3672840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11224" y="4895088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39239" y="4895088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068120" y="3856608"/>
            <a:ext cx="118046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2.6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958392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553336" y="5675579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411224" y="5611367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39239" y="5611367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865120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144016" y="821690"/>
            <a:ext cx="185547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14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02510"/>
            <a:ext cx="5646420" cy="12070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546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23288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04160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8503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590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4744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023" y="3069620"/>
            <a:ext cx="78422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40053" y="3072638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65451" y="3069620"/>
            <a:ext cx="8020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127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 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8261" y="307263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2403" y="3072638"/>
            <a:ext cx="78422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17109" y="307263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86536" y="25171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41450" y="25171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72614" y="25171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32150" y="221170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87114" y="16893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13705" y="244398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13480" y="4231385"/>
            <a:ext cx="5646420" cy="12070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36341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17213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995036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875909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756781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637653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516619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283711" y="5499435"/>
            <a:ext cx="783590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213097" y="5499435"/>
            <a:ext cx="68834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1018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038471" y="5499435"/>
            <a:ext cx="800100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635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930900" y="5502452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805421" y="5499435"/>
            <a:ext cx="78359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76200" marR="12700" indent="-6413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889875" y="5502452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664077" y="487146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590669" y="487197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45633" y="494703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41541" y="46422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160132" y="41191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086725" y="5023866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71727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850135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624583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752600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282446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732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72667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624583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752600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865120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144016" y="821690"/>
            <a:ext cx="185547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14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6848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65910" y="3233496"/>
            <a:ext cx="105664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92373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81278" y="258051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95880" y="25116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69690" y="206755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05020" y="17301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142107" y="4151947"/>
            <a:ext cx="5646420" cy="18516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161919" y="5983795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835271" y="5983795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505575" y="5983795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176768" y="5983795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519042" y="6069380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281929" y="6069380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615430" y="6069380"/>
            <a:ext cx="14528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089019" y="537895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739765" y="515086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449693" y="455688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4.3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5216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63624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338072" y="4968240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466088" y="4968240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996492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96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4.6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86764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338072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466088" y="5681471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85208" y="30480"/>
            <a:ext cx="447992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865120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144016" y="821690"/>
            <a:ext cx="185547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14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3496"/>
            <a:ext cx="958215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14677" y="3236848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92373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09650" y="25854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167508" y="266255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82517" y="250774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32146" y="21315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142107" y="4269104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164967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210430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5284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298310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343775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38923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207766" y="5752693"/>
            <a:ext cx="96075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lm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253229" y="5752693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320029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435344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389368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666235" y="463334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36972" y="4864989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731509" y="49283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738619" y="48571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809356" y="43383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28472" y="3672840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06879" y="3672840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81327" y="4895088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09344" y="48950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1139444" y="3856608"/>
            <a:ext cx="118046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3.3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29716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624964" y="5675579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481327" y="5611367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609344" y="56113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149,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2.879)=0.052,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0.821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85208" y="30480"/>
            <a:ext cx="447992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60776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06627" y="821690"/>
            <a:ext cx="258635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ál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30283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2124075" algn="l"/>
              </a:tabLst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	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43915" y="3350514"/>
            <a:ext cx="68834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434589" y="3350514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635" algn="ctr">
              <a:lnSpc>
                <a:spcPct val="100000"/>
              </a:lnSpc>
            </a:pP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4870" y="175602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735582" y="22110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06445" y="2434590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800983" y="243725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884165" y="20584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070605" y="4269104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9346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3892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18134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2680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272273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317738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136519" y="5752693"/>
            <a:ext cx="200533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L="149860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248402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363970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317740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594861" y="44051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665345" y="5010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659882" y="500735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730745" y="5010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712456" y="43670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58368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36776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89303" y="4968240"/>
            <a:ext cx="685799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64207" y="4968240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068120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3.0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r>
              <a:rPr sz="20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958392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411224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539239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115,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2.007)=0.057,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0.812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65960" y="871727"/>
            <a:ext cx="283463" cy="292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41654" y="750315"/>
            <a:ext cx="12579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718303" y="679704"/>
            <a:ext cx="1365503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809488" y="679704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845177" y="0"/>
            <a:ext cx="4221480" cy="8604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374775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374775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 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87769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 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125595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77510" y="3314700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62762" y="2837179"/>
            <a:ext cx="27940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Calibri"/>
                <a:cs typeface="Calibri"/>
              </a:rPr>
              <a:t>5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5" dirty="0" smtClean="0">
                <a:latin typeface="Calibri"/>
                <a:cs typeface="Calibri"/>
              </a:rPr>
              <a:t>6</a:t>
            </a:r>
            <a:r>
              <a:rPr sz="1000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454277" y="2837179"/>
            <a:ext cx="278765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Calibri"/>
                <a:cs typeface="Calibri"/>
              </a:rPr>
              <a:t>5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10" dirty="0" smtClean="0">
                <a:latin typeface="Calibri"/>
                <a:cs typeface="Calibri"/>
              </a:rPr>
              <a:t>6</a:t>
            </a:r>
            <a:r>
              <a:rPr sz="1000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312670" y="2739390"/>
            <a:ext cx="34290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Calibri"/>
                <a:cs typeface="Calibri"/>
              </a:rPr>
              <a:t>11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10" dirty="0" smtClean="0">
                <a:latin typeface="Calibri"/>
                <a:cs typeface="Calibri"/>
              </a:rPr>
              <a:t>1</a:t>
            </a:r>
            <a:r>
              <a:rPr sz="1000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305683" y="2440304"/>
            <a:ext cx="34290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Calibri"/>
                <a:cs typeface="Calibri"/>
              </a:rPr>
              <a:t>22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10" dirty="0" smtClean="0">
                <a:latin typeface="Calibri"/>
                <a:cs typeface="Calibri"/>
              </a:rPr>
              <a:t>2</a:t>
            </a:r>
            <a:r>
              <a:rPr sz="1000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159377" y="2663190"/>
            <a:ext cx="34290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Calibri"/>
                <a:cs typeface="Calibri"/>
              </a:rPr>
              <a:t>11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10" dirty="0" smtClean="0">
                <a:latin typeface="Calibri"/>
                <a:cs typeface="Calibri"/>
              </a:rPr>
              <a:t>1</a:t>
            </a:r>
            <a:r>
              <a:rPr sz="1000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025644" y="2045589"/>
            <a:ext cx="34290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Calibri"/>
                <a:cs typeface="Calibri"/>
              </a:rPr>
              <a:t>44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10" dirty="0" smtClean="0">
                <a:latin typeface="Calibri"/>
                <a:cs typeface="Calibri"/>
              </a:rPr>
              <a:t>4</a:t>
            </a:r>
            <a:r>
              <a:rPr sz="1000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999232" y="4266247"/>
            <a:ext cx="5715000" cy="16001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22092" y="5843587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079747" y="5843587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137403" y="5843587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195059" y="5843587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255764" y="5843587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313166" y="5843587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3501644" y="593750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560570" y="593750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619115" y="593750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677659" y="593750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696961" y="5937503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544061" y="5341111"/>
            <a:ext cx="28067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 smtClean="0">
                <a:latin typeface="Calibri"/>
                <a:cs typeface="Calibri"/>
              </a:rPr>
              <a:t>5.6</a:t>
            </a:r>
            <a:r>
              <a:rPr sz="1000" b="1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559300" y="5047233"/>
            <a:ext cx="344805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 smtClean="0">
                <a:latin typeface="Calibri"/>
                <a:cs typeface="Calibri"/>
              </a:rPr>
              <a:t>16.7</a:t>
            </a:r>
            <a:r>
              <a:rPr sz="1000" b="1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668771" y="4920742"/>
            <a:ext cx="344805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 smtClean="0">
                <a:latin typeface="Calibri"/>
                <a:cs typeface="Calibri"/>
              </a:rPr>
              <a:t>22.2</a:t>
            </a:r>
            <a:r>
              <a:rPr sz="1000" b="1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740143" y="5150866"/>
            <a:ext cx="344805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 smtClean="0">
                <a:latin typeface="Calibri"/>
                <a:cs typeface="Calibri"/>
              </a:rPr>
              <a:t>11.1</a:t>
            </a:r>
            <a:r>
              <a:rPr sz="1000" b="1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811516" y="4269485"/>
            <a:ext cx="344805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 smtClean="0">
                <a:latin typeface="Calibri"/>
                <a:cs typeface="Calibri"/>
              </a:rPr>
              <a:t>44.4</a:t>
            </a:r>
            <a:r>
              <a:rPr sz="1000" b="1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800088" y="701040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78495" y="701040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488935" y="1923288"/>
            <a:ext cx="56692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744968" y="19232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7104126" y="854964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2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5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552943" y="2639567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680959" y="26395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347216" y="5038344"/>
            <a:ext cx="566928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603247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958392" y="3971290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7155" algn="ctr">
              <a:lnSpc>
                <a:spcPts val="5985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8.4</a:t>
            </a:r>
            <a:endParaRPr sz="6000">
              <a:latin typeface="Calibri"/>
              <a:cs typeface="Calibri"/>
            </a:endParaRPr>
          </a:p>
          <a:p>
            <a:pPr marL="2540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127861" y="5103748"/>
            <a:ext cx="913765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53336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60776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06627" y="821690"/>
            <a:ext cx="258635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ál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200469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  <a:p>
            <a:pPr marL="149860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18766" y="3176386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4870" y="19822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59382" y="1832228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679319" y="228460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37228" y="243725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07965" y="24500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142107" y="4197667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164967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10430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252846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98310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343775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389239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207766" y="5678047"/>
            <a:ext cx="96075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79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10" dirty="0" smtClean="0">
                <a:latin typeface="Calibri"/>
                <a:cs typeface="Calibri"/>
              </a:rPr>
              <a:t>l</a:t>
            </a:r>
            <a:r>
              <a:rPr sz="1100" spc="5" dirty="0" smtClean="0">
                <a:latin typeface="Calibri"/>
                <a:cs typeface="Calibri"/>
              </a:rPr>
              <a:t>m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253229" y="5681065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20029" y="5677880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435344" y="5681065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389368" y="5678047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666235" y="433374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660772" y="487235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731509" y="45599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738619" y="493877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784083" y="46108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2.4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28472" y="3599688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06879" y="3599688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81327" y="4824984"/>
            <a:ext cx="438911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09344" y="4824984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139444" y="3784980"/>
            <a:ext cx="118046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2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29716" y="3756659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624964" y="5604255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481327" y="5538215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609344" y="5538215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028,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1.263)=0.022,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0.883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60776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06627" y="821690"/>
            <a:ext cx="258635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ál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95821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51915" y="3179571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18766" y="3176386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4870" y="19077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67636" y="258724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01873" y="266344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737228" y="25125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807965" y="21221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070605" y="4311967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93466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79721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662929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949185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236077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258058" y="5735350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544314" y="5738367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922009" y="5738367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116826" y="5735350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650" marR="12700" indent="-23558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739641" y="46324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038725" y="50112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375653" y="4936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535036" y="4391405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5216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563624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338072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66088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996492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96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3.2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86764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338072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66088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407314" y="6292758"/>
            <a:ext cx="569849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.081, 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2.889)=0.028,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0.868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70503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96900" y="821690"/>
            <a:ext cx="280606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6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02510"/>
            <a:ext cx="5646420" cy="12070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546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23288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04160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8503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590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4744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023" y="3069620"/>
            <a:ext cx="78422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40053" y="3072638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65451" y="3069620"/>
            <a:ext cx="8020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127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 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8261" y="307263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2403" y="3072638"/>
            <a:ext cx="78422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17109" y="307263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84708" y="206222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0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52117" y="213995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19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07082" y="221615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19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38245" y="236855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29836" y="213931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20183" y="2594990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142107" y="4197667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164967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10430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252846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298310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343775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389239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207766" y="5678047"/>
            <a:ext cx="96075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79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10" dirty="0" smtClean="0">
                <a:latin typeface="Calibri"/>
                <a:cs typeface="Calibri"/>
              </a:rPr>
              <a:t>l</a:t>
            </a:r>
            <a:r>
              <a:rPr sz="1100" spc="5" dirty="0" smtClean="0">
                <a:latin typeface="Calibri"/>
                <a:cs typeface="Calibri"/>
              </a:rPr>
              <a:t>m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53229" y="5681065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320029" y="5677880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435344" y="5681065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389368" y="5678047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659504" y="427380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730241" y="478955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809234" y="5018404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808469" y="456336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879206" y="471335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19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800088" y="841247"/>
            <a:ext cx="1511807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391400" y="841247"/>
            <a:ext cx="130759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8425" algn="ctr">
              <a:lnSpc>
                <a:spcPts val="5985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r>
              <a:rPr sz="6000" b="1" spc="0" dirty="0" smtClean="0">
                <a:solidFill>
                  <a:srgbClr val="622422"/>
                </a:solidFill>
                <a:latin typeface="Calibri"/>
                <a:cs typeface="Calibri"/>
              </a:rPr>
              <a:t>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28472" y="3672840"/>
            <a:ext cx="1898903" cy="1149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706879" y="3672840"/>
            <a:ext cx="1094232" cy="1149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81327" y="4895088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609344" y="4895088"/>
            <a:ext cx="368807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1139444" y="3856608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2.7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029716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481327" y="5611367"/>
            <a:ext cx="438911" cy="38709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609344" y="5611367"/>
            <a:ext cx="368807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70503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96900" y="821690"/>
            <a:ext cx="280606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6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356355" y="426910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379215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42467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46709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1255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558023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603488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422396" y="5752693"/>
            <a:ext cx="95885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67605" y="5752693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534405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649593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603617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45763" y="5087366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944871" y="426796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028182" y="464565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22718" y="419176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017256" y="4347845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94131" y="1964054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16991" y="33036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603247" y="33036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886455" y="33036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72711" y="33036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59476" y="33036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480771" y="3389629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718310" y="3386612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144773" y="3389629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339590" y="3386612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942847" y="204901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305304" y="235661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515614" y="228041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801870" y="227799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3.3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231391" y="5038344"/>
            <a:ext cx="798576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19072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958392" y="3971290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7155" algn="ctr">
              <a:lnSpc>
                <a:spcPts val="5985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3.3</a:t>
            </a:r>
            <a:endParaRPr sz="6000">
              <a:latin typeface="Calibri"/>
              <a:cs typeface="Calibri"/>
            </a:endParaRPr>
          </a:p>
          <a:p>
            <a:pPr marL="2540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 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70503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96900" y="821690"/>
            <a:ext cx="280606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6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3496"/>
            <a:ext cx="958215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14677" y="3236848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52166" y="3233496"/>
            <a:ext cx="105410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79449" y="221665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161158" y="2660777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75786" y="258521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38242" y="243890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70605" y="4311967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93466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379721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662929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949185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236077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258058" y="5735350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544314" y="5738367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22009" y="5738367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116826" y="5735350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650" marR="12700" indent="-23558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733038" y="463867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027421" y="5165344"/>
            <a:ext cx="30353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305550" y="501929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592059" y="501929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2.4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85216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563624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338072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466088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996492" y="4070857"/>
            <a:ext cx="1180465" cy="143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96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2.2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86764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056233" y="5615025"/>
            <a:ext cx="914400" cy="6051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144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338072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66088" y="5824728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74720" y="1085088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6588" y="750315"/>
            <a:ext cx="364871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45770" marR="12700" indent="-433705">
              <a:lnSpc>
                <a:spcPct val="100000"/>
              </a:lnSpc>
            </a:pP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j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6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 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02510"/>
            <a:ext cx="5646420" cy="12070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546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23288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04160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8503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590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4744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023" y="3069620"/>
            <a:ext cx="78422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40053" y="3072638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65451" y="3069620"/>
            <a:ext cx="8020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127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 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8261" y="307263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2403" y="3072638"/>
            <a:ext cx="78422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17109" y="307263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84708" y="207492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523746" y="2520950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07082" y="244500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162045" y="244500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88638" y="2521839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943602" y="2522092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070605" y="4231385"/>
            <a:ext cx="5646420" cy="12070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93466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74338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852161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733034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613906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494778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373744" y="5415534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140710" y="5499435"/>
            <a:ext cx="783590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070096" y="5499435"/>
            <a:ext cx="68834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1018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895469" y="5499435"/>
            <a:ext cx="800100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635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787897" y="5502452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662419" y="5499435"/>
            <a:ext cx="78359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76200" marR="12700" indent="-6413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746872" y="5502452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514471" y="427507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382261" y="464565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237226" y="479869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092190" y="4798059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018781" y="4875529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873745" y="4951095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28472" y="3742944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706879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81327" y="4968240"/>
            <a:ext cx="438911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609344" y="4968240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139444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2.2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029716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481327" y="5681471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09344" y="5681471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85208" y="30480"/>
            <a:ext cx="447992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74720" y="1085088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6588" y="750315"/>
            <a:ext cx="364871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45770" marR="12700" indent="-433705">
              <a:lnSpc>
                <a:spcPct val="100000"/>
              </a:lnSpc>
            </a:pP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j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6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 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3496"/>
            <a:ext cx="958215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14677" y="3236848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52166" y="3233496"/>
            <a:ext cx="105410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78629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03249" y="221615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161158" y="2587625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451986" y="251510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11115" y="251879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999232" y="4311967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22092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308347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591555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77811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164576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186429" y="5735350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473066" y="5738367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710554" y="5735350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137018" y="5738367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610736" y="441070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947920" y="4198239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183248" y="478866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520431" y="501357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2.0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28472" y="3742944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06879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81327" y="4968240"/>
            <a:ext cx="438911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09344" y="4968240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139444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2.1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029716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481327" y="5681471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09344" y="5681471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74720" y="1085088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6588" y="750315"/>
            <a:ext cx="364871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45770" marR="12700" indent="-433705">
              <a:lnSpc>
                <a:spcPct val="100000"/>
              </a:lnSpc>
            </a:pP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j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6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 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200469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  <a:p>
            <a:pPr marL="149860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18766" y="3176386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58164" y="169494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800605" y="2590672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07970" y="2590672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43325" y="251599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01615" y="236359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070605" y="4197667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093466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38929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181346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26809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272273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317738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136519" y="5678047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16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181983" y="5681065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248402" y="5677880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363970" y="5681065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317740" y="5678047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588258" y="427075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679696" y="5099177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737605" y="5099177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673342" y="493763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731379" y="493763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2.3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58368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36776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11224" y="4968240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39239" y="4968240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068120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2.4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958392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411224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539239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76600" y="871727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017828" y="750315"/>
            <a:ext cx="239141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02510"/>
            <a:ext cx="5646420" cy="12070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546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23288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04160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8503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590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4744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023" y="3069620"/>
            <a:ext cx="78422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40053" y="3072638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65451" y="3069620"/>
            <a:ext cx="8020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127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 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8261" y="307263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2403" y="3072638"/>
            <a:ext cx="78422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17109" y="307263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84708" y="184632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52117" y="221462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83282" y="229171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162045" y="236855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169790" y="213995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19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20183" y="2520315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070605" y="4269104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9346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3892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18134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22680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272273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317738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136519" y="5752693"/>
            <a:ext cx="95885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181983" y="5752693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248402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363970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317740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588258" y="449503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595240" y="486206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19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742178" y="501269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736842" y="501269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807579" y="501269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11224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539239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1068120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2.4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958392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76600" y="871727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017828" y="750315"/>
            <a:ext cx="239141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200469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  <a:p>
            <a:pPr marL="149860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18766" y="3176386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58164" y="169494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65477" y="184759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12542" y="161874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819525" y="213652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73244" y="2514219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070605" y="4197667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093466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38929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181346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26809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272273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317738" y="5596699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136519" y="5678047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16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181983" y="5681065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248402" y="5677880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363970" y="5681065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317740" y="5678047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588258" y="456336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658995" y="4337177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742178" y="456336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736842" y="478955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803006" y="5015738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431023" y="2066544"/>
            <a:ext cx="685800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805928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4953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58368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36776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11224" y="4968240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39239" y="4968240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068120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2.5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958392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411224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539239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65960" y="871727"/>
            <a:ext cx="283463" cy="292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51120" y="679704"/>
            <a:ext cx="496824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73623" y="679704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841654" y="10668"/>
            <a:ext cx="8224520" cy="9747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0" algn="r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R="12700" algn="r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R="13335" algn="r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894715" algn="ctr">
              <a:lnSpc>
                <a:spcPts val="1705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480"/>
              </a:lnSpc>
            </a:pP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085971" y="3314700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864734" y="3314700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38378" y="2805048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90269" y="2707259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81808" y="2707259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13354" y="2805048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65270" y="2607564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956809" y="2017521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49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9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999232" y="4479416"/>
            <a:ext cx="5715000" cy="13167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022092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698747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378452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055108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731764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408420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088123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764780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442325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7981950" y="46117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488935" y="2066544"/>
            <a:ext cx="56692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744968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8.0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47344" y="5111496"/>
            <a:ext cx="156667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103120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989482" y="4070857"/>
            <a:ext cx="128079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43815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7.0</a:t>
            </a:r>
            <a:endParaRPr sz="6000">
              <a:latin typeface="Calibri"/>
              <a:cs typeface="Calibri"/>
            </a:endParaRPr>
          </a:p>
          <a:p>
            <a:pPr marL="90805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5,</a:t>
            </a:r>
            <a:r>
              <a:rPr sz="20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6,</a:t>
            </a:r>
            <a:r>
              <a:rPr sz="20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7,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8, 10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L="150495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553336" y="5890158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12063" y="6178296"/>
            <a:ext cx="3422904" cy="3413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645408" y="6169152"/>
            <a:ext cx="2648712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380488" y="6443470"/>
            <a:ext cx="2026919" cy="3718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02608" y="6443470"/>
            <a:ext cx="356615" cy="37185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636219" y="6003950"/>
            <a:ext cx="5465445" cy="5727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896745" marR="12700" indent="-1884680">
              <a:lnSpc>
                <a:spcPct val="10000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(5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143,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4.211)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1.221,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0.283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5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TIC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E,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-17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 DI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</p:txBody>
      </p:sp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3261614" y="5171338"/>
          <a:ext cx="5059196" cy="889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7134"/>
                <a:gridCol w="679703"/>
                <a:gridCol w="676656"/>
                <a:gridCol w="676655"/>
                <a:gridCol w="676656"/>
                <a:gridCol w="679703"/>
                <a:gridCol w="676655"/>
                <a:gridCol w="556034"/>
              </a:tblGrid>
              <a:tr h="201866">
                <a:tc>
                  <a:txBody>
                    <a:bodyPr/>
                    <a:lstStyle/>
                    <a:p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732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449058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33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38836"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3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6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10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/N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c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76600" y="871727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017828" y="750315"/>
            <a:ext cx="239141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3496"/>
            <a:ext cx="958215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6685" marR="12700" indent="-1346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14677" y="3236848"/>
            <a:ext cx="9620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92373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79449" y="184150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89530" y="2513329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71215" y="2583053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38242" y="199148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142107" y="4126229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164967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210430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52846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298310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343775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389239" y="5525261"/>
            <a:ext cx="0" cy="43053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207766" y="5606724"/>
            <a:ext cx="96075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79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10" dirty="0" smtClean="0">
                <a:latin typeface="Calibri"/>
                <a:cs typeface="Calibri"/>
              </a:rPr>
              <a:t>l</a:t>
            </a:r>
            <a:r>
              <a:rPr sz="1100" spc="5" dirty="0" smtClean="0">
                <a:latin typeface="Calibri"/>
                <a:cs typeface="Calibri"/>
              </a:rPr>
              <a:t>m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253229" y="5609742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320029" y="5606724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435344" y="5609742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389368" y="5606724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608959" y="441832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38496" y="5022977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09234" y="5022977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752970" y="5022977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802626" y="486879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01623" y="3672840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80032" y="3672840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554480" y="4895088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82495" y="48950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1211072" y="3856608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2.2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732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101344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554480" y="5611367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682495" y="56113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(2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951,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3.298)=0.895,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0.351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31007" y="1085088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38404" y="750315"/>
            <a:ext cx="354393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134110" marR="12700" indent="-1122045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ún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líti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02510"/>
            <a:ext cx="5646420" cy="12070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546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23288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04160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85032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5903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44744" y="2986658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11023" y="3069620"/>
            <a:ext cx="78422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40053" y="3072638"/>
            <a:ext cx="68834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65451" y="3069620"/>
            <a:ext cx="8020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127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 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8261" y="307263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32403" y="3072638"/>
            <a:ext cx="78422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17109" y="307263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84708" y="229171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52117" y="213931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78710" y="2445639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38245" y="213995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19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93209" y="184632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20183" y="2594990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070605" y="4374260"/>
            <a:ext cx="5646420" cy="12070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93466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74338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852161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733034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613906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494778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373744" y="5558409"/>
            <a:ext cx="0" cy="45643"/>
          </a:xfrm>
          <a:custGeom>
            <a:avLst/>
            <a:gdLst/>
            <a:ahLst/>
            <a:cxnLst/>
            <a:rect l="l" t="t" r="r" b="b"/>
            <a:pathLst>
              <a:path h="45643">
                <a:moveTo>
                  <a:pt x="0" y="0"/>
                </a:moveTo>
                <a:lnTo>
                  <a:pt x="0" y="456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140710" y="5642386"/>
            <a:ext cx="783590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070096" y="5642386"/>
            <a:ext cx="68834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1018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895469" y="5642386"/>
            <a:ext cx="800100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635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787897" y="564540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662419" y="5642386"/>
            <a:ext cx="78359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76200" marR="12700" indent="-6413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746872" y="5645403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447415" y="4783963"/>
            <a:ext cx="356235" cy="1797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50" spc="-10" dirty="0" smtClean="0">
                <a:latin typeface="Calibri"/>
                <a:cs typeface="Calibri"/>
              </a:rPr>
              <a:t>22</a:t>
            </a:r>
            <a:r>
              <a:rPr sz="1050" spc="0" dirty="0" smtClean="0">
                <a:latin typeface="Calibri"/>
                <a:cs typeface="Calibri"/>
              </a:rPr>
              <a:t>.</a:t>
            </a:r>
            <a:r>
              <a:rPr sz="1050" spc="-10" dirty="0" smtClean="0">
                <a:latin typeface="Calibri"/>
                <a:cs typeface="Calibri"/>
              </a:rPr>
              <a:t>2</a:t>
            </a:r>
            <a:r>
              <a:rPr sz="1050" spc="0" dirty="0" smtClean="0">
                <a:latin typeface="Calibri"/>
                <a:cs typeface="Calibri"/>
              </a:rPr>
              <a:t>%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378578" y="4872735"/>
            <a:ext cx="356235" cy="1797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50" spc="-10" dirty="0" smtClean="0">
                <a:latin typeface="Calibri"/>
                <a:cs typeface="Calibri"/>
              </a:rPr>
              <a:t>13</a:t>
            </a:r>
            <a:r>
              <a:rPr sz="1050" spc="0" dirty="0" smtClean="0">
                <a:latin typeface="Calibri"/>
                <a:cs typeface="Calibri"/>
              </a:rPr>
              <a:t>.</a:t>
            </a:r>
            <a:r>
              <a:rPr sz="1050" spc="-10" dirty="0" smtClean="0">
                <a:latin typeface="Calibri"/>
                <a:cs typeface="Calibri"/>
              </a:rPr>
              <a:t>9</a:t>
            </a:r>
            <a:r>
              <a:rPr sz="1050" spc="0" dirty="0" smtClean="0">
                <a:latin typeface="Calibri"/>
                <a:cs typeface="Calibri"/>
              </a:rPr>
              <a:t>%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241797" y="5088763"/>
            <a:ext cx="289560" cy="1797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50" spc="-10" dirty="0" smtClean="0">
                <a:latin typeface="Calibri"/>
                <a:cs typeface="Calibri"/>
              </a:rPr>
              <a:t>5</a:t>
            </a:r>
            <a:r>
              <a:rPr sz="1050" spc="0" dirty="0" smtClean="0">
                <a:latin typeface="Calibri"/>
                <a:cs typeface="Calibri"/>
              </a:rPr>
              <a:t>.</a:t>
            </a:r>
            <a:r>
              <a:rPr sz="1050" spc="-15" dirty="0" smtClean="0">
                <a:latin typeface="Calibri"/>
                <a:cs typeface="Calibri"/>
              </a:rPr>
              <a:t>6</a:t>
            </a:r>
            <a:r>
              <a:rPr sz="1050" spc="0" dirty="0" smtClean="0">
                <a:latin typeface="Calibri"/>
                <a:cs typeface="Calibri"/>
              </a:rPr>
              <a:t>%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088507" y="4936744"/>
            <a:ext cx="356235" cy="1797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50" spc="-10" dirty="0" smtClean="0">
                <a:latin typeface="Calibri"/>
                <a:cs typeface="Calibri"/>
              </a:rPr>
              <a:t>11</a:t>
            </a:r>
            <a:r>
              <a:rPr sz="1050" spc="0" dirty="0" smtClean="0">
                <a:latin typeface="Calibri"/>
                <a:cs typeface="Calibri"/>
              </a:rPr>
              <a:t>.</a:t>
            </a:r>
            <a:r>
              <a:rPr sz="1050" spc="-15" dirty="0" smtClean="0">
                <a:latin typeface="Calibri"/>
                <a:cs typeface="Calibri"/>
              </a:rPr>
              <a:t>1</a:t>
            </a:r>
            <a:r>
              <a:rPr sz="1050" spc="0" dirty="0" smtClean="0">
                <a:latin typeface="Calibri"/>
                <a:cs typeface="Calibri"/>
              </a:rPr>
              <a:t>%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019670" y="4414520"/>
            <a:ext cx="356235" cy="1797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50" spc="-10" dirty="0" smtClean="0">
                <a:latin typeface="Calibri"/>
                <a:cs typeface="Calibri"/>
              </a:rPr>
              <a:t>44</a:t>
            </a:r>
            <a:r>
              <a:rPr sz="1050" spc="0" dirty="0" smtClean="0">
                <a:latin typeface="Calibri"/>
                <a:cs typeface="Calibri"/>
              </a:rPr>
              <a:t>.</a:t>
            </a:r>
            <a:r>
              <a:rPr sz="1050" spc="-15" dirty="0" smtClean="0">
                <a:latin typeface="Calibri"/>
                <a:cs typeface="Calibri"/>
              </a:rPr>
              <a:t>4</a:t>
            </a:r>
            <a:r>
              <a:rPr sz="1050" spc="0" dirty="0" smtClean="0">
                <a:latin typeface="Calibri"/>
                <a:cs typeface="Calibri"/>
              </a:rPr>
              <a:t>%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946263" y="5165597"/>
            <a:ext cx="289560" cy="1797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50" spc="-10" dirty="0" smtClean="0">
                <a:latin typeface="Calibri"/>
                <a:cs typeface="Calibri"/>
              </a:rPr>
              <a:t>2</a:t>
            </a:r>
            <a:r>
              <a:rPr sz="1050" spc="0" dirty="0" smtClean="0">
                <a:latin typeface="Calibri"/>
                <a:cs typeface="Calibri"/>
              </a:rPr>
              <a:t>.</a:t>
            </a:r>
            <a:r>
              <a:rPr sz="1050" spc="-15" dirty="0" smtClean="0">
                <a:latin typeface="Calibri"/>
                <a:cs typeface="Calibri"/>
              </a:rPr>
              <a:t>8</a:t>
            </a:r>
            <a:r>
              <a:rPr sz="1050" spc="0" dirty="0" smtClean="0">
                <a:latin typeface="Calibri"/>
                <a:cs typeface="Calibri"/>
              </a:rPr>
              <a:t>%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3.4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11224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39239" y="511149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068120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31007" y="1085088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38404" y="750315"/>
            <a:ext cx="354393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134110" marR="12700" indent="-1122045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ún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líti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6848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65910" y="3233496"/>
            <a:ext cx="105664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92373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52348" y="184238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44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89530" y="2368169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451986" y="221615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62042" y="251510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142107" y="4311967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164967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451222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734430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020686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307451" y="5651563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329432" y="5738367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566920" y="5735350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10489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93638" y="5738367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188454" y="5735350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804665" y="494042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162550" y="5165344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453378" y="508279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612506" y="464235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28472" y="3956303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06879" y="3956303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81327" y="5181600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09344" y="5181600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139444" y="4142485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029716" y="4113910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481327" y="5894832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09344" y="589483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53568" y="6467854"/>
            <a:ext cx="5209032" cy="3413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73040" y="6455662"/>
            <a:ext cx="344424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312664" y="6455662"/>
            <a:ext cx="472439" cy="3718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495544" y="6467854"/>
            <a:ext cx="320039" cy="34137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541264" y="6467854"/>
            <a:ext cx="664463" cy="34137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63367" y="6711694"/>
            <a:ext cx="1386840" cy="14630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675888" y="6711694"/>
            <a:ext cx="320039" cy="14630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477418" y="6290614"/>
            <a:ext cx="5558790" cy="54419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22500" marR="12700" indent="-2210435">
              <a:lnSpc>
                <a:spcPct val="1004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(9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000,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1.408)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6.390,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0.016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&lt;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31007" y="1085088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38404" y="750315"/>
            <a:ext cx="354393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134110" marR="12700" indent="-1122045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ún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líti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15058"/>
            <a:ext cx="5646420" cy="17510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1544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834895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05200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76392" y="3346322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17651" y="3429284"/>
            <a:ext cx="95821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860" marR="12700" indent="-13716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80920" y="3432302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614165" y="3432302"/>
            <a:ext cx="14528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85494" y="221399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29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32023" y="258432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454397" y="154432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999232" y="4269104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022092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067555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09971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155435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200900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246364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065145" y="5752693"/>
            <a:ext cx="95885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110354" y="5752693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177154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292341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246366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516629" y="440969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595621" y="5094604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666359" y="5094604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660895" y="5170804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660005" y="463829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3.7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58368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636776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11224" y="4968240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539239" y="4968240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068120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2.8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958392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411224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39239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(7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529,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3.456)=2.179,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0.150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47879"/>
            <a:ext cx="27209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74268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068567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868926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002279" y="871727"/>
            <a:ext cx="283464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292097" y="750315"/>
            <a:ext cx="18421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 M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é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01623" y="3886200"/>
            <a:ext cx="1898904" cy="1149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780032" y="3886200"/>
            <a:ext cx="1094232" cy="11490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554480" y="5111496"/>
            <a:ext cx="438912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82495" y="5111496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211072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5.6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101344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554480" y="5824728"/>
            <a:ext cx="438912" cy="387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82495" y="5824728"/>
            <a:ext cx="368807" cy="387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27456" y="1895729"/>
            <a:ext cx="5715000" cy="129387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0316" y="3169792"/>
            <a:ext cx="0" cy="47117"/>
          </a:xfrm>
          <a:custGeom>
            <a:avLst/>
            <a:gdLst/>
            <a:ahLst/>
            <a:cxnLst/>
            <a:rect l="l" t="t" r="r" b="b"/>
            <a:pathLst>
              <a:path h="47117">
                <a:moveTo>
                  <a:pt x="0" y="0"/>
                </a:moveTo>
                <a:lnTo>
                  <a:pt x="0" y="471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95908" y="3169792"/>
            <a:ext cx="0" cy="47117"/>
          </a:xfrm>
          <a:custGeom>
            <a:avLst/>
            <a:gdLst/>
            <a:ahLst/>
            <a:cxnLst/>
            <a:rect l="l" t="t" r="r" b="b"/>
            <a:pathLst>
              <a:path h="47117">
                <a:moveTo>
                  <a:pt x="0" y="0"/>
                </a:moveTo>
                <a:lnTo>
                  <a:pt x="0" y="471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544574" y="3169792"/>
            <a:ext cx="0" cy="47117"/>
          </a:xfrm>
          <a:custGeom>
            <a:avLst/>
            <a:gdLst/>
            <a:ahLst/>
            <a:cxnLst/>
            <a:rect l="l" t="t" r="r" b="b"/>
            <a:pathLst>
              <a:path h="47117">
                <a:moveTo>
                  <a:pt x="0" y="0"/>
                </a:moveTo>
                <a:lnTo>
                  <a:pt x="0" y="471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090166" y="3169792"/>
            <a:ext cx="0" cy="47117"/>
          </a:xfrm>
          <a:custGeom>
            <a:avLst/>
            <a:gdLst/>
            <a:ahLst/>
            <a:cxnLst/>
            <a:rect l="l" t="t" r="r" b="b"/>
            <a:pathLst>
              <a:path h="47117">
                <a:moveTo>
                  <a:pt x="0" y="0"/>
                </a:moveTo>
                <a:lnTo>
                  <a:pt x="0" y="471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635757" y="3169792"/>
            <a:ext cx="0" cy="47117"/>
          </a:xfrm>
          <a:custGeom>
            <a:avLst/>
            <a:gdLst/>
            <a:ahLst/>
            <a:cxnLst/>
            <a:rect l="l" t="t" r="r" b="b"/>
            <a:pathLst>
              <a:path h="47117">
                <a:moveTo>
                  <a:pt x="0" y="0"/>
                </a:moveTo>
                <a:lnTo>
                  <a:pt x="0" y="471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181350" y="3169792"/>
            <a:ext cx="0" cy="47117"/>
          </a:xfrm>
          <a:custGeom>
            <a:avLst/>
            <a:gdLst/>
            <a:ahLst/>
            <a:cxnLst/>
            <a:rect l="l" t="t" r="r" b="b"/>
            <a:pathLst>
              <a:path h="47117">
                <a:moveTo>
                  <a:pt x="0" y="0"/>
                </a:moveTo>
                <a:lnTo>
                  <a:pt x="0" y="471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729990" y="3169792"/>
            <a:ext cx="0" cy="47117"/>
          </a:xfrm>
          <a:custGeom>
            <a:avLst/>
            <a:gdLst/>
            <a:ahLst/>
            <a:cxnLst/>
            <a:rect l="l" t="t" r="r" b="b"/>
            <a:pathLst>
              <a:path h="47117">
                <a:moveTo>
                  <a:pt x="0" y="0"/>
                </a:moveTo>
                <a:lnTo>
                  <a:pt x="0" y="471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75582" y="3169792"/>
            <a:ext cx="0" cy="47117"/>
          </a:xfrm>
          <a:custGeom>
            <a:avLst/>
            <a:gdLst/>
            <a:ahLst/>
            <a:cxnLst/>
            <a:rect l="l" t="t" r="r" b="b"/>
            <a:pathLst>
              <a:path h="47117">
                <a:moveTo>
                  <a:pt x="0" y="0"/>
                </a:moveTo>
                <a:lnTo>
                  <a:pt x="0" y="471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821173" y="3169792"/>
            <a:ext cx="0" cy="47117"/>
          </a:xfrm>
          <a:custGeom>
            <a:avLst/>
            <a:gdLst/>
            <a:ahLst/>
            <a:cxnLst/>
            <a:rect l="l" t="t" r="r" b="b"/>
            <a:pathLst>
              <a:path h="47117">
                <a:moveTo>
                  <a:pt x="0" y="0"/>
                </a:moveTo>
                <a:lnTo>
                  <a:pt x="0" y="471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369814" y="3169792"/>
            <a:ext cx="0" cy="47117"/>
          </a:xfrm>
          <a:custGeom>
            <a:avLst/>
            <a:gdLst/>
            <a:ahLst/>
            <a:cxnLst/>
            <a:rect l="l" t="t" r="r" b="b"/>
            <a:pathLst>
              <a:path h="47117">
                <a:moveTo>
                  <a:pt x="0" y="0"/>
                </a:moveTo>
                <a:lnTo>
                  <a:pt x="0" y="471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915025" y="3169792"/>
            <a:ext cx="0" cy="47117"/>
          </a:xfrm>
          <a:custGeom>
            <a:avLst/>
            <a:gdLst/>
            <a:ahLst/>
            <a:cxnLst/>
            <a:rect l="l" t="t" r="r" b="b"/>
            <a:pathLst>
              <a:path h="47117">
                <a:moveTo>
                  <a:pt x="0" y="0"/>
                </a:moveTo>
                <a:lnTo>
                  <a:pt x="0" y="471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672795" y="326072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219301" y="326072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766061" y="326072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312670" y="326072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859151" y="326072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405885" y="326072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952494" y="326072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499228" y="326072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045709" y="326072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552694" y="3260725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2808" y="283895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169619" y="283895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716151" y="283895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262632" y="283895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809494" y="268935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319398" y="223431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866134" y="24604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412741" y="20815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996053" y="276275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542534" y="284454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070732" y="4325492"/>
            <a:ext cx="5715000" cy="129387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093592" y="5599569"/>
            <a:ext cx="0" cy="47142"/>
          </a:xfrm>
          <a:custGeom>
            <a:avLst/>
            <a:gdLst/>
            <a:ahLst/>
            <a:cxnLst/>
            <a:rect l="l" t="t" r="r" b="b"/>
            <a:pathLst>
              <a:path h="47142">
                <a:moveTo>
                  <a:pt x="0" y="0"/>
                </a:moveTo>
                <a:lnTo>
                  <a:pt x="0" y="4714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639184" y="5599569"/>
            <a:ext cx="0" cy="47142"/>
          </a:xfrm>
          <a:custGeom>
            <a:avLst/>
            <a:gdLst/>
            <a:ahLst/>
            <a:cxnLst/>
            <a:rect l="l" t="t" r="r" b="b"/>
            <a:pathLst>
              <a:path h="47142">
                <a:moveTo>
                  <a:pt x="0" y="0"/>
                </a:moveTo>
                <a:lnTo>
                  <a:pt x="0" y="4714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87825" y="5599569"/>
            <a:ext cx="0" cy="47142"/>
          </a:xfrm>
          <a:custGeom>
            <a:avLst/>
            <a:gdLst/>
            <a:ahLst/>
            <a:cxnLst/>
            <a:rect l="l" t="t" r="r" b="b"/>
            <a:pathLst>
              <a:path h="47142">
                <a:moveTo>
                  <a:pt x="0" y="0"/>
                </a:moveTo>
                <a:lnTo>
                  <a:pt x="0" y="4714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733416" y="5599569"/>
            <a:ext cx="0" cy="47142"/>
          </a:xfrm>
          <a:custGeom>
            <a:avLst/>
            <a:gdLst/>
            <a:ahLst/>
            <a:cxnLst/>
            <a:rect l="l" t="t" r="r" b="b"/>
            <a:pathLst>
              <a:path h="47142">
                <a:moveTo>
                  <a:pt x="0" y="0"/>
                </a:moveTo>
                <a:lnTo>
                  <a:pt x="0" y="4714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79009" y="5599569"/>
            <a:ext cx="0" cy="47142"/>
          </a:xfrm>
          <a:custGeom>
            <a:avLst/>
            <a:gdLst/>
            <a:ahLst/>
            <a:cxnLst/>
            <a:rect l="l" t="t" r="r" b="b"/>
            <a:pathLst>
              <a:path h="47142">
                <a:moveTo>
                  <a:pt x="0" y="0"/>
                </a:moveTo>
                <a:lnTo>
                  <a:pt x="0" y="4714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824601" y="5599569"/>
            <a:ext cx="0" cy="47142"/>
          </a:xfrm>
          <a:custGeom>
            <a:avLst/>
            <a:gdLst/>
            <a:ahLst/>
            <a:cxnLst/>
            <a:rect l="l" t="t" r="r" b="b"/>
            <a:pathLst>
              <a:path h="47142">
                <a:moveTo>
                  <a:pt x="0" y="0"/>
                </a:moveTo>
                <a:lnTo>
                  <a:pt x="0" y="4714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373240" y="5599569"/>
            <a:ext cx="0" cy="47142"/>
          </a:xfrm>
          <a:custGeom>
            <a:avLst/>
            <a:gdLst/>
            <a:ahLst/>
            <a:cxnLst/>
            <a:rect l="l" t="t" r="r" b="b"/>
            <a:pathLst>
              <a:path h="47142">
                <a:moveTo>
                  <a:pt x="0" y="0"/>
                </a:moveTo>
                <a:lnTo>
                  <a:pt x="0" y="4714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918832" y="5599569"/>
            <a:ext cx="0" cy="47142"/>
          </a:xfrm>
          <a:custGeom>
            <a:avLst/>
            <a:gdLst/>
            <a:ahLst/>
            <a:cxnLst/>
            <a:rect l="l" t="t" r="r" b="b"/>
            <a:pathLst>
              <a:path h="47142">
                <a:moveTo>
                  <a:pt x="0" y="0"/>
                </a:moveTo>
                <a:lnTo>
                  <a:pt x="0" y="4714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464425" y="5599569"/>
            <a:ext cx="0" cy="47142"/>
          </a:xfrm>
          <a:custGeom>
            <a:avLst/>
            <a:gdLst/>
            <a:ahLst/>
            <a:cxnLst/>
            <a:rect l="l" t="t" r="r" b="b"/>
            <a:pathLst>
              <a:path h="47142">
                <a:moveTo>
                  <a:pt x="0" y="0"/>
                </a:moveTo>
                <a:lnTo>
                  <a:pt x="0" y="4714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013065" y="5599569"/>
            <a:ext cx="0" cy="47142"/>
          </a:xfrm>
          <a:custGeom>
            <a:avLst/>
            <a:gdLst/>
            <a:ahLst/>
            <a:cxnLst/>
            <a:rect l="l" t="t" r="r" b="b"/>
            <a:pathLst>
              <a:path h="47142">
                <a:moveTo>
                  <a:pt x="0" y="0"/>
                </a:moveTo>
                <a:lnTo>
                  <a:pt x="0" y="4714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558276" y="5599569"/>
            <a:ext cx="0" cy="47142"/>
          </a:xfrm>
          <a:custGeom>
            <a:avLst/>
            <a:gdLst/>
            <a:ahLst/>
            <a:cxnLst/>
            <a:rect l="l" t="t" r="r" b="b"/>
            <a:pathLst>
              <a:path h="47142">
                <a:moveTo>
                  <a:pt x="0" y="0"/>
                </a:moveTo>
                <a:lnTo>
                  <a:pt x="0" y="4714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3316985" y="569153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863466" y="569153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409947" y="569153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956809" y="569153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503290" y="569153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50026" y="569153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596633" y="569153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143368" y="569153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689850" y="569153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8196833" y="5691530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266947" y="512013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813428" y="512013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360290" y="512013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906771" y="52697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417058" y="49674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000115" y="512013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510019" y="49674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7056881" y="46650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7639939" y="51935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8186673" y="51935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426719" y="6437374"/>
            <a:ext cx="5708904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371344" y="6681214"/>
            <a:ext cx="1770887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867911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550570" y="6292758"/>
            <a:ext cx="541464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57705" marR="12700" indent="-1945639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(18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000,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6.711)=2.682,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0.106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6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47879"/>
            <a:ext cx="27209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61559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95274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98817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002279" y="871727"/>
            <a:ext cx="283464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292097" y="750315"/>
            <a:ext cx="18421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 M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é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125595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017389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5376" y="272961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525016" y="2729610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79979" y="24335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33420" y="213766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87114" y="182918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91429" y="273507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142107" y="4409122"/>
            <a:ext cx="5715000" cy="16001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164967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22622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280278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337934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398639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456041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644646" y="608045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660394" y="51412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731765" y="4701032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803138" y="46285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81327" y="5038344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09344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139444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7.7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029716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9079" y="6437374"/>
            <a:ext cx="6041136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382930" y="6292758"/>
            <a:ext cx="574484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317750" marR="12700" indent="-230568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(4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000,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1.546)=2.588,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0.117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4690490" y="5189372"/>
          <a:ext cx="3590867" cy="11450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788"/>
                <a:gridCol w="1057656"/>
                <a:gridCol w="1060704"/>
                <a:gridCol w="882719"/>
              </a:tblGrid>
              <a:tr h="846086">
                <a:tc gridSpan="2">
                  <a:txBody>
                    <a:bodyPr/>
                    <a:lstStyle/>
                    <a:p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577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65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98996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3390">
                        <a:lnSpc>
                          <a:spcPct val="100000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10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47879"/>
            <a:ext cx="27209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294376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516879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420995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002279" y="871727"/>
            <a:ext cx="283464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292097" y="750315"/>
            <a:ext cx="18421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 M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é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999232" y="4456557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22092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12108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05171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695188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588252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478268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369807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417570" y="5887516"/>
            <a:ext cx="277812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903605" algn="l"/>
                <a:tab pos="1795780" algn="l"/>
                <a:tab pos="2687320" algn="l"/>
              </a:tabLst>
            </a:pPr>
            <a:r>
              <a:rPr sz="1200" spc="-10" dirty="0" smtClean="0">
                <a:latin typeface="Calibri"/>
                <a:cs typeface="Calibri"/>
              </a:rPr>
              <a:t>0	1	2	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983983" y="588751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875778" y="588751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78834" y="50067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308728" y="50067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238369" y="50067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166865" y="530275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945630" y="47104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887969" y="493572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6.0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6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58368" y="3672840"/>
            <a:ext cx="1898904" cy="1149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36776" y="3672840"/>
            <a:ext cx="1094232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11224" y="4895088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39239" y="4895088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068120" y="3856608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958392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411224" y="5611367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539239" y="5611367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84644" y="1803526"/>
            <a:ext cx="5715000" cy="14264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07504" y="3205607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10969" y="3205607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017522" y="3205607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621026" y="3205607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227577" y="3205607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831082" y="3205607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437634" y="3205607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041138" y="3205607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647690" y="3205607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52336" y="3205607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060196" y="329819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665477" y="329819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270505" y="329819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875914" y="329819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480942" y="329819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086225" y="329819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691253" y="329819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296661" y="329819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862065" y="3298190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015390" y="27795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620392" y="27795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225801" y="27795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794254" y="261378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399535" y="19441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041140" y="27795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609846" y="227876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251450" y="27795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856859" y="278561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80415" y="6467854"/>
            <a:ext cx="5358384" cy="3413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349240" y="6455662"/>
            <a:ext cx="344424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388864" y="6455662"/>
            <a:ext cx="472439" cy="3718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571744" y="6467854"/>
            <a:ext cx="320039" cy="34137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617464" y="6467854"/>
            <a:ext cx="664463" cy="34137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63367" y="6711694"/>
            <a:ext cx="1386840" cy="14630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675888" y="6711694"/>
            <a:ext cx="320039" cy="14630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404266" y="6290614"/>
            <a:ext cx="5708650" cy="54419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6160" marR="12700" indent="-2284095">
              <a:lnSpc>
                <a:spcPct val="1004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(64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000,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7.036)=9.096,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0.005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&lt;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47879"/>
            <a:ext cx="27209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74268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068567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868926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642359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651763" y="821690"/>
            <a:ext cx="312293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/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9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74320" y="1427607"/>
            <a:ext cx="5449824" cy="22768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5656" y="3684651"/>
            <a:ext cx="0" cy="47243"/>
          </a:xfrm>
          <a:custGeom>
            <a:avLst/>
            <a:gdLst/>
            <a:ahLst/>
            <a:cxnLst/>
            <a:rect l="l" t="t" r="r" b="b"/>
            <a:pathLst>
              <a:path h="47244">
                <a:moveTo>
                  <a:pt x="0" y="0"/>
                </a:moveTo>
                <a:lnTo>
                  <a:pt x="0" y="472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71727" y="3684651"/>
            <a:ext cx="0" cy="47243"/>
          </a:xfrm>
          <a:custGeom>
            <a:avLst/>
            <a:gdLst/>
            <a:ahLst/>
            <a:cxnLst/>
            <a:rect l="l" t="t" r="r" b="b"/>
            <a:pathLst>
              <a:path h="47244">
                <a:moveTo>
                  <a:pt x="0" y="0"/>
                </a:moveTo>
                <a:lnTo>
                  <a:pt x="0" y="472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450847" y="3684651"/>
            <a:ext cx="0" cy="47243"/>
          </a:xfrm>
          <a:custGeom>
            <a:avLst/>
            <a:gdLst/>
            <a:ahLst/>
            <a:cxnLst/>
            <a:rect l="l" t="t" r="r" b="b"/>
            <a:pathLst>
              <a:path h="47244">
                <a:moveTo>
                  <a:pt x="0" y="0"/>
                </a:moveTo>
                <a:lnTo>
                  <a:pt x="0" y="472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26920" y="3684651"/>
            <a:ext cx="0" cy="47243"/>
          </a:xfrm>
          <a:custGeom>
            <a:avLst/>
            <a:gdLst/>
            <a:ahLst/>
            <a:cxnLst/>
            <a:rect l="l" t="t" r="r" b="b"/>
            <a:pathLst>
              <a:path h="47244">
                <a:moveTo>
                  <a:pt x="0" y="0"/>
                </a:moveTo>
                <a:lnTo>
                  <a:pt x="0" y="472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602992" y="3684651"/>
            <a:ext cx="0" cy="47243"/>
          </a:xfrm>
          <a:custGeom>
            <a:avLst/>
            <a:gdLst/>
            <a:ahLst/>
            <a:cxnLst/>
            <a:rect l="l" t="t" r="r" b="b"/>
            <a:pathLst>
              <a:path h="47244">
                <a:moveTo>
                  <a:pt x="0" y="0"/>
                </a:moveTo>
                <a:lnTo>
                  <a:pt x="0" y="472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82111" y="3684651"/>
            <a:ext cx="0" cy="47243"/>
          </a:xfrm>
          <a:custGeom>
            <a:avLst/>
            <a:gdLst/>
            <a:ahLst/>
            <a:cxnLst/>
            <a:rect l="l" t="t" r="r" b="b"/>
            <a:pathLst>
              <a:path h="47244">
                <a:moveTo>
                  <a:pt x="0" y="0"/>
                </a:moveTo>
                <a:lnTo>
                  <a:pt x="0" y="472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58184" y="3684651"/>
            <a:ext cx="0" cy="47243"/>
          </a:xfrm>
          <a:custGeom>
            <a:avLst/>
            <a:gdLst/>
            <a:ahLst/>
            <a:cxnLst/>
            <a:rect l="l" t="t" r="r" b="b"/>
            <a:pathLst>
              <a:path h="47244">
                <a:moveTo>
                  <a:pt x="0" y="0"/>
                </a:moveTo>
                <a:lnTo>
                  <a:pt x="0" y="472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34255" y="3684651"/>
            <a:ext cx="0" cy="47243"/>
          </a:xfrm>
          <a:custGeom>
            <a:avLst/>
            <a:gdLst/>
            <a:ahLst/>
            <a:cxnLst/>
            <a:rect l="l" t="t" r="r" b="b"/>
            <a:pathLst>
              <a:path h="47244">
                <a:moveTo>
                  <a:pt x="0" y="0"/>
                </a:moveTo>
                <a:lnTo>
                  <a:pt x="0" y="472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910328" y="3684651"/>
            <a:ext cx="0" cy="47243"/>
          </a:xfrm>
          <a:custGeom>
            <a:avLst/>
            <a:gdLst/>
            <a:ahLst/>
            <a:cxnLst/>
            <a:rect l="l" t="t" r="r" b="b"/>
            <a:pathLst>
              <a:path h="47244">
                <a:moveTo>
                  <a:pt x="0" y="0"/>
                </a:moveTo>
                <a:lnTo>
                  <a:pt x="0" y="472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488432" y="3684651"/>
            <a:ext cx="0" cy="47243"/>
          </a:xfrm>
          <a:custGeom>
            <a:avLst/>
            <a:gdLst/>
            <a:ahLst/>
            <a:cxnLst/>
            <a:rect l="l" t="t" r="r" b="b"/>
            <a:pathLst>
              <a:path h="47244">
                <a:moveTo>
                  <a:pt x="0" y="0"/>
                </a:moveTo>
                <a:lnTo>
                  <a:pt x="0" y="4724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34416" y="377583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70605" y="4693704"/>
            <a:ext cx="5715000" cy="13167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93466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70121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449826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126482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803138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479794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159497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836154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513826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380994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058792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736338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414264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092190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769734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447533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8088630" y="6081674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023486" y="565048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8090154" y="550174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5216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886764" y="3775836"/>
            <a:ext cx="1482090" cy="13277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37490">
              <a:lnSpc>
                <a:spcPct val="100000"/>
              </a:lnSpc>
              <a:tabLst>
                <a:tab pos="814069" algn="l"/>
                <a:tab pos="1391285" algn="l"/>
              </a:tabLst>
            </a:pPr>
            <a:r>
              <a:rPr sz="1200" spc="-10" dirty="0" smtClean="0">
                <a:latin typeface="Calibri"/>
                <a:cs typeface="Calibri"/>
              </a:rPr>
              <a:t>3	4	5</a:t>
            </a:r>
            <a:endParaRPr sz="1200">
              <a:latin typeface="Calibri"/>
              <a:cs typeface="Calibri"/>
            </a:endParaRPr>
          </a:p>
          <a:p>
            <a:pPr marR="84455" algn="ctr">
              <a:lnSpc>
                <a:spcPct val="100000"/>
              </a:lnSpc>
              <a:spcBef>
                <a:spcPts val="95"/>
              </a:spcBef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8288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7.0</a:t>
            </a:r>
            <a:endParaRPr sz="6000">
              <a:latin typeface="Calibri"/>
              <a:cs typeface="Calibri"/>
            </a:endParaRPr>
          </a:p>
          <a:p>
            <a:pPr marR="81280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843022" y="377583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419983" y="377583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997197" y="377583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574285" y="377583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111622" y="3775836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86867" y="324192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063853" y="30416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641094" y="3234944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218182" y="30416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758820" y="26619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335782" y="208889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912870" y="150914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90084" y="227545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103621" y="285521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345560" y="549899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664709" y="535025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378958" y="550174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020180" y="52017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698106" y="52746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375652" y="512622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563624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338072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466088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1056233" y="5103748"/>
            <a:ext cx="913765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144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144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338072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466088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47879"/>
            <a:ext cx="27209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61559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95274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98817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572255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80440" y="821690"/>
            <a:ext cx="312293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/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9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125595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977510" y="3314700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5376" y="273227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525016" y="2729610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03779" y="19782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170047" y="19782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87114" y="24335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28057" y="272961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070605" y="4491418"/>
            <a:ext cx="5715000" cy="1435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93466" y="5904166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94961" y="5904166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696458" y="5904166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997954" y="5904166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301863" y="5904166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3691890" y="5998159"/>
            <a:ext cx="14058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1315085" algn="l"/>
              </a:tabLst>
            </a:pPr>
            <a:r>
              <a:rPr sz="1200" spc="-10" dirty="0" smtClean="0">
                <a:latin typeface="Calibri"/>
                <a:cs typeface="Calibri"/>
              </a:rPr>
              <a:t>7	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297548" y="5998159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563739" y="5998159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735704" y="492874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089016" y="477050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303009" y="4482210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592948" y="52296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400543" y="2066544"/>
            <a:ext cx="7437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8333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7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81327" y="5038344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09344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139444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29716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56615" y="6467854"/>
            <a:ext cx="5242560" cy="3413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309615" y="6455662"/>
            <a:ext cx="472439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92496" y="6467854"/>
            <a:ext cx="320039" cy="34137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538215" y="6467854"/>
            <a:ext cx="664463" cy="34137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563367" y="6711694"/>
            <a:ext cx="1386840" cy="14630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675888" y="6711694"/>
            <a:ext cx="320039" cy="14630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480466" y="6290614"/>
            <a:ext cx="5553075" cy="54419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19960" marR="12700" indent="-2207895">
              <a:lnSpc>
                <a:spcPct val="1004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(5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444,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1.369)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3.976,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0.054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6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47879"/>
            <a:ext cx="27209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294376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516879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420995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642359" y="1014983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651763" y="893317"/>
            <a:ext cx="312102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ele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/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9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907667"/>
            <a:ext cx="5715000" cy="1316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124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2095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9760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874264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550920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30623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907279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584825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5120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12877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8067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4845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16204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83997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517516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158866" y="3294253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53948" y="266319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95247" y="25753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34692" y="25753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450719" y="2360421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101467" y="272376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806190" y="227545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45889" y="24366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161534" y="25753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070605" y="4693704"/>
            <a:ext cx="5715000" cy="13167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93466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770121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49826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126482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03138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479794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159497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836154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513826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3380994" y="6081674"/>
            <a:ext cx="213614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690245" algn="l"/>
                <a:tab pos="1367790" algn="l"/>
                <a:tab pos="2045335" algn="l"/>
              </a:tabLst>
            </a:pPr>
            <a:r>
              <a:rPr sz="1200" dirty="0" smtClean="0">
                <a:latin typeface="Calibri"/>
                <a:cs typeface="Calibri"/>
              </a:rPr>
              <a:t>2	3	5	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092190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769734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447533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088630" y="6081674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308984" y="528294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023486" y="557458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64709" y="49747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42382" y="52746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020180" y="52746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734682" y="557458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12228" y="557458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8090154" y="557458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6.7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411224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539239" y="511149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958392" y="4042536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7155" algn="ctr">
              <a:lnSpc>
                <a:spcPts val="5985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5.6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26719" y="6437374"/>
            <a:ext cx="5708904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371344" y="6681214"/>
            <a:ext cx="1770887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867911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550570" y="6292758"/>
            <a:ext cx="541464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57705" marR="12700" indent="-1945639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(11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111,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6.307)=1.762,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0.193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6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10839" y="871727"/>
            <a:ext cx="283463" cy="292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99432" y="697991"/>
            <a:ext cx="160020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925311" y="697991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84982" y="4442840"/>
            <a:ext cx="5715000" cy="13853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307841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07714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4538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01361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01234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798058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297929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794754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294626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91450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91321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788907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507485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005834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504182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002784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501132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999479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97828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996430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494778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953502" y="5899708"/>
            <a:ext cx="78930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398145" algn="l"/>
              </a:tabLst>
            </a:pP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0	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452240" y="53911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950589" y="522439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449317" y="506349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947665" y="5391150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446014" y="522439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944361" y="522439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406388" y="489635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901431" y="45626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436609" y="539724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94131" y="2060067"/>
            <a:ext cx="5715000" cy="13167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16991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93647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73351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50007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026664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703320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383023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059679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737225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597814" y="10668"/>
            <a:ext cx="8468360" cy="903732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0" algn="r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R="12700" algn="r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 dirty="0">
              <a:latin typeface="Calibri"/>
              <a:cs typeface="Calibri"/>
            </a:endParaRPr>
          </a:p>
          <a:p>
            <a:pPr marR="13335" algn="r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 dirty="0">
              <a:latin typeface="Calibri"/>
              <a:cs typeface="Calibri"/>
            </a:endParaRPr>
          </a:p>
          <a:p>
            <a:pPr marL="1139825" algn="ctr">
              <a:lnSpc>
                <a:spcPts val="185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 dirty="0">
              <a:latin typeface="Calibri"/>
              <a:cs typeface="Calibri"/>
            </a:endParaRPr>
          </a:p>
          <a:p>
            <a:pPr marL="12700">
              <a:lnSpc>
                <a:spcPts val="1335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z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ele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endParaRPr sz="1400" dirty="0">
              <a:latin typeface="Calibri"/>
              <a:cs typeface="Calibri"/>
            </a:endParaRPr>
          </a:p>
          <a:p>
            <a:pPr marR="577850" algn="r">
              <a:lnSpc>
                <a:spcPct val="100000"/>
              </a:lnSpc>
              <a:spcBef>
                <a:spcPts val="270"/>
              </a:spcBef>
            </a:pPr>
            <a:r>
              <a:rPr sz="1200" b="1" spc="-15" dirty="0" err="1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err="1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err="1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err="1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err="1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err="1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err="1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err="1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err="1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err="1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err="1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err="1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err="1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err="1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err="1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err="1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err="1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err="1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 dirty="0">
              <a:latin typeface="Calibri"/>
              <a:cs typeface="Calibri"/>
            </a:endParaRPr>
          </a:p>
          <a:p>
            <a:pPr marR="825500" algn="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7.7</a:t>
            </a:r>
            <a:endParaRPr sz="6000" dirty="0">
              <a:latin typeface="Calibri"/>
              <a:cs typeface="Calibri"/>
            </a:endParaRPr>
          </a:p>
          <a:p>
            <a:pPr marR="684530" algn="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 dirty="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904735" y="440143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403083" y="440143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03605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281175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959101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636901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314446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992371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670297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311266" y="3446653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68248" y="29938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246124" y="299021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923669" y="279209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601595" y="28892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242817" y="24894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920490" y="20895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598289" y="2590291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5275834" y="22913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315200" y="2362200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 dirty="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 dirty="0"/>
          </a:p>
          <a:p>
            <a:pPr marR="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 dirty="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 dirty="0"/>
          </a:p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71727" y="4029455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850135" y="4029455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472183" y="5251703"/>
            <a:ext cx="7437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905000" y="5251703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1282446" y="4213859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7.1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172667" y="4185539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624583" y="5967984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752600" y="5967984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018032" y="6510526"/>
            <a:ext cx="3581400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83919" y="6754366"/>
            <a:ext cx="3806952" cy="10363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416552" y="6754366"/>
            <a:ext cx="320039" cy="10363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1008380" y="6365240"/>
            <a:ext cx="3556000" cy="5111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3985">
              <a:lnSpc>
                <a:spcPct val="10000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(7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208,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5.819)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1.2319,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0.270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DIF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47879"/>
            <a:ext cx="27209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74268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068567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868926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840479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09168" y="821690"/>
            <a:ext cx="366331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í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142107" y="4693704"/>
            <a:ext cx="5715000" cy="1316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64967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41622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21327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97983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74639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551294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30998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907655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585200" y="598910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452621" y="6081674"/>
            <a:ext cx="213614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689610" algn="l"/>
                <a:tab pos="1367790" algn="l"/>
                <a:tab pos="2045335" algn="l"/>
              </a:tabLst>
            </a:pPr>
            <a:r>
              <a:rPr sz="1200" dirty="0" smtClean="0">
                <a:latin typeface="Calibri"/>
                <a:cs typeface="Calibri"/>
              </a:rPr>
              <a:t>1	4	5	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163436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841363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518907" y="608167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160257" y="6081674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518661" y="558678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71315" y="551119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799838" y="536244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526785" y="543839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167754" y="50624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807454" y="49237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523480" y="536244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162925" y="536244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94131" y="2060067"/>
            <a:ext cx="5715000" cy="13167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16991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93647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673351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50007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26664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03320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83023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059679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737225" y="3355466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603605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281175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959101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636901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314446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992371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670297" y="34466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311266" y="3446653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57250" y="295211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309497" y="295211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949323" y="287591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590292" y="27277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242817" y="250342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946016" y="242785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598289" y="2200147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250560" y="27277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7.7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01623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780032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554480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682495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1101344" y="3971290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270761" y="5103748"/>
            <a:ext cx="913765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554480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682495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(4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014,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3.652)=1.099,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0.298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76200"/>
            <a:ext cx="2719070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s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br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61559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95274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98817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980688" y="1014983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52119" y="893317"/>
            <a:ext cx="366204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ívi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125595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977510" y="3314700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5376" y="27307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50339" y="25826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16607" y="228638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33420" y="212572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87114" y="212572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91429" y="27307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070605" y="4337684"/>
            <a:ext cx="5715000" cy="16001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93466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51121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208778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266434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327138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384540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573271" y="6009132"/>
            <a:ext cx="221996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1070610" algn="l"/>
                <a:tab pos="2129155" algn="l"/>
              </a:tabLst>
            </a:pPr>
            <a:r>
              <a:rPr sz="1200" dirty="0" smtClean="0">
                <a:latin typeface="Calibri"/>
                <a:cs typeface="Calibri"/>
              </a:rPr>
              <a:t>6	7	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749288" y="6009132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768208" y="6009132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587241" y="537946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596765" y="52213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668136" y="462241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676135" y="52213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810881" y="52213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400543" y="2066544"/>
            <a:ext cx="7437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8333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81327" y="5038344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609344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139444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8.2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029716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(3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361,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2.271)=1.516,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0.227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47879"/>
            <a:ext cx="27209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294376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516879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420995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053840" y="1014983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3443" y="893317"/>
            <a:ext cx="366204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ívi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142107" y="4479416"/>
            <a:ext cx="5715000" cy="1316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64967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41622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21327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97983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74639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551294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30998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907655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585200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452621" y="5867095"/>
            <a:ext cx="213614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689610" algn="l"/>
                <a:tab pos="1367790" algn="l"/>
                <a:tab pos="2045335" algn="l"/>
              </a:tabLst>
            </a:pPr>
            <a:r>
              <a:rPr sz="1200" spc="-10" dirty="0" smtClean="0">
                <a:latin typeface="Calibri"/>
                <a:cs typeface="Calibri"/>
              </a:rPr>
              <a:t>1	4	5	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163436" y="586709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841363" y="586709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518907" y="586709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160257" y="5867095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455289" y="529932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96639" y="514819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736084" y="49115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388355" y="514819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091554" y="470954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769354" y="52115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458202" y="529691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161401" y="529691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7.7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411224" y="5111496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39239" y="5111496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1068120" y="4070857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6.2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127861" y="5175377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7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41731" y="1820798"/>
            <a:ext cx="5715000" cy="149047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6459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935736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70383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474976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24307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014215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782311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553455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498144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268349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038604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808477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578733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348988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079238" y="3379978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22223" y="2800603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241552" y="28069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012950" y="2650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808477" y="24281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515359" y="24281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310888" y="20617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5030215" y="24281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304800" y="6467854"/>
            <a:ext cx="5346192" cy="3413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361432" y="6455662"/>
            <a:ext cx="472439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544311" y="6467854"/>
            <a:ext cx="320039" cy="34137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590032" y="6467854"/>
            <a:ext cx="661415" cy="34137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63367" y="6711694"/>
            <a:ext cx="1386840" cy="14630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675888" y="6711694"/>
            <a:ext cx="320039" cy="14630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428650" y="6290614"/>
            <a:ext cx="5656580" cy="54419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4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(21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778,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4.180)=5.210,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0.029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&lt;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7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47879"/>
            <a:ext cx="27209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74268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068567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868926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361944" y="1014983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932484" y="893317"/>
            <a:ext cx="256095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lt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líti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916810"/>
            <a:ext cx="5715000" cy="12938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10183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258824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804416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350007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895600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444240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989832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35423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084064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629275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386892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33399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480185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026666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573527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120008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666871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213352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720209" y="3281807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154295" y="3281807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36905" y="28600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47140" y="2633853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430274" y="28600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940432" y="24814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523489" y="27838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033776" y="22552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580257" y="240804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163314" y="271043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710176" y="27838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256657" y="286283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142107" y="4702848"/>
            <a:ext cx="5715000" cy="12938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164967" y="5976911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710559" y="5976911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259198" y="5976911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804790" y="5976911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350383" y="5976911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95975" y="5976911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444615" y="5976911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990206" y="5976911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535798" y="5976911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084439" y="5976911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629650" y="5976911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3388233" y="6069177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8268461" y="6069177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338321" y="557397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488304" y="542124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034785" y="542124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581647" y="5118861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128129" y="51950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674991" y="534504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258047" y="557123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7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28472" y="3886200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706879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481327" y="5111496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609344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1029716" y="4042536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842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199184" y="5175377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7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481327" y="5824728"/>
            <a:ext cx="438911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609344" y="5824728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617,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6.118)=0.101,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0.752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53" name="object 53"/>
          <p:cNvGraphicFramePr>
            <a:graphicFrameLocks noGrp="1"/>
          </p:cNvGraphicFramePr>
          <p:nvPr/>
        </p:nvGraphicFramePr>
        <p:xfrm>
          <a:off x="3872357" y="5607202"/>
          <a:ext cx="4004359" cy="716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32433"/>
                <a:gridCol w="545592"/>
                <a:gridCol w="545591"/>
                <a:gridCol w="548639"/>
                <a:gridCol w="545591"/>
                <a:gridCol w="545592"/>
                <a:gridCol w="340921"/>
              </a:tblGrid>
              <a:tr h="416864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  <a:tabLst>
                          <a:tab pos="571500" algn="l"/>
                        </a:tabLst>
                      </a:pPr>
                      <a:r>
                        <a:rPr sz="1500" spc="-15" baseline="-33333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500" spc="7" baseline="-33333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500" spc="-15" baseline="-33333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500" spc="0" baseline="-33333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60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9186"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  <a:tabLst>
                          <a:tab pos="621665" algn="l"/>
                        </a:tabLst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2	3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4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6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47879"/>
            <a:ext cx="27209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61559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95274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98817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91840" y="1088136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60856" y="964565"/>
            <a:ext cx="256095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lt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líti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765935"/>
            <a:ext cx="5715000" cy="16002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22247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79904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37559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98264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455665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643229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702054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60726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819271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878070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8080" y="26515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754251" y="276123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38373" y="19044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873246" y="242785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919217" y="25859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284982" y="4527994"/>
            <a:ext cx="5715000" cy="135788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07841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7858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090921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980938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74002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764018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655557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3703446" y="5959144"/>
            <a:ext cx="188595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903605" algn="l"/>
                <a:tab pos="1795145" algn="l"/>
              </a:tabLst>
            </a:pPr>
            <a:r>
              <a:rPr sz="1200" dirty="0" smtClean="0">
                <a:latin typeface="Calibri"/>
                <a:cs typeface="Calibri"/>
              </a:rPr>
              <a:t>5	6	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378321" y="595914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269860" y="595914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121777" y="5959144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739388" y="537400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593082" y="529780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524246" y="46226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453885" y="46226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231506" y="522744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8110219" y="522744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800088" y="914400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778495" y="914400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552943" y="2136648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680959" y="213664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7104126" y="1069213"/>
            <a:ext cx="1397000" cy="11328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273543" y="2202053"/>
            <a:ext cx="913765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7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552943" y="2852927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680959" y="285292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28472" y="3886200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706879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328927" y="5111496"/>
            <a:ext cx="7437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761744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1139444" y="4070857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7.7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029716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199184" y="5175377"/>
            <a:ext cx="913765" cy="5715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7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95"/>
              </a:spcBef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24964" y="5890158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481327" y="5824728"/>
            <a:ext cx="438911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609344" y="5824728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(2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604,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1.457)=1.787,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0.190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47586" y="47879"/>
            <a:ext cx="27209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294376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516879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420995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361944" y="1014983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932484" y="893317"/>
            <a:ext cx="256095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lt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líti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52802"/>
            <a:ext cx="5715000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6809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37464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978151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58470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8820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94759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9826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0481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609463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417068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22400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27377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3278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837814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44309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48125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653534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18938" y="3347592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72262" y="2835021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40714" y="232816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582674" y="282892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151126" y="232816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792983" y="282892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398011" y="282892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66717" y="249402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608321" y="282892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177154" y="26631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999232" y="4638840"/>
            <a:ext cx="5715000" cy="14264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22092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625596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232147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835652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442203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45708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652259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255764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862316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466963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3275457" y="6135014"/>
            <a:ext cx="25234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617855" algn="l"/>
                <a:tab pos="1223010" algn="l"/>
                <a:tab pos="1828164" algn="l"/>
                <a:tab pos="2433320" algn="l"/>
              </a:tabLst>
            </a:pPr>
            <a:r>
              <a:rPr sz="1200" spc="-10" dirty="0" smtClean="0">
                <a:latin typeface="Calibri"/>
                <a:cs typeface="Calibri"/>
              </a:rPr>
              <a:t>0	2	3	4	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301485" y="613501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906514" y="613501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511922" y="613501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8116951" y="613501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194050" y="5127497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835653" y="544715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404486" y="511555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046090" y="544715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614796" y="47774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219825" y="47774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825233" y="511555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466838" y="544715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035543" y="47774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400543" y="2066544"/>
            <a:ext cx="7437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8333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5.8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85216" y="3956303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563624" y="3956303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996492" y="4142485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96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5.9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5,</a:t>
            </a:r>
            <a:r>
              <a:rPr sz="20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6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,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886764" y="4113910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060703" y="5181600"/>
            <a:ext cx="993647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743455" y="5181600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338072" y="5894832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466088" y="589483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6031" y="6437374"/>
            <a:ext cx="6047232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379882" y="6292758"/>
            <a:ext cx="575056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320290" marR="12700" indent="-230822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444,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8.575,)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0.052,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0.821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bject 31"/>
          <p:cNvSpPr/>
          <p:nvPr/>
        </p:nvSpPr>
        <p:spPr>
          <a:xfrm>
            <a:off x="0" y="6610525"/>
            <a:ext cx="9143999" cy="168392"/>
          </a:xfrm>
          <a:custGeom>
            <a:avLst/>
            <a:gdLst/>
            <a:ahLst/>
            <a:cxnLst/>
            <a:rect l="l" t="t" r="r" b="b"/>
            <a:pathLst>
              <a:path w="9143999" h="168392">
                <a:moveTo>
                  <a:pt x="0" y="168392"/>
                </a:moveTo>
                <a:lnTo>
                  <a:pt x="9143999" y="168392"/>
                </a:lnTo>
                <a:lnTo>
                  <a:pt x="9143999" y="0"/>
                </a:lnTo>
                <a:lnTo>
                  <a:pt x="0" y="0"/>
                </a:lnTo>
                <a:lnTo>
                  <a:pt x="0" y="168392"/>
                </a:lnTo>
                <a:close/>
              </a:path>
            </a:pathLst>
          </a:custGeom>
          <a:solidFill>
            <a:srgbClr val="A225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0" y="6778918"/>
            <a:ext cx="9143999" cy="79079"/>
          </a:xfrm>
          <a:custGeom>
            <a:avLst/>
            <a:gdLst/>
            <a:ahLst/>
            <a:cxnLst/>
            <a:rect l="l" t="t" r="r" b="b"/>
            <a:pathLst>
              <a:path w="9143999" h="79079">
                <a:moveTo>
                  <a:pt x="9143999" y="0"/>
                </a:moveTo>
                <a:lnTo>
                  <a:pt x="9143999" y="79079"/>
                </a:lnTo>
                <a:lnTo>
                  <a:pt x="0" y="79079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5252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1752600" y="3200400"/>
            <a:ext cx="6285230" cy="584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3600" spc="-85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R</a:t>
            </a:r>
            <a:r>
              <a:rPr sz="3600" spc="0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epor</a:t>
            </a:r>
            <a:r>
              <a:rPr sz="3600" spc="-55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t</a:t>
            </a:r>
            <a:r>
              <a:rPr sz="3600" spc="-20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e</a:t>
            </a:r>
            <a:r>
              <a:rPr sz="3600" spc="-15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 c</a:t>
            </a:r>
            <a:r>
              <a:rPr sz="3600" spc="0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ual</a:t>
            </a:r>
            <a:r>
              <a:rPr sz="3600" spc="-20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i</a:t>
            </a:r>
            <a:r>
              <a:rPr sz="3600" spc="-55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t</a:t>
            </a:r>
            <a:r>
              <a:rPr sz="3600" spc="-25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a</a:t>
            </a:r>
            <a:r>
              <a:rPr sz="3600" spc="0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t</a:t>
            </a:r>
            <a:r>
              <a:rPr sz="3600" spc="-20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i</a:t>
            </a:r>
            <a:r>
              <a:rPr sz="3600" spc="-45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v</a:t>
            </a:r>
            <a:r>
              <a:rPr sz="3600" spc="0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o</a:t>
            </a:r>
            <a:r>
              <a:rPr sz="3600" spc="-5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 </a:t>
            </a:r>
            <a:r>
              <a:rPr sz="3600" spc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Grupos</a:t>
            </a:r>
            <a:r>
              <a:rPr sz="3600" spc="-1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 </a:t>
            </a:r>
            <a:r>
              <a:rPr sz="3600" spc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De</a:t>
            </a:r>
            <a:r>
              <a:rPr sz="3600" spc="-15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l</a:t>
            </a:r>
            <a:r>
              <a:rPr sz="3600" spc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phi</a:t>
            </a:r>
            <a:endParaRPr lang="es-MX" sz="3600" spc="0" dirty="0" smtClean="0">
              <a:solidFill>
                <a:schemeClr val="accent1">
                  <a:lumMod val="75000"/>
                </a:schemeClr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endParaRPr lang="es-MX" sz="3600" dirty="0" smtClean="0">
              <a:solidFill>
                <a:schemeClr val="accent1">
                  <a:lumMod val="75000"/>
                </a:schemeClr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endParaRPr lang="es-MX" sz="3600" dirty="0" smtClean="0">
              <a:solidFill>
                <a:schemeClr val="accent1">
                  <a:lumMod val="75000"/>
                </a:schemeClr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endParaRPr lang="es-MX" sz="3600" dirty="0" smtClean="0">
              <a:solidFill>
                <a:schemeClr val="accent1">
                  <a:lumMod val="75000"/>
                </a:schemeClr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lang="es-MX" sz="2000" dirty="0" smtClean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Dr. Manuel Alejandro Guerrero</a:t>
            </a:r>
            <a:endParaRPr sz="2000">
              <a:solidFill>
                <a:schemeClr val="accent1">
                  <a:lumMod val="75000"/>
                </a:schemeClr>
              </a:solidFill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 CuadroTexto"/>
          <p:cNvSpPr txBox="1"/>
          <p:nvPr/>
        </p:nvSpPr>
        <p:spPr>
          <a:xfrm>
            <a:off x="304800" y="1905000"/>
            <a:ext cx="8382000" cy="76431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2700">
              <a:lnSpc>
                <a:spcPts val="1310"/>
              </a:lnSpc>
            </a:pP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Percepción general</a:t>
            </a: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lang="es-MX" b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b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b="1" spc="-3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éx</a:t>
            </a:r>
            <a:r>
              <a:rPr lang="es-MX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lang="es-MX" b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ún</a:t>
            </a:r>
            <a:r>
              <a:rPr lang="es-MX" b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b="1" spc="-1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ra</a:t>
            </a:r>
            <a:r>
              <a:rPr lang="es-MX" b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b="1" spc="-1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rro</a:t>
            </a:r>
            <a:r>
              <a:rPr lang="es-MX" b="1" spc="-2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b="1" spc="-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o /</a:t>
            </a:r>
            <a:r>
              <a:rPr lang="es-MX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b="1" spc="-5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b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no h</a:t>
            </a:r>
            <a:r>
              <a:rPr lang="es-MX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b="1" dirty="0" smtClean="0">
                <a:solidFill>
                  <a:srgbClr val="404040"/>
                </a:solidFill>
                <a:latin typeface="Arial"/>
                <a:cs typeface="Arial"/>
              </a:rPr>
              <a:t>bía</a:t>
            </a:r>
          </a:p>
          <a:p>
            <a:pPr marL="12700" marR="69850" lvl="0">
              <a:lnSpc>
                <a:spcPct val="100099"/>
              </a:lnSpc>
            </a:pPr>
            <a:endParaRPr lang="es-MX" sz="11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69850" lvl="0">
              <a:buFont typeface="Arial" pitchFamily="34" charset="0"/>
              <a:buChar char="•"/>
            </a:pP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lang="es-MX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lang="es-MX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au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ri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dade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endan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lang="es-MX" i="1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l IFE</a:t>
            </a:r>
            <a:r>
              <a:rPr lang="es-MX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FE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puede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lang="es-MX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lang="es-MX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FE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sí,</a:t>
            </a:r>
            <a:r>
              <a:rPr lang="es-MX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ce</a:t>
            </a:r>
            <a:r>
              <a:rPr lang="es-MX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ta</a:t>
            </a:r>
            <a:r>
              <a:rPr lang="es-MX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ude</a:t>
            </a:r>
            <a:r>
              <a:rPr lang="es-MX" i="1" u="sng" spc="3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lang="es-MX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ir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lang="es-MX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puede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” 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s)</a:t>
            </a:r>
            <a:r>
              <a:rPr lang="es-MX" i="1" u="sng" spc="-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ab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und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spc="5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lang="es-MX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ab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gad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pob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 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end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lang="es-MX" i="1" spc="-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odo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ho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lang="es-MX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aú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ab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lang="es-MX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</a:p>
          <a:p>
            <a:pPr marL="12700" marR="69850" lvl="0">
              <a:buFont typeface="Arial" pitchFamily="34" charset="0"/>
              <a:buChar char="•"/>
            </a:pPr>
            <a:endParaRPr lang="es-MX" dirty="0" smtClean="0">
              <a:solidFill>
                <a:prstClr val="black"/>
              </a:solidFill>
              <a:latin typeface="Arial"/>
              <a:cs typeface="Arial"/>
            </a:endParaRPr>
          </a:p>
          <a:p>
            <a:pPr marL="12700" marR="12700" lvl="0">
              <a:spcBef>
                <a:spcPts val="40"/>
              </a:spcBef>
              <a:buFont typeface="Arial" pitchFamily="34" charset="0"/>
              <a:buChar char="•"/>
            </a:pP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hab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lang="es-MX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spc="3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lang="es-MX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 ú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im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año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cí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¿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?</a:t>
            </a:r>
            <a:r>
              <a:rPr lang="es-MX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hab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lang="es-MX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.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ú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im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cc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one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lang="es-MX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lang="es-MX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nan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ri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spc="5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lang="es-MX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ond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hab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lang="es-MX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ob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lang="es-MX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lang="es-MX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sí</a:t>
            </a:r>
            <a:r>
              <a:rPr lang="es-MX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sto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lang="es-MX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lang="es-MX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lang="es-MX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lang="es-MX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u="sng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lang="es-MX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lang="es-MX" i="1" u="sng" spc="4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lang="es-MX" i="1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lang="es-MX" dirty="0" smtClean="0">
              <a:solidFill>
                <a:prstClr val="black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  <a:buFont typeface="Arial" pitchFamily="34" charset="0"/>
              <a:buChar char="•"/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ts val="1310"/>
              </a:lnSpc>
            </a:pPr>
            <a:endParaRPr lang="es-MX" dirty="0">
              <a:latin typeface="Arial"/>
              <a:cs typeface="Arial"/>
            </a:endParaRPr>
          </a:p>
        </p:txBody>
      </p:sp>
      <p:sp>
        <p:nvSpPr>
          <p:cNvPr id="5" name="4 CuadroTexto"/>
          <p:cNvSpPr txBox="1"/>
          <p:nvPr/>
        </p:nvSpPr>
        <p:spPr>
          <a:xfrm>
            <a:off x="457200" y="381000"/>
            <a:ext cx="6934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Monterrey</a:t>
            </a:r>
          </a:p>
          <a:p>
            <a:endParaRPr lang="es-MX" sz="2400" dirty="0" smtClean="0">
              <a:solidFill>
                <a:schemeClr val="accent1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r>
              <a:rPr lang="es-MX" sz="2400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Definición de democracia</a:t>
            </a:r>
            <a:endParaRPr lang="es-MX" sz="2400" dirty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7491983" y="237743"/>
            <a:ext cx="332231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57162" y="2133600"/>
            <a:ext cx="8405837" cy="5105400"/>
          </a:xfrm>
          <a:custGeom>
            <a:avLst/>
            <a:gdLst/>
            <a:ahLst/>
            <a:cxnLst/>
            <a:rect l="l" t="t" r="r" b="b"/>
            <a:pathLst>
              <a:path w="8405837" h="6096000">
                <a:moveTo>
                  <a:pt x="0" y="1016000"/>
                </a:moveTo>
                <a:lnTo>
                  <a:pt x="3368" y="932676"/>
                </a:lnTo>
                <a:lnTo>
                  <a:pt x="13297" y="851208"/>
                </a:lnTo>
                <a:lnTo>
                  <a:pt x="29528" y="771854"/>
                </a:lnTo>
                <a:lnTo>
                  <a:pt x="51797" y="694878"/>
                </a:lnTo>
                <a:lnTo>
                  <a:pt x="79843" y="620541"/>
                </a:lnTo>
                <a:lnTo>
                  <a:pt x="113404" y="549105"/>
                </a:lnTo>
                <a:lnTo>
                  <a:pt x="152220" y="480830"/>
                </a:lnTo>
                <a:lnTo>
                  <a:pt x="196029" y="415978"/>
                </a:lnTo>
                <a:lnTo>
                  <a:pt x="244569" y="354812"/>
                </a:lnTo>
                <a:lnTo>
                  <a:pt x="297578" y="297592"/>
                </a:lnTo>
                <a:lnTo>
                  <a:pt x="354795" y="244581"/>
                </a:lnTo>
                <a:lnTo>
                  <a:pt x="415959" y="196039"/>
                </a:lnTo>
                <a:lnTo>
                  <a:pt x="480808" y="152228"/>
                </a:lnTo>
                <a:lnTo>
                  <a:pt x="549080" y="113410"/>
                </a:lnTo>
                <a:lnTo>
                  <a:pt x="620515" y="79847"/>
                </a:lnTo>
                <a:lnTo>
                  <a:pt x="694849" y="51799"/>
                </a:lnTo>
                <a:lnTo>
                  <a:pt x="771823" y="29529"/>
                </a:lnTo>
                <a:lnTo>
                  <a:pt x="851174" y="13298"/>
                </a:lnTo>
                <a:lnTo>
                  <a:pt x="932640" y="3368"/>
                </a:lnTo>
                <a:lnTo>
                  <a:pt x="1015961" y="0"/>
                </a:lnTo>
                <a:lnTo>
                  <a:pt x="7389837" y="0"/>
                </a:lnTo>
                <a:lnTo>
                  <a:pt x="7473160" y="3368"/>
                </a:lnTo>
                <a:lnTo>
                  <a:pt x="7554629" y="13298"/>
                </a:lnTo>
                <a:lnTo>
                  <a:pt x="7633982" y="29529"/>
                </a:lnTo>
                <a:lnTo>
                  <a:pt x="7710958" y="51799"/>
                </a:lnTo>
                <a:lnTo>
                  <a:pt x="7785296" y="79847"/>
                </a:lnTo>
                <a:lnTo>
                  <a:pt x="7856732" y="113410"/>
                </a:lnTo>
                <a:lnTo>
                  <a:pt x="7925007" y="152228"/>
                </a:lnTo>
                <a:lnTo>
                  <a:pt x="7989859" y="196039"/>
                </a:lnTo>
                <a:lnTo>
                  <a:pt x="8051025" y="244581"/>
                </a:lnTo>
                <a:lnTo>
                  <a:pt x="8108245" y="297592"/>
                </a:lnTo>
                <a:lnTo>
                  <a:pt x="8161256" y="354812"/>
                </a:lnTo>
                <a:lnTo>
                  <a:pt x="8209798" y="415978"/>
                </a:lnTo>
                <a:lnTo>
                  <a:pt x="8253609" y="480830"/>
                </a:lnTo>
                <a:lnTo>
                  <a:pt x="8292427" y="549105"/>
                </a:lnTo>
                <a:lnTo>
                  <a:pt x="8325990" y="620541"/>
                </a:lnTo>
                <a:lnTo>
                  <a:pt x="8354038" y="694878"/>
                </a:lnTo>
                <a:lnTo>
                  <a:pt x="8376308" y="771854"/>
                </a:lnTo>
                <a:lnTo>
                  <a:pt x="8392539" y="851208"/>
                </a:lnTo>
                <a:lnTo>
                  <a:pt x="8402469" y="932676"/>
                </a:lnTo>
                <a:lnTo>
                  <a:pt x="8405837" y="1016000"/>
                </a:lnTo>
                <a:lnTo>
                  <a:pt x="8405837" y="5079974"/>
                </a:lnTo>
                <a:lnTo>
                  <a:pt x="8402469" y="5163304"/>
                </a:lnTo>
                <a:lnTo>
                  <a:pt x="8392539" y="5244779"/>
                </a:lnTo>
                <a:lnTo>
                  <a:pt x="8376308" y="5324137"/>
                </a:lnTo>
                <a:lnTo>
                  <a:pt x="8354038" y="5401117"/>
                </a:lnTo>
                <a:lnTo>
                  <a:pt x="8325990" y="5475458"/>
                </a:lnTo>
                <a:lnTo>
                  <a:pt x="8292427" y="5546897"/>
                </a:lnTo>
                <a:lnTo>
                  <a:pt x="8253609" y="5615174"/>
                </a:lnTo>
                <a:lnTo>
                  <a:pt x="8209798" y="5680026"/>
                </a:lnTo>
                <a:lnTo>
                  <a:pt x="8161256" y="5741193"/>
                </a:lnTo>
                <a:lnTo>
                  <a:pt x="8108245" y="5798413"/>
                </a:lnTo>
                <a:lnTo>
                  <a:pt x="8051025" y="5851425"/>
                </a:lnTo>
                <a:lnTo>
                  <a:pt x="7989859" y="5899966"/>
                </a:lnTo>
                <a:lnTo>
                  <a:pt x="7925007" y="5943776"/>
                </a:lnTo>
                <a:lnTo>
                  <a:pt x="7856732" y="5982593"/>
                </a:lnTo>
                <a:lnTo>
                  <a:pt x="7785296" y="6016155"/>
                </a:lnTo>
                <a:lnTo>
                  <a:pt x="7710958" y="6044202"/>
                </a:lnTo>
                <a:lnTo>
                  <a:pt x="7633982" y="6066471"/>
                </a:lnTo>
                <a:lnTo>
                  <a:pt x="7554629" y="6082701"/>
                </a:lnTo>
                <a:lnTo>
                  <a:pt x="7473160" y="6092631"/>
                </a:lnTo>
                <a:lnTo>
                  <a:pt x="7389837" y="6096000"/>
                </a:lnTo>
                <a:lnTo>
                  <a:pt x="1015961" y="6096000"/>
                </a:lnTo>
                <a:lnTo>
                  <a:pt x="932640" y="6092631"/>
                </a:lnTo>
                <a:lnTo>
                  <a:pt x="851174" y="6082701"/>
                </a:lnTo>
                <a:lnTo>
                  <a:pt x="771823" y="6066471"/>
                </a:lnTo>
                <a:lnTo>
                  <a:pt x="694849" y="6044202"/>
                </a:lnTo>
                <a:lnTo>
                  <a:pt x="620515" y="6016155"/>
                </a:lnTo>
                <a:lnTo>
                  <a:pt x="549080" y="5982593"/>
                </a:lnTo>
                <a:lnTo>
                  <a:pt x="480808" y="5943776"/>
                </a:lnTo>
                <a:lnTo>
                  <a:pt x="415959" y="5899966"/>
                </a:lnTo>
                <a:lnTo>
                  <a:pt x="354795" y="5851425"/>
                </a:lnTo>
                <a:lnTo>
                  <a:pt x="297578" y="5798413"/>
                </a:lnTo>
                <a:lnTo>
                  <a:pt x="244569" y="5741193"/>
                </a:lnTo>
                <a:lnTo>
                  <a:pt x="196029" y="5680026"/>
                </a:lnTo>
                <a:lnTo>
                  <a:pt x="152220" y="5615174"/>
                </a:lnTo>
                <a:lnTo>
                  <a:pt x="113404" y="5546897"/>
                </a:lnTo>
                <a:lnTo>
                  <a:pt x="79843" y="5475458"/>
                </a:lnTo>
                <a:lnTo>
                  <a:pt x="51797" y="5401117"/>
                </a:lnTo>
                <a:lnTo>
                  <a:pt x="29528" y="5324137"/>
                </a:lnTo>
                <a:lnTo>
                  <a:pt x="13297" y="5244779"/>
                </a:lnTo>
                <a:lnTo>
                  <a:pt x="3368" y="5163304"/>
                </a:lnTo>
                <a:lnTo>
                  <a:pt x="0" y="5079974"/>
                </a:lnTo>
                <a:lnTo>
                  <a:pt x="0" y="10160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25870">
              <a:lnSpc>
                <a:spcPts val="2380"/>
              </a:lnSpc>
            </a:pPr>
            <a:r>
              <a:rPr lang="es-MX" sz="2400" b="1" spc="-22" baseline="1736" dirty="0" smtClean="0">
                <a:solidFill>
                  <a:srgbClr val="7E7E7E"/>
                </a:solidFill>
                <a:latin typeface="Arial"/>
                <a:cs typeface="Arial"/>
              </a:rPr>
              <a:t>Monterrey-</a:t>
            </a:r>
            <a:r>
              <a:rPr sz="2400" b="1" spc="-22" baseline="1736" smtClean="0">
                <a:solidFill>
                  <a:srgbClr val="7E7E7E"/>
                </a:solidFill>
                <a:latin typeface="Arial"/>
                <a:cs typeface="Arial"/>
              </a:rPr>
              <a:t>D</a:t>
            </a:r>
            <a:r>
              <a:rPr sz="2400" b="1" spc="0" baseline="1736" smtClean="0">
                <a:solidFill>
                  <a:srgbClr val="7E7E7E"/>
                </a:solidFill>
                <a:latin typeface="Arial"/>
                <a:cs typeface="Arial"/>
              </a:rPr>
              <a:t>EF</a:t>
            </a:r>
            <a:r>
              <a:rPr sz="2400" b="1" spc="7" baseline="1736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2400" b="1" spc="-22" baseline="1736" smtClean="0">
                <a:solidFill>
                  <a:srgbClr val="7E7E7E"/>
                </a:solidFill>
                <a:latin typeface="Arial"/>
                <a:cs typeface="Arial"/>
              </a:rPr>
              <a:t>N</a:t>
            </a:r>
            <a:r>
              <a:rPr sz="2400" b="1" spc="7" baseline="1736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2400" b="1" spc="-22" baseline="1736" smtClean="0">
                <a:solidFill>
                  <a:srgbClr val="7E7E7E"/>
                </a:solidFill>
                <a:latin typeface="Arial"/>
                <a:cs typeface="Arial"/>
              </a:rPr>
              <a:t>C</a:t>
            </a:r>
            <a:r>
              <a:rPr sz="2400" b="1" spc="7" baseline="1736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2400" b="1" spc="-7" baseline="1736" smtClean="0">
                <a:solidFill>
                  <a:srgbClr val="7E7E7E"/>
                </a:solidFill>
                <a:latin typeface="Arial"/>
                <a:cs typeface="Arial"/>
              </a:rPr>
              <a:t>Ó</a:t>
            </a:r>
            <a:r>
              <a:rPr sz="2400" b="1" spc="0" baseline="1736" smtClean="0">
                <a:solidFill>
                  <a:srgbClr val="7E7E7E"/>
                </a:solidFill>
                <a:latin typeface="Arial"/>
                <a:cs typeface="Arial"/>
              </a:rPr>
              <a:t>N</a:t>
            </a:r>
            <a:r>
              <a:rPr sz="2400" b="1" spc="-209" baseline="1736" smtClean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2000" b="1" spc="-15" smtClean="0">
                <a:solidFill>
                  <a:srgbClr val="800000"/>
                </a:solidFill>
                <a:latin typeface="Arial"/>
                <a:cs typeface="Arial"/>
              </a:rPr>
              <a:t>Democ</a:t>
            </a:r>
            <a:r>
              <a:rPr sz="2000" b="1" spc="-2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2000" b="1" spc="-15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2000" b="1" spc="-25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2000" b="1" spc="-10" smtClean="0">
                <a:solidFill>
                  <a:srgbClr val="800000"/>
                </a:solidFill>
                <a:latin typeface="Arial"/>
                <a:cs typeface="Arial"/>
              </a:rPr>
              <a:t>ia</a:t>
            </a:r>
            <a:r>
              <a:rPr lang="es-MX" sz="2000" b="1" spc="-10" dirty="0" smtClean="0">
                <a:solidFill>
                  <a:srgbClr val="800000"/>
                </a:solidFill>
                <a:latin typeface="Arial"/>
                <a:cs typeface="Arial"/>
              </a:rPr>
              <a:t/>
            </a:r>
            <a:br>
              <a:rPr lang="es-MX" sz="2000" b="1" spc="-10" dirty="0" smtClean="0">
                <a:solidFill>
                  <a:srgbClr val="800000"/>
                </a:solidFill>
                <a:latin typeface="Arial"/>
                <a:cs typeface="Arial"/>
              </a:rPr>
            </a:br>
            <a:r>
              <a:rPr lang="es-MX" sz="2000" b="1" spc="-10" dirty="0" smtClean="0">
                <a:solidFill>
                  <a:srgbClr val="800000"/>
                </a:solidFill>
                <a:latin typeface="Arial"/>
                <a:cs typeface="Arial"/>
              </a:rPr>
              <a:t>Percepciones positivas</a:t>
            </a:r>
            <a:endParaRPr sz="2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41044" y="2324608"/>
            <a:ext cx="209423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=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 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v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41044" y="2617470"/>
            <a:ext cx="74930" cy="3467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1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85468" y="2617470"/>
            <a:ext cx="6012180" cy="3467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 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 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3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00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)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41044" y="3080765"/>
            <a:ext cx="154305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=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endParaRPr sz="11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41044" y="3376803"/>
            <a:ext cx="74930" cy="3467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1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185468" y="3376803"/>
            <a:ext cx="4164329" cy="3467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gua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odo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…)</a:t>
            </a:r>
            <a:r>
              <a:rPr sz="11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1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gua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100" i="1" u="sng" spc="3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“D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gua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ho</a:t>
            </a:r>
            <a:r>
              <a:rPr sz="1100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41044" y="3837051"/>
            <a:ext cx="302895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vi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-5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-3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endParaRPr sz="11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41044" y="4132960"/>
            <a:ext cx="74930" cy="3467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1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185468" y="4132960"/>
            <a:ext cx="7351395" cy="5143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ado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sta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r>
              <a:rPr sz="1100" i="1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ab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eand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eab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gan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anu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anu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…)</a:t>
            </a:r>
            <a:r>
              <a:rPr sz="11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ab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4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gana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1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41044" y="4764278"/>
            <a:ext cx="2795905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=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100" b="1" spc="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re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41044" y="5056885"/>
            <a:ext cx="7493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1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85468" y="5056885"/>
            <a:ext cx="2563495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eña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11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41044" y="5352796"/>
            <a:ext cx="2482215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-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=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-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100" b="1" spc="-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-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isi</a:t>
            </a:r>
            <a:r>
              <a:rPr sz="1100" b="1" spc="-5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41044" y="5648452"/>
            <a:ext cx="7493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1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185468" y="5648452"/>
            <a:ext cx="5747385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100" i="1" u="sng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 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41044" y="5941059"/>
            <a:ext cx="3402329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=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 de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ecc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rn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41044" y="6237020"/>
            <a:ext cx="7493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1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185468" y="6237020"/>
            <a:ext cx="5407660" cy="3467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00"/>
              </a:lnSpc>
            </a:pPr>
            <a:r>
              <a:rPr sz="1100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pode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eg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eg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odo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4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;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éne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ep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s”</a:t>
            </a: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263640" y="237743"/>
            <a:ext cx="150266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491983" y="237743"/>
            <a:ext cx="332231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8600" y="1981200"/>
            <a:ext cx="8405837" cy="5181536"/>
          </a:xfrm>
          <a:custGeom>
            <a:avLst/>
            <a:gdLst/>
            <a:ahLst/>
            <a:cxnLst/>
            <a:rect l="l" t="t" r="r" b="b"/>
            <a:pathLst>
              <a:path w="8405837" h="5181536">
                <a:moveTo>
                  <a:pt x="0" y="863600"/>
                </a:moveTo>
                <a:lnTo>
                  <a:pt x="2862" y="792763"/>
                </a:lnTo>
                <a:lnTo>
                  <a:pt x="11303" y="723505"/>
                </a:lnTo>
                <a:lnTo>
                  <a:pt x="25098" y="656047"/>
                </a:lnTo>
                <a:lnTo>
                  <a:pt x="44027" y="590612"/>
                </a:lnTo>
                <a:lnTo>
                  <a:pt x="67866" y="527423"/>
                </a:lnTo>
                <a:lnTo>
                  <a:pt x="96394" y="466700"/>
                </a:lnTo>
                <a:lnTo>
                  <a:pt x="129388" y="408666"/>
                </a:lnTo>
                <a:lnTo>
                  <a:pt x="166626" y="353543"/>
                </a:lnTo>
                <a:lnTo>
                  <a:pt x="207886" y="301554"/>
                </a:lnTo>
                <a:lnTo>
                  <a:pt x="252945" y="252920"/>
                </a:lnTo>
                <a:lnTo>
                  <a:pt x="301582" y="207864"/>
                </a:lnTo>
                <a:lnTo>
                  <a:pt x="353573" y="166607"/>
                </a:lnTo>
                <a:lnTo>
                  <a:pt x="408697" y="129373"/>
                </a:lnTo>
                <a:lnTo>
                  <a:pt x="466732" y="96382"/>
                </a:lnTo>
                <a:lnTo>
                  <a:pt x="527455" y="67857"/>
                </a:lnTo>
                <a:lnTo>
                  <a:pt x="590643" y="44021"/>
                </a:lnTo>
                <a:lnTo>
                  <a:pt x="656076" y="25095"/>
                </a:lnTo>
                <a:lnTo>
                  <a:pt x="723529" y="11301"/>
                </a:lnTo>
                <a:lnTo>
                  <a:pt x="792782" y="2862"/>
                </a:lnTo>
                <a:lnTo>
                  <a:pt x="863612" y="0"/>
                </a:lnTo>
                <a:lnTo>
                  <a:pt x="7542237" y="0"/>
                </a:lnTo>
                <a:lnTo>
                  <a:pt x="7613057" y="2862"/>
                </a:lnTo>
                <a:lnTo>
                  <a:pt x="7682301" y="11301"/>
                </a:lnTo>
                <a:lnTo>
                  <a:pt x="7749748" y="25095"/>
                </a:lnTo>
                <a:lnTo>
                  <a:pt x="7815176" y="44021"/>
                </a:lnTo>
                <a:lnTo>
                  <a:pt x="7878361" y="67857"/>
                </a:lnTo>
                <a:lnTo>
                  <a:pt x="7939081" y="96382"/>
                </a:lnTo>
                <a:lnTo>
                  <a:pt x="7997115" y="129373"/>
                </a:lnTo>
                <a:lnTo>
                  <a:pt x="8052239" y="166607"/>
                </a:lnTo>
                <a:lnTo>
                  <a:pt x="8104231" y="207864"/>
                </a:lnTo>
                <a:lnTo>
                  <a:pt x="8152869" y="252920"/>
                </a:lnTo>
                <a:lnTo>
                  <a:pt x="8197931" y="301554"/>
                </a:lnTo>
                <a:lnTo>
                  <a:pt x="8239193" y="353543"/>
                </a:lnTo>
                <a:lnTo>
                  <a:pt x="8276434" y="408666"/>
                </a:lnTo>
                <a:lnTo>
                  <a:pt x="8309431" y="466700"/>
                </a:lnTo>
                <a:lnTo>
                  <a:pt x="8337962" y="527423"/>
                </a:lnTo>
                <a:lnTo>
                  <a:pt x="8361804" y="590612"/>
                </a:lnTo>
                <a:lnTo>
                  <a:pt x="8380735" y="656047"/>
                </a:lnTo>
                <a:lnTo>
                  <a:pt x="8394532" y="723505"/>
                </a:lnTo>
                <a:lnTo>
                  <a:pt x="8402974" y="792763"/>
                </a:lnTo>
                <a:lnTo>
                  <a:pt x="8405837" y="863600"/>
                </a:lnTo>
                <a:lnTo>
                  <a:pt x="8405837" y="4317873"/>
                </a:lnTo>
                <a:lnTo>
                  <a:pt x="8402974" y="4388710"/>
                </a:lnTo>
                <a:lnTo>
                  <a:pt x="8394532" y="4457969"/>
                </a:lnTo>
                <a:lnTo>
                  <a:pt x="8380735" y="4525429"/>
                </a:lnTo>
                <a:lnTo>
                  <a:pt x="8361804" y="4590866"/>
                </a:lnTo>
                <a:lnTo>
                  <a:pt x="8337962" y="4654059"/>
                </a:lnTo>
                <a:lnTo>
                  <a:pt x="8309431" y="4714786"/>
                </a:lnTo>
                <a:lnTo>
                  <a:pt x="8276434" y="4772824"/>
                </a:lnTo>
                <a:lnTo>
                  <a:pt x="8239193" y="4827951"/>
                </a:lnTo>
                <a:lnTo>
                  <a:pt x="8197931" y="4879945"/>
                </a:lnTo>
                <a:lnTo>
                  <a:pt x="8152869" y="4928584"/>
                </a:lnTo>
                <a:lnTo>
                  <a:pt x="8104231" y="4973645"/>
                </a:lnTo>
                <a:lnTo>
                  <a:pt x="8052239" y="5014906"/>
                </a:lnTo>
                <a:lnTo>
                  <a:pt x="7997115" y="5052145"/>
                </a:lnTo>
                <a:lnTo>
                  <a:pt x="7939081" y="5085140"/>
                </a:lnTo>
                <a:lnTo>
                  <a:pt x="7878361" y="5113668"/>
                </a:lnTo>
                <a:lnTo>
                  <a:pt x="7815176" y="5137508"/>
                </a:lnTo>
                <a:lnTo>
                  <a:pt x="7749748" y="5156437"/>
                </a:lnTo>
                <a:lnTo>
                  <a:pt x="7682301" y="5170233"/>
                </a:lnTo>
                <a:lnTo>
                  <a:pt x="7613057" y="5178673"/>
                </a:lnTo>
                <a:lnTo>
                  <a:pt x="7542237" y="5181536"/>
                </a:lnTo>
                <a:lnTo>
                  <a:pt x="863612" y="5181536"/>
                </a:lnTo>
                <a:lnTo>
                  <a:pt x="792782" y="5178673"/>
                </a:lnTo>
                <a:lnTo>
                  <a:pt x="723529" y="5170233"/>
                </a:lnTo>
                <a:lnTo>
                  <a:pt x="656076" y="5156437"/>
                </a:lnTo>
                <a:lnTo>
                  <a:pt x="590643" y="5137508"/>
                </a:lnTo>
                <a:lnTo>
                  <a:pt x="527455" y="5113668"/>
                </a:lnTo>
                <a:lnTo>
                  <a:pt x="466732" y="5085140"/>
                </a:lnTo>
                <a:lnTo>
                  <a:pt x="408697" y="5052145"/>
                </a:lnTo>
                <a:lnTo>
                  <a:pt x="353573" y="5014906"/>
                </a:lnTo>
                <a:lnTo>
                  <a:pt x="301582" y="4973645"/>
                </a:lnTo>
                <a:lnTo>
                  <a:pt x="252945" y="4928584"/>
                </a:lnTo>
                <a:lnTo>
                  <a:pt x="207886" y="4879945"/>
                </a:lnTo>
                <a:lnTo>
                  <a:pt x="166626" y="4827951"/>
                </a:lnTo>
                <a:lnTo>
                  <a:pt x="129388" y="4772824"/>
                </a:lnTo>
                <a:lnTo>
                  <a:pt x="96394" y="4714786"/>
                </a:lnTo>
                <a:lnTo>
                  <a:pt x="67866" y="4654059"/>
                </a:lnTo>
                <a:lnTo>
                  <a:pt x="44027" y="4590866"/>
                </a:lnTo>
                <a:lnTo>
                  <a:pt x="25098" y="4525429"/>
                </a:lnTo>
                <a:lnTo>
                  <a:pt x="11303" y="4457969"/>
                </a:lnTo>
                <a:lnTo>
                  <a:pt x="2862" y="4388710"/>
                </a:lnTo>
                <a:lnTo>
                  <a:pt x="0" y="4317873"/>
                </a:lnTo>
                <a:lnTo>
                  <a:pt x="0" y="8636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25870">
              <a:lnSpc>
                <a:spcPct val="100000"/>
              </a:lnSpc>
            </a:pPr>
            <a:r>
              <a:rPr sz="2400" b="1" spc="-22" baseline="1736" smtClean="0">
                <a:solidFill>
                  <a:srgbClr val="7E7E7E"/>
                </a:solidFill>
                <a:latin typeface="Arial"/>
                <a:cs typeface="Arial"/>
              </a:rPr>
              <a:t>D</a:t>
            </a:r>
            <a:r>
              <a:rPr sz="2400" b="1" spc="0" baseline="1736" smtClean="0">
                <a:solidFill>
                  <a:srgbClr val="7E7E7E"/>
                </a:solidFill>
                <a:latin typeface="Arial"/>
                <a:cs typeface="Arial"/>
              </a:rPr>
              <a:t>EF</a:t>
            </a:r>
            <a:r>
              <a:rPr sz="2400" b="1" spc="7" baseline="1736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2400" b="1" spc="-22" baseline="1736" smtClean="0">
                <a:solidFill>
                  <a:srgbClr val="7E7E7E"/>
                </a:solidFill>
                <a:latin typeface="Arial"/>
                <a:cs typeface="Arial"/>
              </a:rPr>
              <a:t>N</a:t>
            </a:r>
            <a:r>
              <a:rPr lang="es-MX" sz="2400" b="1" spc="7" baseline="1736" dirty="0" smtClean="0">
                <a:solidFill>
                  <a:srgbClr val="7E7E7E"/>
                </a:solidFill>
                <a:latin typeface="Arial"/>
                <a:cs typeface="Arial"/>
              </a:rPr>
              <a:t>ICIÓN </a:t>
            </a:r>
            <a:r>
              <a:rPr sz="2000" b="1" spc="-15" smtClean="0">
                <a:solidFill>
                  <a:srgbClr val="800000"/>
                </a:solidFill>
                <a:latin typeface="Arial"/>
                <a:cs typeface="Arial"/>
              </a:rPr>
              <a:t>Democ</a:t>
            </a:r>
            <a:r>
              <a:rPr sz="2000" b="1" spc="-2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2000" b="1" spc="-15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2000" b="1" spc="-25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2000" b="1" spc="-10" smtClean="0">
                <a:solidFill>
                  <a:srgbClr val="800000"/>
                </a:solidFill>
                <a:latin typeface="Arial"/>
                <a:cs typeface="Arial"/>
              </a:rPr>
              <a:t>ia</a:t>
            </a:r>
            <a:endParaRPr sz="2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81000" y="584961"/>
            <a:ext cx="6553199" cy="8020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970530">
              <a:lnSpc>
                <a:spcPct val="100000"/>
              </a:lnSpc>
            </a:pPr>
            <a:r>
              <a:rPr sz="1800" spc="-40" dirty="0" smtClean="0">
                <a:solidFill>
                  <a:srgbClr val="585858"/>
                </a:solidFill>
                <a:latin typeface="Arial"/>
                <a:cs typeface="Arial"/>
              </a:rPr>
              <a:t>M</a:t>
            </a:r>
            <a:r>
              <a:rPr sz="1800" spc="5" dirty="0" smtClean="0">
                <a:solidFill>
                  <a:srgbClr val="585858"/>
                </a:solidFill>
                <a:latin typeface="Arial"/>
                <a:cs typeface="Arial"/>
              </a:rPr>
              <a:t>on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t</a:t>
            </a:r>
            <a:r>
              <a:rPr sz="1800" spc="5" dirty="0" smtClean="0">
                <a:solidFill>
                  <a:srgbClr val="585858"/>
                </a:solidFill>
                <a:latin typeface="Arial"/>
                <a:cs typeface="Arial"/>
              </a:rPr>
              <a:t>e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rr</a:t>
            </a:r>
            <a:r>
              <a:rPr sz="1800" spc="5" dirty="0" smtClean="0">
                <a:solidFill>
                  <a:srgbClr val="585858"/>
                </a:solidFill>
                <a:latin typeface="Arial"/>
                <a:cs typeface="Arial"/>
              </a:rPr>
              <a:t>e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y</a:t>
            </a:r>
            <a:r>
              <a:rPr sz="1800" spc="-25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–</a:t>
            </a:r>
            <a:r>
              <a:rPr sz="1800" spc="10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ep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ione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800" spc="-8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nega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800" spc="-15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endParaRPr sz="1800" dirty="0">
              <a:latin typeface="Arial"/>
              <a:cs typeface="Arial"/>
            </a:endParaRPr>
          </a:p>
          <a:p>
            <a:pPr>
              <a:lnSpc>
                <a:spcPts val="1100"/>
              </a:lnSpc>
              <a:spcBef>
                <a:spcPts val="82"/>
              </a:spcBef>
            </a:pPr>
            <a:endParaRPr lang="es-MX" sz="1100" dirty="0" smtClean="0"/>
          </a:p>
          <a:p>
            <a:pPr>
              <a:lnSpc>
                <a:spcPts val="1100"/>
              </a:lnSpc>
              <a:spcBef>
                <a:spcPts val="82"/>
              </a:spcBef>
            </a:pPr>
            <a:endParaRPr sz="1100" dirty="0"/>
          </a:p>
          <a:p>
            <a:pPr marL="12700">
              <a:lnSpc>
                <a:spcPct val="100000"/>
              </a:lnSpc>
            </a:pPr>
            <a:endParaRPr lang="es-MX" sz="1200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endParaRPr lang="es-MX" sz="1200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endParaRPr lang="es-MX" sz="1200" b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 err="1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20" dirty="0" err="1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err="1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5" dirty="0" err="1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err="1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err="1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err="1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err="1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err="1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err="1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err="1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err="1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err="1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0" dirty="0" err="1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 la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acia</a:t>
            </a:r>
            <a:r>
              <a:rPr sz="1200" b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éxi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ado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ceso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17244" y="1683384"/>
            <a:ext cx="78740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sz="1200" dirty="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61363" y="1683384"/>
            <a:ext cx="7270115" cy="23895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278765">
              <a:lnSpc>
                <a:spcPct val="100000"/>
              </a:lnSpc>
            </a:pPr>
            <a:endParaRPr lang="es-MX" sz="12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278765">
              <a:lnSpc>
                <a:spcPct val="100000"/>
              </a:lnSpc>
            </a:pPr>
            <a:endParaRPr lang="es-MX" sz="12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278765">
              <a:lnSpc>
                <a:spcPct val="100000"/>
              </a:lnSpc>
            </a:pPr>
            <a:endParaRPr lang="es-MX" sz="1200" i="1" spc="0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278765">
              <a:lnSpc>
                <a:spcPct val="100000"/>
              </a:lnSpc>
            </a:pPr>
            <a:endParaRPr lang="es-MX" sz="1200" i="1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278765">
              <a:lnSpc>
                <a:spcPct val="100000"/>
              </a:lnSpc>
            </a:pPr>
            <a:endParaRPr lang="es-MX" sz="1200" i="1" spc="0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278765">
              <a:lnSpc>
                <a:spcPct val="100000"/>
              </a:lnSpc>
              <a:buFont typeface="Arial" pitchFamily="34" charset="0"/>
              <a:buChar char="•"/>
            </a:pP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Hoy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soc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edad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el voto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 se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valo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2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hacen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en.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vota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ene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 v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 ve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h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oy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día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i="1" u="sng" spc="5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 marR="276225">
              <a:lnSpc>
                <a:spcPts val="1440"/>
              </a:lnSpc>
              <a:spcBef>
                <a:spcPts val="45"/>
              </a:spcBef>
              <a:buFont typeface="Arial" pitchFamily="34" charset="0"/>
              <a:buChar char="•"/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 f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ucho,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la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hay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uchos</a:t>
            </a:r>
            <a:r>
              <a:rPr sz="1200" i="1" u="sng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lecto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ale</a:t>
            </a:r>
            <a:r>
              <a:rPr sz="1200" i="1" u="sng" spc="7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nunc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uchos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lecc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ones,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adalu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ncont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uchas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nas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adas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RI.”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90"/>
              </a:lnSpc>
              <a:buFont typeface="Arial" pitchFamily="34" charset="0"/>
              <a:buChar char="•"/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 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ucho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asó</a:t>
            </a:r>
            <a:r>
              <a:rPr sz="1200" i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este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año: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ya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 op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ón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vale y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od</a:t>
            </a:r>
            <a:r>
              <a:rPr sz="1200" i="1" u="sng" spc="4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buFont typeface="Arial" pitchFamily="34" charset="0"/>
              <a:buChar char="•"/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hay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uchos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anunc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aspa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dad,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udo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ver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 las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elecc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ones,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buFont typeface="Arial" pitchFamily="34" charset="0"/>
              <a:buChar char="•"/>
            </a:pPr>
            <a:r>
              <a:rPr sz="1200" i="1" u="sng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 así, se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ve c</a:t>
            </a:r>
            <a:r>
              <a:rPr sz="12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cen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ect</a:t>
            </a:r>
            <a:r>
              <a:rPr sz="1200" i="1" u="sng" spc="4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 marR="72390">
              <a:lnSpc>
                <a:spcPct val="100000"/>
              </a:lnSpc>
              <a:buFont typeface="Arial" pitchFamily="34" charset="0"/>
              <a:buChar char="•"/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dente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electo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lca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40%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yo 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ebe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eso,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debe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50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%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pales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anó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0.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5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%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puede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ser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lg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gob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ne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cent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je,</a:t>
            </a:r>
            <a:r>
              <a:rPr sz="1200" i="1" u="sng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eso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a.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 se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habla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así,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ebe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ás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cada</a:t>
            </a:r>
            <a:r>
              <a:rPr sz="12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buFont typeface="Arial" pitchFamily="34" charset="0"/>
              <a:buChar char="•"/>
            </a:pPr>
            <a:r>
              <a:rPr sz="1200" i="1" u="sng" dirty="0" smtClean="0">
                <a:solidFill>
                  <a:srgbClr val="404040"/>
                </a:solidFill>
                <a:latin typeface="Arial"/>
                <a:cs typeface="Arial"/>
              </a:rPr>
              <a:t> d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fe 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un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ca nd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to 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y  o tr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o. ”</a:t>
            </a:r>
            <a:endParaRPr sz="1200" dirty="0">
              <a:latin typeface="Arial"/>
              <a:cs typeface="Arial"/>
            </a:endParaRPr>
          </a:p>
          <a:p>
            <a:pPr marL="12700" marR="728345">
              <a:lnSpc>
                <a:spcPct val="100000"/>
              </a:lnSpc>
              <a:buFont typeface="Arial" pitchFamily="34" charset="0"/>
              <a:buChar char="•"/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“(M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co)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át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ento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espeta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el vot</a:t>
            </a:r>
            <a:r>
              <a:rPr sz="1200" i="1" u="sng" spc="5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 pode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 de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át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co,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davía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pla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ya tachadas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desde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hechos”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17244" y="2049145"/>
            <a:ext cx="78740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17244" y="2964179"/>
            <a:ext cx="78740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17244" y="4497958"/>
            <a:ext cx="3644265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lang="es-MX" sz="1200" b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endParaRPr lang="es-MX" sz="1200" b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endParaRPr lang="es-MX" sz="1200" b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endParaRPr lang="es-MX" sz="1200" b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endParaRPr lang="es-MX" sz="1200" b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5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45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sec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61363" y="4808854"/>
            <a:ext cx="7381240" cy="110934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i="1" spc="5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endParaRPr lang="es-MX" sz="12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endParaRPr lang="es-MX" sz="1200" i="1" u="sng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endParaRPr lang="es-MX" sz="1200" i="1" u="sng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endParaRPr lang="es-MX" sz="1200" i="1" u="sng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endParaRPr lang="es-MX" sz="1200" i="1" u="sng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buFont typeface="Arial" pitchFamily="34" charset="0"/>
              <a:buChar char="•"/>
            </a:pPr>
            <a:r>
              <a:rPr sz="1200" i="1" u="sng" spc="5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i="1" u="sng" spc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u="sng" spc="-45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a)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sólo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sect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ya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énes 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n: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rr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ba”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  <a:buFont typeface="Arial" pitchFamily="34" charset="0"/>
              <a:buChar char="•"/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ndo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acán)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lb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(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suced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ó)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 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casas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 las llevó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llev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gente del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gob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eocupaba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os.</a:t>
            </a:r>
            <a:r>
              <a:rPr sz="1200" i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ayan 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egunt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le</a:t>
            </a:r>
            <a:r>
              <a:rPr sz="12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 gente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¿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ué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buFont typeface="Arial" pitchFamily="34" charset="0"/>
              <a:buChar char="•"/>
            </a:pPr>
            <a:r>
              <a:rPr sz="1200" i="1" u="sng" dirty="0" smtClean="0">
                <a:solidFill>
                  <a:srgbClr val="404040"/>
                </a:solidFill>
                <a:latin typeface="Arial"/>
                <a:cs typeface="Arial"/>
              </a:rPr>
              <a:t> d e m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 cr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? </a:t>
            </a:r>
            <a:r>
              <a:rPr sz="12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¡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 é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les  co n te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sta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 !”</a:t>
            </a:r>
            <a:endParaRPr sz="1200">
              <a:latin typeface="Arial"/>
              <a:cs typeface="Arial"/>
            </a:endParaRPr>
          </a:p>
          <a:p>
            <a:pPr marL="12700" marR="323850">
              <a:lnSpc>
                <a:spcPts val="1440"/>
              </a:lnSpc>
              <a:spcBef>
                <a:spcPts val="45"/>
              </a:spcBef>
              <a:buFont typeface="Arial" pitchFamily="34" charset="0"/>
              <a:buChar char="•"/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abaja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cal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egunt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ndo</a:t>
            </a:r>
            <a:r>
              <a:rPr sz="1200" i="1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la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gente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sus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neces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dades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polít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 y v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ste 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 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enta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 o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ste </a:t>
            </a:r>
            <a:r>
              <a:rPr sz="1200" i="1" u="sng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 e m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 cr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 a 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  g e n te 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 u m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lde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718303" y="679704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09488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910839" y="871727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70605" y="4456557"/>
            <a:ext cx="5715000" cy="135788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93466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83482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876546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766561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659626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549642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441181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97814" y="10668"/>
            <a:ext cx="8468360" cy="11906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0" algn="r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R="12700" algn="r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R="13335" algn="r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141730" algn="ctr">
              <a:lnSpc>
                <a:spcPts val="1705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48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z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ele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endParaRPr sz="1400">
              <a:latin typeface="Calibri"/>
              <a:cs typeface="Calibri"/>
            </a:endParaRPr>
          </a:p>
          <a:p>
            <a:pPr marR="577850" algn="r">
              <a:lnSpc>
                <a:spcPct val="100000"/>
              </a:lnSpc>
              <a:spcBef>
                <a:spcPts val="270"/>
              </a:spcBef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125595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977510" y="3314700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44474" y="27932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435988" y="27932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290952" y="264667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309873" y="19149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087114" y="22870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016753" y="22870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488816" y="588751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380738" y="588751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272278" y="588751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163817" y="588751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055611" y="588751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907528" y="5887516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474211" y="536613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366005" y="536613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257546" y="5366130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163436" y="455142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093077" y="47104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883143" y="47835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7239000" y="137160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8.3</a:t>
            </a:r>
            <a:endParaRPr sz="6000" dirty="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endParaRPr lang="es-MX" sz="1200" b="1" spc="-15" dirty="0" smtClean="0">
              <a:solidFill>
                <a:srgbClr val="7E7E7E"/>
              </a:solidFill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err="1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err="1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err="1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err="1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err="1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err="1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err="1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err="1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err="1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err="1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 dirty="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239000" y="2590800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 dirty="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 dirty="0"/>
          </a:p>
          <a:p>
            <a:pPr marR="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 dirty="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 dirty="0"/>
          </a:p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81327" y="5038344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609344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1139444" y="399961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8.2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29716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99184" y="5103748"/>
            <a:ext cx="913765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144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624964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7644383" y="237743"/>
            <a:ext cx="332231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04800" y="1905000"/>
            <a:ext cx="8405837" cy="1938401"/>
          </a:xfrm>
          <a:custGeom>
            <a:avLst/>
            <a:gdLst/>
            <a:ahLst/>
            <a:cxnLst/>
            <a:rect l="l" t="t" r="r" b="b"/>
            <a:pathLst>
              <a:path w="8405837" h="1938401">
                <a:moveTo>
                  <a:pt x="0" y="323088"/>
                </a:moveTo>
                <a:lnTo>
                  <a:pt x="4228" y="270681"/>
                </a:lnTo>
                <a:lnTo>
                  <a:pt x="16469" y="220967"/>
                </a:lnTo>
                <a:lnTo>
                  <a:pt x="36059" y="174611"/>
                </a:lnTo>
                <a:lnTo>
                  <a:pt x="62332" y="132277"/>
                </a:lnTo>
                <a:lnTo>
                  <a:pt x="94622" y="94630"/>
                </a:lnTo>
                <a:lnTo>
                  <a:pt x="132266" y="62337"/>
                </a:lnTo>
                <a:lnTo>
                  <a:pt x="174596" y="36062"/>
                </a:lnTo>
                <a:lnTo>
                  <a:pt x="220949" y="16471"/>
                </a:lnTo>
                <a:lnTo>
                  <a:pt x="270660" y="4228"/>
                </a:lnTo>
                <a:lnTo>
                  <a:pt x="323062" y="0"/>
                </a:lnTo>
                <a:lnTo>
                  <a:pt x="8082749" y="0"/>
                </a:lnTo>
                <a:lnTo>
                  <a:pt x="8109247" y="1071"/>
                </a:lnTo>
                <a:lnTo>
                  <a:pt x="8135156" y="4228"/>
                </a:lnTo>
                <a:lnTo>
                  <a:pt x="8184870" y="16471"/>
                </a:lnTo>
                <a:lnTo>
                  <a:pt x="8231226" y="36062"/>
                </a:lnTo>
                <a:lnTo>
                  <a:pt x="8273560" y="62337"/>
                </a:lnTo>
                <a:lnTo>
                  <a:pt x="8311207" y="94630"/>
                </a:lnTo>
                <a:lnTo>
                  <a:pt x="8343500" y="132277"/>
                </a:lnTo>
                <a:lnTo>
                  <a:pt x="8369775" y="174611"/>
                </a:lnTo>
                <a:lnTo>
                  <a:pt x="8389366" y="220967"/>
                </a:lnTo>
                <a:lnTo>
                  <a:pt x="8401609" y="270681"/>
                </a:lnTo>
                <a:lnTo>
                  <a:pt x="8405837" y="323088"/>
                </a:lnTo>
                <a:lnTo>
                  <a:pt x="8405837" y="1615313"/>
                </a:lnTo>
                <a:lnTo>
                  <a:pt x="8404766" y="1641811"/>
                </a:lnTo>
                <a:lnTo>
                  <a:pt x="8401609" y="1667719"/>
                </a:lnTo>
                <a:lnTo>
                  <a:pt x="8389366" y="1717433"/>
                </a:lnTo>
                <a:lnTo>
                  <a:pt x="8369775" y="1763789"/>
                </a:lnTo>
                <a:lnTo>
                  <a:pt x="8343500" y="1806123"/>
                </a:lnTo>
                <a:lnTo>
                  <a:pt x="8311207" y="1843770"/>
                </a:lnTo>
                <a:lnTo>
                  <a:pt x="8273560" y="1876063"/>
                </a:lnTo>
                <a:lnTo>
                  <a:pt x="8231226" y="1902338"/>
                </a:lnTo>
                <a:lnTo>
                  <a:pt x="8184870" y="1921929"/>
                </a:lnTo>
                <a:lnTo>
                  <a:pt x="8135156" y="1934172"/>
                </a:lnTo>
                <a:lnTo>
                  <a:pt x="8082749" y="1938401"/>
                </a:lnTo>
                <a:lnTo>
                  <a:pt x="323062" y="1938401"/>
                </a:lnTo>
                <a:lnTo>
                  <a:pt x="296566" y="1937329"/>
                </a:lnTo>
                <a:lnTo>
                  <a:pt x="270660" y="1934172"/>
                </a:lnTo>
                <a:lnTo>
                  <a:pt x="220949" y="1921929"/>
                </a:lnTo>
                <a:lnTo>
                  <a:pt x="174596" y="1902338"/>
                </a:lnTo>
                <a:lnTo>
                  <a:pt x="132266" y="1876063"/>
                </a:lnTo>
                <a:lnTo>
                  <a:pt x="94622" y="1843770"/>
                </a:lnTo>
                <a:lnTo>
                  <a:pt x="62332" y="1806123"/>
                </a:lnTo>
                <a:lnTo>
                  <a:pt x="36059" y="1763789"/>
                </a:lnTo>
                <a:lnTo>
                  <a:pt x="16469" y="1717433"/>
                </a:lnTo>
                <a:lnTo>
                  <a:pt x="4228" y="1667719"/>
                </a:lnTo>
                <a:lnTo>
                  <a:pt x="0" y="1615313"/>
                </a:lnTo>
                <a:lnTo>
                  <a:pt x="0" y="323088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478270">
              <a:lnSpc>
                <a:spcPct val="100000"/>
              </a:lnSpc>
            </a:pP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D</a:t>
            </a:r>
            <a:r>
              <a:rPr sz="1600" b="1" spc="0" dirty="0" smtClean="0">
                <a:solidFill>
                  <a:srgbClr val="7E7E7E"/>
                </a:solidFill>
                <a:latin typeface="Arial"/>
                <a:cs typeface="Arial"/>
              </a:rPr>
              <a:t>EF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N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C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5" dirty="0" smtClean="0">
                <a:solidFill>
                  <a:srgbClr val="7E7E7E"/>
                </a:solidFill>
                <a:latin typeface="Arial"/>
                <a:cs typeface="Arial"/>
              </a:rPr>
              <a:t>Ó</a:t>
            </a:r>
            <a:r>
              <a:rPr sz="1600" b="1" spc="0" dirty="0" smtClean="0">
                <a:solidFill>
                  <a:srgbClr val="7E7E7E"/>
                </a:solidFill>
                <a:latin typeface="Arial"/>
                <a:cs typeface="Arial"/>
              </a:rPr>
              <a:t>N</a:t>
            </a:r>
            <a:r>
              <a:rPr sz="1600" b="1" spc="-305" dirty="0" smtClean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Demo</a:t>
            </a:r>
            <a:r>
              <a:rPr sz="18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ra</a:t>
            </a:r>
            <a:r>
              <a:rPr sz="18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ia</a:t>
            </a:r>
            <a:endParaRPr sz="1800">
              <a:latin typeface="Arial"/>
              <a:cs typeface="Arial"/>
            </a:endParaRPr>
          </a:p>
          <a:p>
            <a:pPr marL="4240530">
              <a:lnSpc>
                <a:spcPct val="100000"/>
              </a:lnSpc>
              <a:spcBef>
                <a:spcPts val="190"/>
              </a:spcBef>
            </a:pPr>
            <a:r>
              <a:rPr sz="1800" dirty="0" smtClean="0">
                <a:solidFill>
                  <a:srgbClr val="585858"/>
                </a:solidFill>
                <a:latin typeface="Arial"/>
                <a:cs typeface="Arial"/>
              </a:rPr>
              <a:t>D.</a:t>
            </a:r>
            <a:r>
              <a:rPr sz="1800" spc="-190" dirty="0" smtClean="0">
                <a:solidFill>
                  <a:srgbClr val="585858"/>
                </a:solidFill>
                <a:latin typeface="Arial"/>
                <a:cs typeface="Arial"/>
              </a:rPr>
              <a:t>F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.</a:t>
            </a:r>
            <a:r>
              <a:rPr sz="1800" spc="-45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–</a:t>
            </a:r>
            <a:r>
              <a:rPr sz="1800" spc="10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ep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ione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800" spc="-8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po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800" spc="-15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endParaRPr sz="1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3400" y="2057400"/>
            <a:ext cx="1684020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acia</a:t>
            </a:r>
            <a:r>
              <a:rPr sz="1200" b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=</a:t>
            </a:r>
            <a:r>
              <a:rPr sz="1200" b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endParaRPr sz="12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09600" y="2286000"/>
            <a:ext cx="5473700" cy="3771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moc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alda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estuv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tan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spa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ejo</a:t>
            </a:r>
            <a:r>
              <a:rPr sz="1200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guald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endParaRPr sz="12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7200" y="2819400"/>
            <a:ext cx="3543935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0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acia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09600" y="3048000"/>
            <a:ext cx="7625715" cy="55689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i="1" u="sng" dirty="0" smtClean="0">
                <a:solidFill>
                  <a:srgbClr val="404040"/>
                </a:solidFill>
                <a:latin typeface="Arial"/>
                <a:cs typeface="Arial"/>
              </a:rPr>
              <a:t> “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vot o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  m uy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m po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ta nt e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  d em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ocr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mayo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canos se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jado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san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¿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ué 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ve?, pe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si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ár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deja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peor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ode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sng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hacer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ts val="1415"/>
              </a:lnSpc>
            </a:pPr>
            <a:r>
              <a:rPr sz="1200" i="1" u="sng" dirty="0" smtClean="0">
                <a:solidFill>
                  <a:srgbClr val="404040"/>
                </a:solidFill>
                <a:latin typeface="Arial"/>
                <a:cs typeface="Arial"/>
              </a:rPr>
              <a:t> n o 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vo ta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04800" y="4191000"/>
            <a:ext cx="8405837" cy="3767201"/>
          </a:xfrm>
          <a:custGeom>
            <a:avLst/>
            <a:gdLst/>
            <a:ahLst/>
            <a:cxnLst/>
            <a:rect l="l" t="t" r="r" b="b"/>
            <a:pathLst>
              <a:path w="8405837" h="3767201">
                <a:moveTo>
                  <a:pt x="0" y="627888"/>
                </a:moveTo>
                <a:lnTo>
                  <a:pt x="2081" y="576399"/>
                </a:lnTo>
                <a:lnTo>
                  <a:pt x="8217" y="526056"/>
                </a:lnTo>
                <a:lnTo>
                  <a:pt x="18247" y="477019"/>
                </a:lnTo>
                <a:lnTo>
                  <a:pt x="32008" y="429451"/>
                </a:lnTo>
                <a:lnTo>
                  <a:pt x="49340" y="383512"/>
                </a:lnTo>
                <a:lnTo>
                  <a:pt x="70080" y="339365"/>
                </a:lnTo>
                <a:lnTo>
                  <a:pt x="94067" y="297171"/>
                </a:lnTo>
                <a:lnTo>
                  <a:pt x="121140" y="257092"/>
                </a:lnTo>
                <a:lnTo>
                  <a:pt x="151137" y="219290"/>
                </a:lnTo>
                <a:lnTo>
                  <a:pt x="183895" y="183927"/>
                </a:lnTo>
                <a:lnTo>
                  <a:pt x="219255" y="151164"/>
                </a:lnTo>
                <a:lnTo>
                  <a:pt x="257054" y="121164"/>
                </a:lnTo>
                <a:lnTo>
                  <a:pt x="297130" y="94087"/>
                </a:lnTo>
                <a:lnTo>
                  <a:pt x="339322" y="70095"/>
                </a:lnTo>
                <a:lnTo>
                  <a:pt x="383469" y="49351"/>
                </a:lnTo>
                <a:lnTo>
                  <a:pt x="429408" y="32016"/>
                </a:lnTo>
                <a:lnTo>
                  <a:pt x="476979" y="18251"/>
                </a:lnTo>
                <a:lnTo>
                  <a:pt x="526019" y="8219"/>
                </a:lnTo>
                <a:lnTo>
                  <a:pt x="576367" y="2081"/>
                </a:lnTo>
                <a:lnTo>
                  <a:pt x="627862" y="0"/>
                </a:lnTo>
                <a:lnTo>
                  <a:pt x="7777949" y="0"/>
                </a:lnTo>
                <a:lnTo>
                  <a:pt x="7829455" y="2081"/>
                </a:lnTo>
                <a:lnTo>
                  <a:pt x="7879812" y="8219"/>
                </a:lnTo>
                <a:lnTo>
                  <a:pt x="7928859" y="18251"/>
                </a:lnTo>
                <a:lnTo>
                  <a:pt x="7976435" y="32016"/>
                </a:lnTo>
                <a:lnTo>
                  <a:pt x="8022379" y="49351"/>
                </a:lnTo>
                <a:lnTo>
                  <a:pt x="8066528" y="70095"/>
                </a:lnTo>
                <a:lnTo>
                  <a:pt x="8108722" y="94087"/>
                </a:lnTo>
                <a:lnTo>
                  <a:pt x="8148800" y="121164"/>
                </a:lnTo>
                <a:lnTo>
                  <a:pt x="8186598" y="151164"/>
                </a:lnTo>
                <a:lnTo>
                  <a:pt x="8221957" y="183927"/>
                </a:lnTo>
                <a:lnTo>
                  <a:pt x="8254715" y="219290"/>
                </a:lnTo>
                <a:lnTo>
                  <a:pt x="8284710" y="257092"/>
                </a:lnTo>
                <a:lnTo>
                  <a:pt x="8311781" y="297171"/>
                </a:lnTo>
                <a:lnTo>
                  <a:pt x="8335766" y="339365"/>
                </a:lnTo>
                <a:lnTo>
                  <a:pt x="8356504" y="383512"/>
                </a:lnTo>
                <a:lnTo>
                  <a:pt x="8373833" y="429451"/>
                </a:lnTo>
                <a:lnTo>
                  <a:pt x="8387593" y="477019"/>
                </a:lnTo>
                <a:lnTo>
                  <a:pt x="8397621" y="526056"/>
                </a:lnTo>
                <a:lnTo>
                  <a:pt x="8403756" y="576399"/>
                </a:lnTo>
                <a:lnTo>
                  <a:pt x="8405837" y="627888"/>
                </a:lnTo>
                <a:lnTo>
                  <a:pt x="8405837" y="3139325"/>
                </a:lnTo>
                <a:lnTo>
                  <a:pt x="8403756" y="3190822"/>
                </a:lnTo>
                <a:lnTo>
                  <a:pt x="8397621" y="3241172"/>
                </a:lnTo>
                <a:lnTo>
                  <a:pt x="8387593" y="3290213"/>
                </a:lnTo>
                <a:lnTo>
                  <a:pt x="8373833" y="3337785"/>
                </a:lnTo>
                <a:lnTo>
                  <a:pt x="8356504" y="3383726"/>
                </a:lnTo>
                <a:lnTo>
                  <a:pt x="8335766" y="3427873"/>
                </a:lnTo>
                <a:lnTo>
                  <a:pt x="8311781" y="3470066"/>
                </a:lnTo>
                <a:lnTo>
                  <a:pt x="8284710" y="3510143"/>
                </a:lnTo>
                <a:lnTo>
                  <a:pt x="8254715" y="3547943"/>
                </a:lnTo>
                <a:lnTo>
                  <a:pt x="8221957" y="3583303"/>
                </a:lnTo>
                <a:lnTo>
                  <a:pt x="8186598" y="3616062"/>
                </a:lnTo>
                <a:lnTo>
                  <a:pt x="8148800" y="3646059"/>
                </a:lnTo>
                <a:lnTo>
                  <a:pt x="8108722" y="3673132"/>
                </a:lnTo>
                <a:lnTo>
                  <a:pt x="8066528" y="3697120"/>
                </a:lnTo>
                <a:lnTo>
                  <a:pt x="8022379" y="3717860"/>
                </a:lnTo>
                <a:lnTo>
                  <a:pt x="7976435" y="3735192"/>
                </a:lnTo>
                <a:lnTo>
                  <a:pt x="7928859" y="3748953"/>
                </a:lnTo>
                <a:lnTo>
                  <a:pt x="7879812" y="3758983"/>
                </a:lnTo>
                <a:lnTo>
                  <a:pt x="7829455" y="3765119"/>
                </a:lnTo>
                <a:lnTo>
                  <a:pt x="7777949" y="3767201"/>
                </a:lnTo>
                <a:lnTo>
                  <a:pt x="627862" y="3767201"/>
                </a:lnTo>
                <a:lnTo>
                  <a:pt x="576367" y="3765119"/>
                </a:lnTo>
                <a:lnTo>
                  <a:pt x="526019" y="3758983"/>
                </a:lnTo>
                <a:lnTo>
                  <a:pt x="476979" y="3748952"/>
                </a:lnTo>
                <a:lnTo>
                  <a:pt x="429408" y="3735191"/>
                </a:lnTo>
                <a:lnTo>
                  <a:pt x="383469" y="3717858"/>
                </a:lnTo>
                <a:lnTo>
                  <a:pt x="339322" y="3697117"/>
                </a:lnTo>
                <a:lnTo>
                  <a:pt x="297130" y="3673129"/>
                </a:lnTo>
                <a:lnTo>
                  <a:pt x="257054" y="3646056"/>
                </a:lnTo>
                <a:lnTo>
                  <a:pt x="219255" y="3616058"/>
                </a:lnTo>
                <a:lnTo>
                  <a:pt x="183896" y="3583298"/>
                </a:lnTo>
                <a:lnTo>
                  <a:pt x="151137" y="3547938"/>
                </a:lnTo>
                <a:lnTo>
                  <a:pt x="121140" y="3510138"/>
                </a:lnTo>
                <a:lnTo>
                  <a:pt x="94067" y="3470061"/>
                </a:lnTo>
                <a:lnTo>
                  <a:pt x="70080" y="3427868"/>
                </a:lnTo>
                <a:lnTo>
                  <a:pt x="49340" y="3383720"/>
                </a:lnTo>
                <a:lnTo>
                  <a:pt x="32008" y="3337780"/>
                </a:lnTo>
                <a:lnTo>
                  <a:pt x="18247" y="3290209"/>
                </a:lnTo>
                <a:lnTo>
                  <a:pt x="8217" y="3241169"/>
                </a:lnTo>
                <a:lnTo>
                  <a:pt x="2081" y="3190820"/>
                </a:lnTo>
                <a:lnTo>
                  <a:pt x="0" y="3139325"/>
                </a:lnTo>
                <a:lnTo>
                  <a:pt x="0" y="627888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609600" y="4267200"/>
            <a:ext cx="5440680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h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ay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acia</a:t>
            </a:r>
            <a:r>
              <a:rPr sz="1200" b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éxi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38200" y="4648200"/>
            <a:ext cx="6086475" cy="742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“(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no)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200" i="1" u="sng" spc="-10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, po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 todas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ane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lo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cen los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rr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sng" spc="6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tod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mo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les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vale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los go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nte</a:t>
            </a:r>
            <a:r>
              <a:rPr sz="1200" i="1" u="sng" spc="3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polít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cos, la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cía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 los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pula</a:t>
            </a:r>
            <a:r>
              <a:rPr sz="1200" i="1" spc="4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hay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2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sonas</a:t>
            </a:r>
            <a:r>
              <a:rPr sz="12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el pode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)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den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pesar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cen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 tu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h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7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85800" y="5638800"/>
            <a:ext cx="4827905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h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ay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ia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las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icas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8200" y="5943600"/>
            <a:ext cx="7504430" cy="742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982344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elecc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 v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debajo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uchos</a:t>
            </a:r>
            <a:r>
              <a:rPr sz="1200" i="1" u="sng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país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 c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anto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5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desca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on,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 a d 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vo tó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 o r 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EP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ya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vota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espet</a:t>
            </a:r>
            <a:r>
              <a:rPr sz="1200" i="1" u="sng" spc="3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tod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ya h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bían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eleg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I.</a:t>
            </a:r>
            <a:r>
              <a:rPr sz="1200" i="1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eso 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ts val="1415"/>
              </a:lnSpc>
            </a:pPr>
            <a:r>
              <a:rPr sz="1200" i="1" u="sng" dirty="0" smtClean="0">
                <a:solidFill>
                  <a:srgbClr val="404040"/>
                </a:solidFill>
                <a:latin typeface="Arial"/>
                <a:cs typeface="Arial"/>
              </a:rPr>
              <a:t> d e m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 cr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”</a:t>
            </a:r>
            <a:endParaRPr sz="12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38200" y="6858000"/>
            <a:ext cx="2499995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acia</a:t>
            </a:r>
            <a:endParaRPr sz="12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64488" y="5729935"/>
            <a:ext cx="6656070" cy="3771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00"/>
              </a:lnSpc>
            </a:pPr>
            <a:r>
              <a:rPr sz="1200" i="1" spc="5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endParaRPr lang="es-MX" sz="12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endParaRPr lang="es-MX" sz="12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endParaRPr lang="es-MX" sz="12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endParaRPr lang="es-MX" sz="12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endParaRPr lang="es-MX" sz="12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endParaRPr lang="es-MX" sz="12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endParaRPr lang="es-MX" sz="12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endParaRPr lang="es-MX" sz="1200" i="1" spc="5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r>
              <a:rPr sz="1200" i="1" spc="-1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5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el I</a:t>
            </a:r>
            <a:r>
              <a:rPr sz="1200" i="1" u="sng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esh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das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las boleta</a:t>
            </a:r>
            <a:r>
              <a:rPr sz="1200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¿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ué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paña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obar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?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ya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si </a:t>
            </a:r>
            <a:r>
              <a:rPr sz="12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 o n d e 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cu e n ta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 u e str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 s 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vo to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 o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lo  h a ce n 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b 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 n ,  n o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 s  n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 e str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cu lpa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” </a:t>
            </a:r>
            <a:endParaRPr sz="12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57800" y="3810000"/>
            <a:ext cx="3364865" cy="2851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lang="es-MX" sz="1800" dirty="0" smtClean="0">
                <a:solidFill>
                  <a:schemeClr val="tx2"/>
                </a:solidFill>
                <a:latin typeface="Arial"/>
                <a:cs typeface="Arial"/>
              </a:rPr>
              <a:t>D.F.—</a:t>
            </a:r>
            <a:r>
              <a:rPr sz="1800" dirty="0" err="1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800" spc="5" dirty="0" err="1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800" spc="0" dirty="0" err="1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800" spc="10" dirty="0" err="1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5" dirty="0" err="1" smtClean="0">
                <a:solidFill>
                  <a:srgbClr val="800000"/>
                </a:solidFill>
                <a:latin typeface="Arial"/>
                <a:cs typeface="Arial"/>
              </a:rPr>
              <a:t>ep</a:t>
            </a:r>
            <a:r>
              <a:rPr sz="1800" spc="10" dirty="0" err="1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5" dirty="0" err="1" smtClean="0">
                <a:solidFill>
                  <a:srgbClr val="800000"/>
                </a:solidFill>
                <a:latin typeface="Arial"/>
                <a:cs typeface="Arial"/>
              </a:rPr>
              <a:t>ione</a:t>
            </a:r>
            <a:r>
              <a:rPr sz="1800" spc="0" dirty="0" err="1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800" spc="-10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nega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800" spc="-15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endParaRPr sz="18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5017008" y="728472"/>
            <a:ext cx="332232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89247" y="2176272"/>
            <a:ext cx="1331976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946903" y="2176272"/>
            <a:ext cx="332232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3429000"/>
            <a:ext cx="8382000" cy="1247775"/>
          </a:xfrm>
          <a:custGeom>
            <a:avLst/>
            <a:gdLst/>
            <a:ahLst/>
            <a:cxnLst/>
            <a:rect l="l" t="t" r="r" b="b"/>
            <a:pathLst>
              <a:path w="8382000" h="942975">
                <a:moveTo>
                  <a:pt x="0" y="157225"/>
                </a:moveTo>
                <a:lnTo>
                  <a:pt x="5929" y="114288"/>
                </a:lnTo>
                <a:lnTo>
                  <a:pt x="22631" y="75886"/>
                </a:lnTo>
                <a:lnTo>
                  <a:pt x="48475" y="43647"/>
                </a:lnTo>
                <a:lnTo>
                  <a:pt x="81834" y="19197"/>
                </a:lnTo>
                <a:lnTo>
                  <a:pt x="121075" y="4163"/>
                </a:lnTo>
                <a:lnTo>
                  <a:pt x="157162" y="0"/>
                </a:lnTo>
                <a:lnTo>
                  <a:pt x="8224774" y="0"/>
                </a:lnTo>
                <a:lnTo>
                  <a:pt x="8239487" y="678"/>
                </a:lnTo>
                <a:lnTo>
                  <a:pt x="8253817" y="2674"/>
                </a:lnTo>
                <a:lnTo>
                  <a:pt x="8293904" y="15960"/>
                </a:lnTo>
                <a:lnTo>
                  <a:pt x="8328374" y="38932"/>
                </a:lnTo>
                <a:lnTo>
                  <a:pt x="8355601" y="69965"/>
                </a:lnTo>
                <a:lnTo>
                  <a:pt x="8373959" y="107431"/>
                </a:lnTo>
                <a:lnTo>
                  <a:pt x="8381823" y="149708"/>
                </a:lnTo>
                <a:lnTo>
                  <a:pt x="8382000" y="157225"/>
                </a:lnTo>
                <a:lnTo>
                  <a:pt x="8382000" y="785749"/>
                </a:lnTo>
                <a:lnTo>
                  <a:pt x="8381321" y="800462"/>
                </a:lnTo>
                <a:lnTo>
                  <a:pt x="8379325" y="814792"/>
                </a:lnTo>
                <a:lnTo>
                  <a:pt x="8366039" y="854879"/>
                </a:lnTo>
                <a:lnTo>
                  <a:pt x="8343067" y="889349"/>
                </a:lnTo>
                <a:lnTo>
                  <a:pt x="8312034" y="916576"/>
                </a:lnTo>
                <a:lnTo>
                  <a:pt x="8274568" y="934934"/>
                </a:lnTo>
                <a:lnTo>
                  <a:pt x="8232291" y="942798"/>
                </a:lnTo>
                <a:lnTo>
                  <a:pt x="8224774" y="942975"/>
                </a:lnTo>
                <a:lnTo>
                  <a:pt x="157162" y="942975"/>
                </a:lnTo>
                <a:lnTo>
                  <a:pt x="142458" y="942296"/>
                </a:lnTo>
                <a:lnTo>
                  <a:pt x="128136" y="940299"/>
                </a:lnTo>
                <a:lnTo>
                  <a:pt x="88065" y="927008"/>
                </a:lnTo>
                <a:lnTo>
                  <a:pt x="53603" y="904027"/>
                </a:lnTo>
                <a:lnTo>
                  <a:pt x="26381" y="872984"/>
                </a:lnTo>
                <a:lnTo>
                  <a:pt x="8028" y="835505"/>
                </a:lnTo>
                <a:lnTo>
                  <a:pt x="174" y="793216"/>
                </a:lnTo>
                <a:lnTo>
                  <a:pt x="0" y="785749"/>
                </a:lnTo>
                <a:lnTo>
                  <a:pt x="0" y="157225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1000" y="2133600"/>
            <a:ext cx="8458200" cy="1114425"/>
          </a:xfrm>
          <a:custGeom>
            <a:avLst/>
            <a:gdLst/>
            <a:ahLst/>
            <a:cxnLst/>
            <a:rect l="l" t="t" r="r" b="b"/>
            <a:pathLst>
              <a:path w="8458200" h="1114425">
                <a:moveTo>
                  <a:pt x="0" y="185674"/>
                </a:moveTo>
                <a:lnTo>
                  <a:pt x="5398" y="141072"/>
                </a:lnTo>
                <a:lnTo>
                  <a:pt x="20732" y="100370"/>
                </a:lnTo>
                <a:lnTo>
                  <a:pt x="44711" y="64862"/>
                </a:lnTo>
                <a:lnTo>
                  <a:pt x="76044" y="35840"/>
                </a:lnTo>
                <a:lnTo>
                  <a:pt x="113440" y="14599"/>
                </a:lnTo>
                <a:lnTo>
                  <a:pt x="155610" y="2431"/>
                </a:lnTo>
                <a:lnTo>
                  <a:pt x="185737" y="0"/>
                </a:lnTo>
                <a:lnTo>
                  <a:pt x="8272399" y="0"/>
                </a:lnTo>
                <a:lnTo>
                  <a:pt x="8287637" y="615"/>
                </a:lnTo>
                <a:lnTo>
                  <a:pt x="8302537" y="2431"/>
                </a:lnTo>
                <a:lnTo>
                  <a:pt x="8344721" y="14599"/>
                </a:lnTo>
                <a:lnTo>
                  <a:pt x="8382131" y="35840"/>
                </a:lnTo>
                <a:lnTo>
                  <a:pt x="8413474" y="64862"/>
                </a:lnTo>
                <a:lnTo>
                  <a:pt x="8437461" y="100370"/>
                </a:lnTo>
                <a:lnTo>
                  <a:pt x="8452800" y="141072"/>
                </a:lnTo>
                <a:lnTo>
                  <a:pt x="8458200" y="185674"/>
                </a:lnTo>
                <a:lnTo>
                  <a:pt x="8458200" y="928624"/>
                </a:lnTo>
                <a:lnTo>
                  <a:pt x="8457584" y="943862"/>
                </a:lnTo>
                <a:lnTo>
                  <a:pt x="8455768" y="958762"/>
                </a:lnTo>
                <a:lnTo>
                  <a:pt x="8443598" y="1000946"/>
                </a:lnTo>
                <a:lnTo>
                  <a:pt x="8422351" y="1038356"/>
                </a:lnTo>
                <a:lnTo>
                  <a:pt x="8393316" y="1069699"/>
                </a:lnTo>
                <a:lnTo>
                  <a:pt x="8357785" y="1093686"/>
                </a:lnTo>
                <a:lnTo>
                  <a:pt x="8317049" y="1109025"/>
                </a:lnTo>
                <a:lnTo>
                  <a:pt x="8272399" y="1114425"/>
                </a:lnTo>
                <a:lnTo>
                  <a:pt x="185737" y="1114425"/>
                </a:lnTo>
                <a:lnTo>
                  <a:pt x="170504" y="1113809"/>
                </a:lnTo>
                <a:lnTo>
                  <a:pt x="155610" y="1111993"/>
                </a:lnTo>
                <a:lnTo>
                  <a:pt x="113440" y="1099823"/>
                </a:lnTo>
                <a:lnTo>
                  <a:pt x="76044" y="1078576"/>
                </a:lnTo>
                <a:lnTo>
                  <a:pt x="44711" y="1049541"/>
                </a:lnTo>
                <a:lnTo>
                  <a:pt x="20732" y="1014010"/>
                </a:lnTo>
                <a:lnTo>
                  <a:pt x="5398" y="973274"/>
                </a:lnTo>
                <a:lnTo>
                  <a:pt x="0" y="928624"/>
                </a:lnTo>
                <a:lnTo>
                  <a:pt x="0" y="185674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50208" y="3514344"/>
            <a:ext cx="1213103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88991" y="3514344"/>
            <a:ext cx="332232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3400" y="4876800"/>
            <a:ext cx="8382000" cy="3110357"/>
          </a:xfrm>
          <a:custGeom>
            <a:avLst/>
            <a:gdLst/>
            <a:ahLst/>
            <a:cxnLst/>
            <a:rect l="l" t="t" r="r" b="b"/>
            <a:pathLst>
              <a:path w="8382000" h="3110357">
                <a:moveTo>
                  <a:pt x="0" y="518414"/>
                </a:moveTo>
                <a:lnTo>
                  <a:pt x="1718" y="475903"/>
                </a:lnTo>
                <a:lnTo>
                  <a:pt x="6784" y="434337"/>
                </a:lnTo>
                <a:lnTo>
                  <a:pt x="15065" y="393850"/>
                </a:lnTo>
                <a:lnTo>
                  <a:pt x="26428" y="354575"/>
                </a:lnTo>
                <a:lnTo>
                  <a:pt x="40738" y="316646"/>
                </a:lnTo>
                <a:lnTo>
                  <a:pt x="57862" y="280196"/>
                </a:lnTo>
                <a:lnTo>
                  <a:pt x="77667" y="245359"/>
                </a:lnTo>
                <a:lnTo>
                  <a:pt x="100020" y="212268"/>
                </a:lnTo>
                <a:lnTo>
                  <a:pt x="124787" y="181057"/>
                </a:lnTo>
                <a:lnTo>
                  <a:pt x="151834" y="151860"/>
                </a:lnTo>
                <a:lnTo>
                  <a:pt x="181029" y="124809"/>
                </a:lnTo>
                <a:lnTo>
                  <a:pt x="212238" y="100039"/>
                </a:lnTo>
                <a:lnTo>
                  <a:pt x="245327" y="77683"/>
                </a:lnTo>
                <a:lnTo>
                  <a:pt x="280164" y="57874"/>
                </a:lnTo>
                <a:lnTo>
                  <a:pt x="316614" y="40747"/>
                </a:lnTo>
                <a:lnTo>
                  <a:pt x="354544" y="26434"/>
                </a:lnTo>
                <a:lnTo>
                  <a:pt x="393822" y="15069"/>
                </a:lnTo>
                <a:lnTo>
                  <a:pt x="434313" y="6786"/>
                </a:lnTo>
                <a:lnTo>
                  <a:pt x="475883" y="1718"/>
                </a:lnTo>
                <a:lnTo>
                  <a:pt x="518401" y="0"/>
                </a:lnTo>
                <a:lnTo>
                  <a:pt x="7863585" y="0"/>
                </a:lnTo>
                <a:lnTo>
                  <a:pt x="7906096" y="1718"/>
                </a:lnTo>
                <a:lnTo>
                  <a:pt x="7947662" y="6786"/>
                </a:lnTo>
                <a:lnTo>
                  <a:pt x="7988149" y="15069"/>
                </a:lnTo>
                <a:lnTo>
                  <a:pt x="8027424" y="26434"/>
                </a:lnTo>
                <a:lnTo>
                  <a:pt x="8065353" y="40747"/>
                </a:lnTo>
                <a:lnTo>
                  <a:pt x="8101803" y="57874"/>
                </a:lnTo>
                <a:lnTo>
                  <a:pt x="8136640" y="77683"/>
                </a:lnTo>
                <a:lnTo>
                  <a:pt x="8169731" y="100039"/>
                </a:lnTo>
                <a:lnTo>
                  <a:pt x="8200942" y="124809"/>
                </a:lnTo>
                <a:lnTo>
                  <a:pt x="8230139" y="151860"/>
                </a:lnTo>
                <a:lnTo>
                  <a:pt x="8257190" y="181057"/>
                </a:lnTo>
                <a:lnTo>
                  <a:pt x="8281960" y="212268"/>
                </a:lnTo>
                <a:lnTo>
                  <a:pt x="8304316" y="245359"/>
                </a:lnTo>
                <a:lnTo>
                  <a:pt x="8324125" y="280196"/>
                </a:lnTo>
                <a:lnTo>
                  <a:pt x="8341252" y="316646"/>
                </a:lnTo>
                <a:lnTo>
                  <a:pt x="8355565" y="354575"/>
                </a:lnTo>
                <a:lnTo>
                  <a:pt x="8366930" y="393850"/>
                </a:lnTo>
                <a:lnTo>
                  <a:pt x="8375213" y="434337"/>
                </a:lnTo>
                <a:lnTo>
                  <a:pt x="8380281" y="475903"/>
                </a:lnTo>
                <a:lnTo>
                  <a:pt x="8382000" y="518414"/>
                </a:lnTo>
                <a:lnTo>
                  <a:pt x="8382000" y="2591955"/>
                </a:lnTo>
                <a:lnTo>
                  <a:pt x="8380281" y="2634473"/>
                </a:lnTo>
                <a:lnTo>
                  <a:pt x="8375213" y="2676043"/>
                </a:lnTo>
                <a:lnTo>
                  <a:pt x="8366930" y="2716534"/>
                </a:lnTo>
                <a:lnTo>
                  <a:pt x="8355565" y="2755812"/>
                </a:lnTo>
                <a:lnTo>
                  <a:pt x="8341252" y="2793742"/>
                </a:lnTo>
                <a:lnTo>
                  <a:pt x="8324125" y="2830192"/>
                </a:lnTo>
                <a:lnTo>
                  <a:pt x="8304316" y="2865029"/>
                </a:lnTo>
                <a:lnTo>
                  <a:pt x="8281960" y="2898118"/>
                </a:lnTo>
                <a:lnTo>
                  <a:pt x="8257190" y="2929327"/>
                </a:lnTo>
                <a:lnTo>
                  <a:pt x="8230139" y="2958522"/>
                </a:lnTo>
                <a:lnTo>
                  <a:pt x="8200942" y="2985569"/>
                </a:lnTo>
                <a:lnTo>
                  <a:pt x="8169731" y="3010336"/>
                </a:lnTo>
                <a:lnTo>
                  <a:pt x="8136640" y="3032689"/>
                </a:lnTo>
                <a:lnTo>
                  <a:pt x="8101803" y="3052494"/>
                </a:lnTo>
                <a:lnTo>
                  <a:pt x="8065353" y="3069618"/>
                </a:lnTo>
                <a:lnTo>
                  <a:pt x="8027424" y="3083928"/>
                </a:lnTo>
                <a:lnTo>
                  <a:pt x="7988149" y="3095291"/>
                </a:lnTo>
                <a:lnTo>
                  <a:pt x="7947662" y="3103572"/>
                </a:lnTo>
                <a:lnTo>
                  <a:pt x="7906096" y="3108638"/>
                </a:lnTo>
                <a:lnTo>
                  <a:pt x="7863585" y="3110357"/>
                </a:lnTo>
                <a:lnTo>
                  <a:pt x="518401" y="3110357"/>
                </a:lnTo>
                <a:lnTo>
                  <a:pt x="475883" y="3108638"/>
                </a:lnTo>
                <a:lnTo>
                  <a:pt x="434313" y="3103572"/>
                </a:lnTo>
                <a:lnTo>
                  <a:pt x="393822" y="3095291"/>
                </a:lnTo>
                <a:lnTo>
                  <a:pt x="354544" y="3083928"/>
                </a:lnTo>
                <a:lnTo>
                  <a:pt x="316614" y="3069618"/>
                </a:lnTo>
                <a:lnTo>
                  <a:pt x="280164" y="3052494"/>
                </a:lnTo>
                <a:lnTo>
                  <a:pt x="245327" y="3032689"/>
                </a:lnTo>
                <a:lnTo>
                  <a:pt x="212238" y="3010336"/>
                </a:lnTo>
                <a:lnTo>
                  <a:pt x="181029" y="2985569"/>
                </a:lnTo>
                <a:lnTo>
                  <a:pt x="151834" y="2958522"/>
                </a:lnTo>
                <a:lnTo>
                  <a:pt x="124787" y="2929327"/>
                </a:lnTo>
                <a:lnTo>
                  <a:pt x="100020" y="2898118"/>
                </a:lnTo>
                <a:lnTo>
                  <a:pt x="77667" y="2865029"/>
                </a:lnTo>
                <a:lnTo>
                  <a:pt x="57862" y="2830192"/>
                </a:lnTo>
                <a:lnTo>
                  <a:pt x="40738" y="2793742"/>
                </a:lnTo>
                <a:lnTo>
                  <a:pt x="26428" y="2755812"/>
                </a:lnTo>
                <a:lnTo>
                  <a:pt x="15065" y="2716534"/>
                </a:lnTo>
                <a:lnTo>
                  <a:pt x="6784" y="2676043"/>
                </a:lnTo>
                <a:lnTo>
                  <a:pt x="1718" y="2634473"/>
                </a:lnTo>
                <a:lnTo>
                  <a:pt x="0" y="2591955"/>
                </a:lnTo>
                <a:lnTo>
                  <a:pt x="0" y="518414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2269" y="574294"/>
            <a:ext cx="8204200" cy="58674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marR="363855" algn="ctr">
              <a:lnSpc>
                <a:spcPct val="100000"/>
              </a:lnSpc>
            </a:pPr>
            <a:endParaRPr lang="es-MX" sz="1600" b="1" spc="-10" dirty="0" smtClean="0">
              <a:latin typeface="Arial"/>
              <a:cs typeface="Arial"/>
            </a:endParaRPr>
          </a:p>
          <a:p>
            <a:pPr marL="0" marR="363855" algn="ctr">
              <a:lnSpc>
                <a:spcPct val="100000"/>
              </a:lnSpc>
            </a:pPr>
            <a:endParaRPr lang="es-MX" sz="1600" b="1" spc="-10" dirty="0" smtClean="0">
              <a:latin typeface="Arial"/>
              <a:cs typeface="Arial"/>
            </a:endParaRPr>
          </a:p>
          <a:p>
            <a:pPr marL="0" marR="363855" algn="ctr">
              <a:lnSpc>
                <a:spcPct val="100000"/>
              </a:lnSpc>
            </a:pPr>
            <a:endParaRPr lang="es-MX" sz="1600" b="1" spc="-10" dirty="0" smtClean="0">
              <a:latin typeface="Arial"/>
              <a:cs typeface="Arial"/>
            </a:endParaRPr>
          </a:p>
          <a:p>
            <a:pPr marL="0" marR="363855" algn="ctr">
              <a:lnSpc>
                <a:spcPct val="100000"/>
              </a:lnSpc>
            </a:pPr>
            <a:endParaRPr lang="es-MX" sz="1600" b="1" spc="-10" dirty="0" smtClean="0">
              <a:latin typeface="Arial"/>
              <a:cs typeface="Arial"/>
            </a:endParaRPr>
          </a:p>
          <a:p>
            <a:pPr marL="0" marR="363855" algn="ctr">
              <a:lnSpc>
                <a:spcPct val="100000"/>
              </a:lnSpc>
            </a:pPr>
            <a:endParaRPr lang="es-MX" sz="1600" b="1" spc="-10" dirty="0" smtClean="0">
              <a:latin typeface="Arial"/>
              <a:cs typeface="Arial"/>
            </a:endParaRPr>
          </a:p>
          <a:p>
            <a:pPr marL="0" marR="363855" algn="ctr">
              <a:lnSpc>
                <a:spcPct val="100000"/>
              </a:lnSpc>
            </a:pPr>
            <a:endParaRPr lang="es-MX" sz="1600" b="1" spc="-10" dirty="0" smtClean="0">
              <a:latin typeface="Arial"/>
              <a:cs typeface="Arial"/>
            </a:endParaRPr>
          </a:p>
          <a:p>
            <a:pPr marL="0" marR="363855" algn="ctr">
              <a:lnSpc>
                <a:spcPct val="100000"/>
              </a:lnSpc>
            </a:pPr>
            <a:r>
              <a:rPr sz="1600" b="1" spc="-10" dirty="0" smtClean="0">
                <a:latin typeface="Arial"/>
                <a:cs typeface="Arial"/>
              </a:rPr>
              <a:t>C</a:t>
            </a:r>
            <a:r>
              <a:rPr sz="1600" b="1" spc="0" dirty="0" smtClean="0">
                <a:latin typeface="Arial"/>
                <a:cs typeface="Arial"/>
              </a:rPr>
              <a:t>O</a:t>
            </a:r>
            <a:r>
              <a:rPr sz="1600" b="1" spc="-15" dirty="0" smtClean="0">
                <a:latin typeface="Arial"/>
                <a:cs typeface="Arial"/>
              </a:rPr>
              <a:t>N</a:t>
            </a:r>
            <a:r>
              <a:rPr sz="1600" b="1" spc="5" dirty="0" smtClean="0">
                <a:latin typeface="Arial"/>
                <a:cs typeface="Arial"/>
              </a:rPr>
              <a:t>SE</a:t>
            </a:r>
            <a:r>
              <a:rPr sz="1600" b="1" spc="-10" dirty="0" smtClean="0">
                <a:latin typeface="Arial"/>
                <a:cs typeface="Arial"/>
              </a:rPr>
              <a:t>N</a:t>
            </a:r>
            <a:r>
              <a:rPr sz="1600" b="1" spc="5" dirty="0" smtClean="0">
                <a:latin typeface="Arial"/>
                <a:cs typeface="Arial"/>
              </a:rPr>
              <a:t>S</a:t>
            </a:r>
            <a:r>
              <a:rPr sz="1600" b="1" spc="0" dirty="0" smtClean="0">
                <a:latin typeface="Arial"/>
                <a:cs typeface="Arial"/>
              </a:rPr>
              <a:t>OS</a:t>
            </a:r>
            <a:endParaRPr sz="1600" dirty="0">
              <a:latin typeface="Arial"/>
              <a:cs typeface="Arial"/>
            </a:endParaRPr>
          </a:p>
          <a:p>
            <a:pPr>
              <a:lnSpc>
                <a:spcPts val="750"/>
              </a:lnSpc>
              <a:spcBef>
                <a:spcPts val="25"/>
              </a:spcBef>
            </a:pPr>
            <a:endParaRPr sz="750" dirty="0"/>
          </a:p>
          <a:p>
            <a:pPr marL="12700" marR="1146810" indent="7620" algn="just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200660" algn="l"/>
              </a:tabLst>
            </a:pP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asoc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áct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al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80000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-6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ect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or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al</a:t>
            </a:r>
            <a:r>
              <a:rPr sz="1200" spc="-6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y sob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do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al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voto</a:t>
            </a:r>
            <a:endParaRPr sz="1200" dirty="0">
              <a:latin typeface="Arial"/>
              <a:cs typeface="Arial"/>
            </a:endParaRPr>
          </a:p>
          <a:p>
            <a:pPr marL="200660" marR="12700" indent="-180340" algn="just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200660" algn="l"/>
              </a:tabLst>
            </a:pP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acia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ente</a:t>
            </a:r>
            <a:r>
              <a:rPr sz="1200" spc="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“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Re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pet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”</a:t>
            </a:r>
            <a:r>
              <a:rPr sz="1200" spc="11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7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“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g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ld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”</a:t>
            </a:r>
            <a:r>
              <a:rPr sz="1200" spc="8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edida</a:t>
            </a:r>
            <a:r>
              <a:rPr sz="1200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)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endParaRPr sz="1200" dirty="0">
              <a:latin typeface="Arial"/>
              <a:cs typeface="Arial"/>
            </a:endParaRPr>
          </a:p>
          <a:p>
            <a:pPr marL="200660">
              <a:lnSpc>
                <a:spcPct val="100000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ta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én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ecto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endParaRPr sz="1200" dirty="0">
              <a:latin typeface="Arial"/>
              <a:cs typeface="Arial"/>
            </a:endParaRPr>
          </a:p>
          <a:p>
            <a:pPr marL="200660" marR="3400425" indent="-180340" algn="just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200660" algn="l"/>
              </a:tabLst>
            </a:pP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encuent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una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pa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uy</a:t>
            </a:r>
            <a:r>
              <a:rPr sz="1200" spc="3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te</a:t>
            </a:r>
            <a:endParaRPr sz="1200" dirty="0">
              <a:latin typeface="Arial"/>
              <a:cs typeface="Arial"/>
            </a:endParaRPr>
          </a:p>
          <a:p>
            <a:pPr marL="200660" marR="1152525" indent="-180340" algn="just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200660" algn="l"/>
              </a:tabLst>
            </a:pP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uchos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ct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or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no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que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er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ne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desa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ll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se</a:t>
            </a:r>
            <a:r>
              <a:rPr sz="1200" spc="-7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1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nuest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país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ts val="500"/>
              </a:lnSpc>
              <a:spcBef>
                <a:spcPts val="7"/>
              </a:spcBef>
              <a:buClr>
                <a:srgbClr val="800000"/>
              </a:buClr>
              <a:buFont typeface="Wingdings"/>
              <a:buChar char=""/>
            </a:pPr>
            <a:endParaRPr sz="500" dirty="0"/>
          </a:p>
          <a:p>
            <a:pPr>
              <a:lnSpc>
                <a:spcPts val="1000"/>
              </a:lnSpc>
              <a:buClr>
                <a:srgbClr val="800000"/>
              </a:buClr>
              <a:buFont typeface="Wingdings"/>
              <a:buChar char=""/>
            </a:pPr>
            <a:endParaRPr sz="1000" dirty="0"/>
          </a:p>
          <a:p>
            <a:pPr marL="0" marR="255270" algn="ctr">
              <a:lnSpc>
                <a:spcPct val="100000"/>
              </a:lnSpc>
            </a:pPr>
            <a:r>
              <a:rPr sz="1600" b="1" spc="-10" dirty="0" smtClean="0">
                <a:latin typeface="Arial"/>
                <a:cs typeface="Arial"/>
              </a:rPr>
              <a:t>D</a:t>
            </a:r>
            <a:r>
              <a:rPr sz="1600" b="1" spc="5" dirty="0" smtClean="0">
                <a:latin typeface="Arial"/>
                <a:cs typeface="Arial"/>
              </a:rPr>
              <a:t>ISE</a:t>
            </a:r>
            <a:r>
              <a:rPr sz="1600" b="1" spc="-10" dirty="0" smtClean="0">
                <a:latin typeface="Arial"/>
                <a:cs typeface="Arial"/>
              </a:rPr>
              <a:t>N</a:t>
            </a:r>
            <a:r>
              <a:rPr sz="1600" b="1" spc="5" dirty="0" smtClean="0">
                <a:latin typeface="Arial"/>
                <a:cs typeface="Arial"/>
              </a:rPr>
              <a:t>S</a:t>
            </a:r>
            <a:r>
              <a:rPr sz="1600" b="1" spc="0" dirty="0" smtClean="0">
                <a:latin typeface="Arial"/>
                <a:cs typeface="Arial"/>
              </a:rPr>
              <a:t>OS</a:t>
            </a:r>
            <a:endParaRPr sz="1600" dirty="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66"/>
              </a:spcBef>
            </a:pPr>
            <a:endParaRPr sz="1400" dirty="0"/>
          </a:p>
          <a:p>
            <a:pPr marL="12700" marR="81280" algn="just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125095" algn="l"/>
              </a:tabLst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asa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VS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3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3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hay ac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3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odo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ect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est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ucho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peor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10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7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5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át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co</a:t>
            </a:r>
            <a:r>
              <a:rPr sz="1200" spc="6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h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3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do</a:t>
            </a:r>
            <a:r>
              <a:rPr sz="1200" spc="5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80000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ando</a:t>
            </a:r>
            <a:r>
              <a:rPr sz="1200" spc="6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-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en</a:t>
            </a:r>
            <a:r>
              <a:rPr sz="1200" spc="3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5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5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act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-5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spc="6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sí</a:t>
            </a:r>
            <a:r>
              <a:rPr sz="1200" spc="5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hay</a:t>
            </a:r>
            <a:r>
              <a:rPr sz="1200" spc="5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-1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-</a:t>
            </a:r>
            <a:r>
              <a:rPr sz="1200" spc="5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(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g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os et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ios</a:t>
            </a:r>
            <a:r>
              <a:rPr sz="1200" spc="5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ayo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</a:t>
            </a:r>
            <a:r>
              <a:rPr sz="1200" spc="15" dirty="0" smtClean="0">
                <a:solidFill>
                  <a:srgbClr val="800000"/>
                </a:solidFill>
                <a:latin typeface="Arial"/>
                <a:cs typeface="Arial"/>
              </a:rPr>
              <a:t>)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ú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elec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les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no</a:t>
            </a:r>
            <a:r>
              <a:rPr sz="1200" spc="3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x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 un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spc="15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ste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1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át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co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(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g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os</a:t>
            </a:r>
            <a:r>
              <a:rPr sz="1200" spc="-6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eta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os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30" dirty="0" smtClean="0">
                <a:solidFill>
                  <a:srgbClr val="80000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óven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ts val="1300"/>
              </a:lnSpc>
              <a:spcBef>
                <a:spcPts val="90"/>
              </a:spcBef>
              <a:buClr>
                <a:srgbClr val="800000"/>
              </a:buClr>
              <a:buFont typeface="Wingdings"/>
              <a:buChar char=""/>
            </a:pPr>
            <a:endParaRPr sz="1300" dirty="0"/>
          </a:p>
          <a:p>
            <a:pPr marL="0" marR="252729" algn="ctr">
              <a:lnSpc>
                <a:spcPct val="100000"/>
              </a:lnSpc>
            </a:pPr>
            <a:endParaRPr lang="es-MX" sz="1600" b="1" spc="-85" dirty="0" smtClean="0">
              <a:latin typeface="Arial"/>
              <a:cs typeface="Arial"/>
            </a:endParaRPr>
          </a:p>
          <a:p>
            <a:pPr marL="0" marR="252729" algn="ctr">
              <a:lnSpc>
                <a:spcPct val="100000"/>
              </a:lnSpc>
            </a:pPr>
            <a:r>
              <a:rPr sz="1600" b="1" spc="-85" dirty="0" smtClean="0">
                <a:latin typeface="Arial"/>
                <a:cs typeface="Arial"/>
              </a:rPr>
              <a:t>A</a:t>
            </a:r>
            <a:r>
              <a:rPr sz="1600" b="1" spc="10" dirty="0" smtClean="0">
                <a:latin typeface="Arial"/>
                <a:cs typeface="Arial"/>
              </a:rPr>
              <a:t>N</a:t>
            </a:r>
            <a:r>
              <a:rPr sz="1600" b="1" spc="-85" dirty="0" smtClean="0">
                <a:latin typeface="Arial"/>
                <a:cs typeface="Arial"/>
              </a:rPr>
              <a:t>Á</a:t>
            </a:r>
            <a:r>
              <a:rPr sz="1600" b="1" spc="0" dirty="0" smtClean="0">
                <a:latin typeface="Arial"/>
                <a:cs typeface="Arial"/>
              </a:rPr>
              <a:t>L</a:t>
            </a:r>
            <a:r>
              <a:rPr sz="1600" b="1" spc="5" dirty="0" smtClean="0">
                <a:latin typeface="Arial"/>
                <a:cs typeface="Arial"/>
              </a:rPr>
              <a:t>ISI</a:t>
            </a:r>
            <a:r>
              <a:rPr sz="1600" b="1" spc="0" dirty="0" smtClean="0">
                <a:latin typeface="Arial"/>
                <a:cs typeface="Arial"/>
              </a:rPr>
              <a:t>S</a:t>
            </a:r>
            <a:endParaRPr lang="es-MX" sz="600" dirty="0" smtClean="0"/>
          </a:p>
          <a:p>
            <a:pPr>
              <a:lnSpc>
                <a:spcPts val="600"/>
              </a:lnSpc>
              <a:spcBef>
                <a:spcPts val="36"/>
              </a:spcBef>
            </a:pPr>
            <a:endParaRPr lang="es-MX" sz="600" dirty="0" smtClean="0"/>
          </a:p>
          <a:p>
            <a:pPr>
              <a:lnSpc>
                <a:spcPts val="600"/>
              </a:lnSpc>
              <a:spcBef>
                <a:spcPts val="36"/>
              </a:spcBef>
            </a:pPr>
            <a:endParaRPr lang="es-MX" sz="600" dirty="0" smtClean="0"/>
          </a:p>
          <a:p>
            <a:pPr>
              <a:lnSpc>
                <a:spcPts val="600"/>
              </a:lnSpc>
              <a:spcBef>
                <a:spcPts val="36"/>
              </a:spcBef>
            </a:pPr>
            <a:endParaRPr sz="600" dirty="0"/>
          </a:p>
          <a:p>
            <a:pPr marL="118110" marR="660400" lvl="1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227965" algn="l"/>
              </a:tabLst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as,</a:t>
            </a:r>
            <a:r>
              <a:rPr sz="12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se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as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b="1" spc="-3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ác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rm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xcl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si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al ej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io</a:t>
            </a:r>
            <a:r>
              <a:rPr sz="1200" b="1" spc="-3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el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al,</a:t>
            </a:r>
            <a:r>
              <a:rPr sz="1200" b="1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en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eci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b="1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al 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endParaRPr sz="1200" dirty="0">
              <a:latin typeface="Arial"/>
              <a:cs typeface="Arial"/>
            </a:endParaRPr>
          </a:p>
          <a:p>
            <a:pPr marL="118110" marR="369570">
              <a:lnSpc>
                <a:spcPct val="100000"/>
              </a:lnSpc>
            </a:pP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áct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hubo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ones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des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át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no se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onen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-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 v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b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ente</a:t>
            </a:r>
            <a:r>
              <a:rPr sz="1200" spc="-6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y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q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ue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se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espete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ese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vot</a:t>
            </a:r>
            <a:r>
              <a:rPr sz="1200" spc="5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 sat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o,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gua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opo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es/ci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nst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ncias,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hace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1"/>
              </a:spcBef>
            </a:pPr>
            <a:endParaRPr sz="1400" dirty="0"/>
          </a:p>
          <a:p>
            <a:pPr marL="227965" lvl="1" indent="-109855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227965" algn="l"/>
              </a:tabLst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ses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ej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io</a:t>
            </a:r>
            <a:r>
              <a:rPr sz="1200" b="1" spc="-1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el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al</a:t>
            </a:r>
            <a:r>
              <a:rPr sz="1200" b="1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el 2012</a:t>
            </a:r>
            <a:endParaRPr sz="1200" dirty="0">
              <a:latin typeface="Arial"/>
              <a:cs typeface="Arial"/>
            </a:endParaRPr>
          </a:p>
          <a:p>
            <a:pPr marL="118110" marR="328295" algn="just">
              <a:lnSpc>
                <a:spcPct val="100099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Las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supuest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spc="-5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egu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</a:t>
            </a:r>
            <a:r>
              <a:rPr sz="1200" spc="-9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en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as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ecc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ones</a:t>
            </a:r>
            <a:r>
              <a:rPr sz="1200" spc="-9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del</a:t>
            </a:r>
            <a:r>
              <a:rPr sz="1200" spc="-3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esente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año</a:t>
            </a:r>
            <a:r>
              <a:rPr sz="1200" spc="4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sesgan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scus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ón,</a:t>
            </a:r>
            <a:r>
              <a:rPr sz="1200" spc="-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gene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negat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va.</a:t>
            </a:r>
            <a:r>
              <a:rPr sz="1200" spc="-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sto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su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sí se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pal</a:t>
            </a:r>
            <a:r>
              <a:rPr sz="1200" spc="-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a,</a:t>
            </a:r>
            <a:r>
              <a:rPr sz="1200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el</a:t>
            </a:r>
            <a:r>
              <a:rPr sz="1200" spc="-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2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puede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dañar se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te</a:t>
            </a:r>
            <a:r>
              <a:rPr sz="1200" spc="-7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g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en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y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utac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ón</a:t>
            </a:r>
            <a:r>
              <a:rPr sz="1200" spc="-6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Inst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tuto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0"/>
              </a:spcBef>
            </a:pPr>
            <a:endParaRPr sz="1400" dirty="0"/>
          </a:p>
          <a:p>
            <a:pPr marL="227965" lvl="1" indent="-109855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227965" algn="l"/>
              </a:tabLst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la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acia</a:t>
            </a:r>
            <a:r>
              <a:rPr sz="1200" b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éxi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sea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acia</a:t>
            </a:r>
            <a:r>
              <a:rPr sz="1200" b="1" spc="-4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ur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endParaRPr sz="1200" dirty="0">
              <a:latin typeface="Arial"/>
              <a:cs typeface="Arial"/>
            </a:endParaRPr>
          </a:p>
          <a:p>
            <a:pPr marL="118110">
              <a:lnSpc>
                <a:spcPct val="100000"/>
              </a:lnSpc>
            </a:pP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cons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x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sonas</a:t>
            </a:r>
            <a:r>
              <a:rPr sz="1200" spc="-5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nst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</a:t>
            </a:r>
            <a:r>
              <a:rPr sz="1200" spc="-6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(“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-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arr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ba”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osos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etc.)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no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que</a:t>
            </a:r>
            <a:endParaRPr sz="1200" dirty="0">
              <a:latin typeface="Arial"/>
              <a:cs typeface="Arial"/>
            </a:endParaRPr>
          </a:p>
          <a:p>
            <a:pPr marL="118110">
              <a:lnSpc>
                <a:spcPct val="100000"/>
              </a:lnSpc>
            </a:pP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ne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nst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tu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se</a:t>
            </a:r>
            <a:r>
              <a:rPr sz="1200" spc="-9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en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é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x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spc="3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 y 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 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chos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endParaRPr sz="1200" dirty="0">
              <a:latin typeface="Arial"/>
              <a:cs typeface="Arial"/>
            </a:endParaRPr>
          </a:p>
          <a:p>
            <a:pPr marL="118110">
              <a:lnSpc>
                <a:spcPct val="100000"/>
              </a:lnSpc>
            </a:pPr>
            <a:r>
              <a:rPr sz="1200" dirty="0" smtClean="0">
                <a:solidFill>
                  <a:srgbClr val="800000"/>
                </a:solidFill>
                <a:latin typeface="Arial"/>
                <a:cs typeface="Arial"/>
              </a:rPr>
              <a:t>no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gente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da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por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sí</a:t>
            </a:r>
            <a:r>
              <a:rPr sz="1200" spc="2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5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no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espet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sus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ones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644383" y="237743"/>
            <a:ext cx="332231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304800" y="381000"/>
            <a:ext cx="8534400" cy="101193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478270">
              <a:lnSpc>
                <a:spcPct val="100000"/>
              </a:lnSpc>
            </a:pP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D</a:t>
            </a:r>
            <a:r>
              <a:rPr sz="1600" b="1" spc="0" dirty="0" smtClean="0">
                <a:solidFill>
                  <a:srgbClr val="7E7E7E"/>
                </a:solidFill>
                <a:latin typeface="Arial"/>
                <a:cs typeface="Arial"/>
              </a:rPr>
              <a:t>EF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N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C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5" dirty="0" smtClean="0">
                <a:solidFill>
                  <a:srgbClr val="7E7E7E"/>
                </a:solidFill>
                <a:latin typeface="Arial"/>
                <a:cs typeface="Arial"/>
              </a:rPr>
              <a:t>Ó</a:t>
            </a:r>
            <a:r>
              <a:rPr sz="1600" b="1" spc="0" dirty="0" smtClean="0">
                <a:solidFill>
                  <a:srgbClr val="7E7E7E"/>
                </a:solidFill>
                <a:latin typeface="Arial"/>
                <a:cs typeface="Arial"/>
              </a:rPr>
              <a:t>N</a:t>
            </a:r>
            <a:r>
              <a:rPr sz="1600" b="1" spc="-305" dirty="0" smtClean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Demo</a:t>
            </a:r>
            <a:r>
              <a:rPr sz="18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ra</a:t>
            </a:r>
            <a:r>
              <a:rPr sz="18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ia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7513319" y="237743"/>
            <a:ext cx="332231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1000" y="1981200"/>
            <a:ext cx="8405837" cy="5257800"/>
          </a:xfrm>
          <a:custGeom>
            <a:avLst/>
            <a:gdLst/>
            <a:ahLst/>
            <a:cxnLst/>
            <a:rect l="l" t="t" r="r" b="b"/>
            <a:pathLst>
              <a:path w="8405837" h="6096000">
                <a:moveTo>
                  <a:pt x="0" y="1016000"/>
                </a:moveTo>
                <a:lnTo>
                  <a:pt x="3368" y="932676"/>
                </a:lnTo>
                <a:lnTo>
                  <a:pt x="13297" y="851208"/>
                </a:lnTo>
                <a:lnTo>
                  <a:pt x="29528" y="771854"/>
                </a:lnTo>
                <a:lnTo>
                  <a:pt x="51797" y="694878"/>
                </a:lnTo>
                <a:lnTo>
                  <a:pt x="79843" y="620541"/>
                </a:lnTo>
                <a:lnTo>
                  <a:pt x="113404" y="549105"/>
                </a:lnTo>
                <a:lnTo>
                  <a:pt x="152220" y="480830"/>
                </a:lnTo>
                <a:lnTo>
                  <a:pt x="196029" y="415978"/>
                </a:lnTo>
                <a:lnTo>
                  <a:pt x="244569" y="354812"/>
                </a:lnTo>
                <a:lnTo>
                  <a:pt x="297578" y="297592"/>
                </a:lnTo>
                <a:lnTo>
                  <a:pt x="354795" y="244581"/>
                </a:lnTo>
                <a:lnTo>
                  <a:pt x="415959" y="196039"/>
                </a:lnTo>
                <a:lnTo>
                  <a:pt x="480808" y="152228"/>
                </a:lnTo>
                <a:lnTo>
                  <a:pt x="549080" y="113410"/>
                </a:lnTo>
                <a:lnTo>
                  <a:pt x="620515" y="79847"/>
                </a:lnTo>
                <a:lnTo>
                  <a:pt x="694849" y="51799"/>
                </a:lnTo>
                <a:lnTo>
                  <a:pt x="771823" y="29529"/>
                </a:lnTo>
                <a:lnTo>
                  <a:pt x="851174" y="13298"/>
                </a:lnTo>
                <a:lnTo>
                  <a:pt x="932640" y="3368"/>
                </a:lnTo>
                <a:lnTo>
                  <a:pt x="1015961" y="0"/>
                </a:lnTo>
                <a:lnTo>
                  <a:pt x="7389837" y="0"/>
                </a:lnTo>
                <a:lnTo>
                  <a:pt x="7473160" y="3368"/>
                </a:lnTo>
                <a:lnTo>
                  <a:pt x="7554629" y="13298"/>
                </a:lnTo>
                <a:lnTo>
                  <a:pt x="7633982" y="29529"/>
                </a:lnTo>
                <a:lnTo>
                  <a:pt x="7710958" y="51799"/>
                </a:lnTo>
                <a:lnTo>
                  <a:pt x="7785296" y="79847"/>
                </a:lnTo>
                <a:lnTo>
                  <a:pt x="7856732" y="113410"/>
                </a:lnTo>
                <a:lnTo>
                  <a:pt x="7925007" y="152228"/>
                </a:lnTo>
                <a:lnTo>
                  <a:pt x="7989859" y="196039"/>
                </a:lnTo>
                <a:lnTo>
                  <a:pt x="8051025" y="244581"/>
                </a:lnTo>
                <a:lnTo>
                  <a:pt x="8108245" y="297592"/>
                </a:lnTo>
                <a:lnTo>
                  <a:pt x="8161256" y="354812"/>
                </a:lnTo>
                <a:lnTo>
                  <a:pt x="8209798" y="415978"/>
                </a:lnTo>
                <a:lnTo>
                  <a:pt x="8253609" y="480830"/>
                </a:lnTo>
                <a:lnTo>
                  <a:pt x="8292427" y="549105"/>
                </a:lnTo>
                <a:lnTo>
                  <a:pt x="8325990" y="620541"/>
                </a:lnTo>
                <a:lnTo>
                  <a:pt x="8354038" y="694878"/>
                </a:lnTo>
                <a:lnTo>
                  <a:pt x="8376308" y="771854"/>
                </a:lnTo>
                <a:lnTo>
                  <a:pt x="8392539" y="851208"/>
                </a:lnTo>
                <a:lnTo>
                  <a:pt x="8402469" y="932676"/>
                </a:lnTo>
                <a:lnTo>
                  <a:pt x="8405837" y="1016000"/>
                </a:lnTo>
                <a:lnTo>
                  <a:pt x="8405837" y="5079974"/>
                </a:lnTo>
                <a:lnTo>
                  <a:pt x="8402469" y="5163304"/>
                </a:lnTo>
                <a:lnTo>
                  <a:pt x="8392539" y="5244779"/>
                </a:lnTo>
                <a:lnTo>
                  <a:pt x="8376308" y="5324137"/>
                </a:lnTo>
                <a:lnTo>
                  <a:pt x="8354038" y="5401117"/>
                </a:lnTo>
                <a:lnTo>
                  <a:pt x="8325990" y="5475458"/>
                </a:lnTo>
                <a:lnTo>
                  <a:pt x="8292427" y="5546897"/>
                </a:lnTo>
                <a:lnTo>
                  <a:pt x="8253609" y="5615174"/>
                </a:lnTo>
                <a:lnTo>
                  <a:pt x="8209798" y="5680026"/>
                </a:lnTo>
                <a:lnTo>
                  <a:pt x="8161256" y="5741193"/>
                </a:lnTo>
                <a:lnTo>
                  <a:pt x="8108245" y="5798413"/>
                </a:lnTo>
                <a:lnTo>
                  <a:pt x="8051025" y="5851425"/>
                </a:lnTo>
                <a:lnTo>
                  <a:pt x="7989859" y="5899966"/>
                </a:lnTo>
                <a:lnTo>
                  <a:pt x="7925007" y="5943776"/>
                </a:lnTo>
                <a:lnTo>
                  <a:pt x="7856732" y="5982593"/>
                </a:lnTo>
                <a:lnTo>
                  <a:pt x="7785296" y="6016155"/>
                </a:lnTo>
                <a:lnTo>
                  <a:pt x="7710958" y="6044202"/>
                </a:lnTo>
                <a:lnTo>
                  <a:pt x="7633982" y="6066471"/>
                </a:lnTo>
                <a:lnTo>
                  <a:pt x="7554629" y="6082701"/>
                </a:lnTo>
                <a:lnTo>
                  <a:pt x="7473160" y="6092631"/>
                </a:lnTo>
                <a:lnTo>
                  <a:pt x="7389837" y="6096000"/>
                </a:lnTo>
                <a:lnTo>
                  <a:pt x="1015961" y="6096000"/>
                </a:lnTo>
                <a:lnTo>
                  <a:pt x="932640" y="6092631"/>
                </a:lnTo>
                <a:lnTo>
                  <a:pt x="851174" y="6082701"/>
                </a:lnTo>
                <a:lnTo>
                  <a:pt x="771823" y="6066471"/>
                </a:lnTo>
                <a:lnTo>
                  <a:pt x="694849" y="6044202"/>
                </a:lnTo>
                <a:lnTo>
                  <a:pt x="620515" y="6016155"/>
                </a:lnTo>
                <a:lnTo>
                  <a:pt x="549080" y="5982593"/>
                </a:lnTo>
                <a:lnTo>
                  <a:pt x="480808" y="5943776"/>
                </a:lnTo>
                <a:lnTo>
                  <a:pt x="415959" y="5899966"/>
                </a:lnTo>
                <a:lnTo>
                  <a:pt x="354795" y="5851425"/>
                </a:lnTo>
                <a:lnTo>
                  <a:pt x="297578" y="5798413"/>
                </a:lnTo>
                <a:lnTo>
                  <a:pt x="244569" y="5741193"/>
                </a:lnTo>
                <a:lnTo>
                  <a:pt x="196029" y="5680026"/>
                </a:lnTo>
                <a:lnTo>
                  <a:pt x="152220" y="5615174"/>
                </a:lnTo>
                <a:lnTo>
                  <a:pt x="113404" y="5546897"/>
                </a:lnTo>
                <a:lnTo>
                  <a:pt x="79843" y="5475458"/>
                </a:lnTo>
                <a:lnTo>
                  <a:pt x="51797" y="5401117"/>
                </a:lnTo>
                <a:lnTo>
                  <a:pt x="29528" y="5324137"/>
                </a:lnTo>
                <a:lnTo>
                  <a:pt x="13297" y="5244779"/>
                </a:lnTo>
                <a:lnTo>
                  <a:pt x="3368" y="5163304"/>
                </a:lnTo>
                <a:lnTo>
                  <a:pt x="0" y="5079974"/>
                </a:lnTo>
                <a:lnTo>
                  <a:pt x="0" y="10160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137150">
              <a:lnSpc>
                <a:spcPts val="2265"/>
              </a:lnSpc>
            </a:pPr>
            <a:r>
              <a:rPr sz="2400" b="1" baseline="1736" dirty="0" smtClean="0">
                <a:solidFill>
                  <a:srgbClr val="7E7E7E"/>
                </a:solidFill>
                <a:latin typeface="Arial"/>
                <a:cs typeface="Arial"/>
              </a:rPr>
              <a:t>P</a:t>
            </a:r>
            <a:r>
              <a:rPr sz="2400" b="1" spc="-22" baseline="1736" dirty="0" smtClean="0">
                <a:solidFill>
                  <a:srgbClr val="7E7E7E"/>
                </a:solidFill>
                <a:latin typeface="Arial"/>
                <a:cs typeface="Arial"/>
              </a:rPr>
              <a:t>R</a:t>
            </a:r>
            <a:r>
              <a:rPr sz="2400" b="1" spc="7" baseline="1736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2400" b="1" spc="-22" baseline="1736" dirty="0" smtClean="0">
                <a:solidFill>
                  <a:srgbClr val="7E7E7E"/>
                </a:solidFill>
                <a:latin typeface="Arial"/>
                <a:cs typeface="Arial"/>
              </a:rPr>
              <a:t>NC</a:t>
            </a:r>
            <a:r>
              <a:rPr sz="2400" b="1" spc="7" baseline="1736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2400" b="1" spc="-172" baseline="1736" dirty="0" smtClean="0">
                <a:solidFill>
                  <a:srgbClr val="7E7E7E"/>
                </a:solidFill>
                <a:latin typeface="Arial"/>
                <a:cs typeface="Arial"/>
              </a:rPr>
              <a:t>P</a:t>
            </a:r>
            <a:r>
              <a:rPr sz="2400" b="1" spc="-127" baseline="1736" dirty="0" smtClean="0">
                <a:solidFill>
                  <a:srgbClr val="7E7E7E"/>
                </a:solidFill>
                <a:latin typeface="Arial"/>
                <a:cs typeface="Arial"/>
              </a:rPr>
              <a:t>A</a:t>
            </a:r>
            <a:r>
              <a:rPr sz="2400" b="1" spc="0" baseline="1736" dirty="0" smtClean="0">
                <a:solidFill>
                  <a:srgbClr val="7E7E7E"/>
                </a:solidFill>
                <a:latin typeface="Arial"/>
                <a:cs typeface="Arial"/>
              </a:rPr>
              <a:t>LES</a:t>
            </a:r>
            <a:r>
              <a:rPr sz="2400" b="1" spc="-157" baseline="1736" dirty="0" smtClean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2400" b="1" spc="-127" baseline="1736" smtClean="0">
                <a:solidFill>
                  <a:srgbClr val="7E7E7E"/>
                </a:solidFill>
                <a:latin typeface="Arial"/>
                <a:cs typeface="Arial"/>
              </a:rPr>
              <a:t>A</a:t>
            </a:r>
            <a:r>
              <a:rPr sz="2400" b="1" spc="-22" baseline="1736" smtClean="0">
                <a:solidFill>
                  <a:srgbClr val="7E7E7E"/>
                </a:solidFill>
                <a:latin typeface="Arial"/>
                <a:cs typeface="Arial"/>
              </a:rPr>
              <a:t>C</a:t>
            </a:r>
            <a:r>
              <a:rPr sz="2400" b="1" spc="-75" baseline="1736" smtClean="0">
                <a:solidFill>
                  <a:srgbClr val="7E7E7E"/>
                </a:solidFill>
                <a:latin typeface="Arial"/>
                <a:cs typeface="Arial"/>
              </a:rPr>
              <a:t>T</a:t>
            </a:r>
            <a:r>
              <a:rPr sz="2400" b="1" spc="-7" baseline="1736" smtClean="0">
                <a:solidFill>
                  <a:srgbClr val="7E7E7E"/>
                </a:solidFill>
                <a:latin typeface="Arial"/>
                <a:cs typeface="Arial"/>
              </a:rPr>
              <a:t>O</a:t>
            </a:r>
            <a:r>
              <a:rPr sz="2400" b="1" spc="-22" baseline="1736" smtClean="0">
                <a:solidFill>
                  <a:srgbClr val="7E7E7E"/>
                </a:solidFill>
                <a:latin typeface="Arial"/>
                <a:cs typeface="Arial"/>
              </a:rPr>
              <a:t>R</a:t>
            </a:r>
            <a:r>
              <a:rPr sz="2400" b="1" spc="0" baseline="1736" smtClean="0">
                <a:solidFill>
                  <a:srgbClr val="7E7E7E"/>
                </a:solidFill>
                <a:latin typeface="Arial"/>
                <a:cs typeface="Arial"/>
              </a:rPr>
              <a:t>ES</a:t>
            </a:r>
            <a:r>
              <a:rPr sz="2400" b="1" spc="-254" baseline="1736" smtClean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2000" b="1" spc="-15" smtClean="0">
                <a:solidFill>
                  <a:srgbClr val="800000"/>
                </a:solidFill>
                <a:latin typeface="Arial"/>
                <a:cs typeface="Arial"/>
              </a:rPr>
              <a:t>Democ</a:t>
            </a:r>
            <a:r>
              <a:rPr sz="2000" b="1" spc="-2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2000" b="1" spc="-15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2000" b="1" spc="-25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2000" b="1" spc="-10" smtClean="0">
                <a:solidFill>
                  <a:srgbClr val="800000"/>
                </a:solidFill>
                <a:latin typeface="Arial"/>
                <a:cs typeface="Arial"/>
              </a:rPr>
              <a:t>ia</a:t>
            </a:r>
            <a:r>
              <a:rPr lang="es-MX" sz="2000" b="1" spc="-10" dirty="0" smtClean="0">
                <a:solidFill>
                  <a:srgbClr val="800000"/>
                </a:solidFill>
                <a:latin typeface="Arial"/>
                <a:cs typeface="Arial"/>
              </a:rPr>
              <a:t/>
            </a:r>
            <a:br>
              <a:rPr lang="es-MX" sz="2000" b="1" spc="-10" dirty="0" smtClean="0">
                <a:solidFill>
                  <a:srgbClr val="800000"/>
                </a:solidFill>
                <a:latin typeface="Arial"/>
                <a:cs typeface="Arial"/>
              </a:rPr>
            </a:br>
            <a:endParaRPr sz="2000">
              <a:latin typeface="Arial"/>
              <a:cs typeface="Arial"/>
            </a:endParaRPr>
          </a:p>
          <a:p>
            <a:pPr marL="3548379">
              <a:lnSpc>
                <a:spcPts val="1685"/>
              </a:lnSpc>
            </a:pPr>
            <a:r>
              <a:rPr sz="1800" spc="-40" dirty="0" smtClean="0">
                <a:solidFill>
                  <a:srgbClr val="585858"/>
                </a:solidFill>
                <a:latin typeface="Arial"/>
                <a:cs typeface="Arial"/>
              </a:rPr>
              <a:t>M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ont</a:t>
            </a:r>
            <a:r>
              <a:rPr sz="1800" spc="5" dirty="0" smtClean="0">
                <a:solidFill>
                  <a:srgbClr val="585858"/>
                </a:solidFill>
                <a:latin typeface="Arial"/>
                <a:cs typeface="Arial"/>
              </a:rPr>
              <a:t>e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rrey</a:t>
            </a:r>
            <a:r>
              <a:rPr sz="1800" spc="-25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–</a:t>
            </a:r>
            <a:r>
              <a:rPr sz="1800" spc="5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Per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ep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ci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ones</a:t>
            </a:r>
            <a:r>
              <a:rPr sz="1800" spc="-8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po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si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800" spc="-15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as</a:t>
            </a:r>
            <a:endParaRPr sz="18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93444" y="946022"/>
            <a:ext cx="7493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1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62000" y="4419600"/>
            <a:ext cx="1440815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ra</a:t>
            </a:r>
            <a:r>
              <a:rPr sz="1100" b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ut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62000" y="4724400"/>
            <a:ext cx="7245350" cy="34734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2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deb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ado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100" i="1" u="sng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uen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si</a:t>
            </a:r>
            <a:r>
              <a:rPr sz="11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ap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100" i="1" u="sng" spc="3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38200" y="2286000"/>
            <a:ext cx="4435475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cac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ón p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-2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62000" y="2667000"/>
            <a:ext cx="4831715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ed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1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anun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100" i="1" u="sng" spc="3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38200" y="3200400"/>
            <a:ext cx="119126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62000" y="3657600"/>
            <a:ext cx="525907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ít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ve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 e 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vo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 e 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 </a:t>
            </a:r>
            <a:r>
              <a:rPr sz="11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su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100" i="1" u="sng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7513319" y="237743"/>
            <a:ext cx="332231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1000" y="2057400"/>
            <a:ext cx="8405837" cy="5791200"/>
          </a:xfrm>
          <a:custGeom>
            <a:avLst/>
            <a:gdLst/>
            <a:ahLst/>
            <a:cxnLst/>
            <a:rect l="l" t="t" r="r" b="b"/>
            <a:pathLst>
              <a:path w="8405837" h="6096000">
                <a:moveTo>
                  <a:pt x="0" y="1016000"/>
                </a:moveTo>
                <a:lnTo>
                  <a:pt x="3368" y="932676"/>
                </a:lnTo>
                <a:lnTo>
                  <a:pt x="13297" y="851208"/>
                </a:lnTo>
                <a:lnTo>
                  <a:pt x="29528" y="771854"/>
                </a:lnTo>
                <a:lnTo>
                  <a:pt x="51797" y="694878"/>
                </a:lnTo>
                <a:lnTo>
                  <a:pt x="79843" y="620541"/>
                </a:lnTo>
                <a:lnTo>
                  <a:pt x="113404" y="549105"/>
                </a:lnTo>
                <a:lnTo>
                  <a:pt x="152220" y="480830"/>
                </a:lnTo>
                <a:lnTo>
                  <a:pt x="196029" y="415978"/>
                </a:lnTo>
                <a:lnTo>
                  <a:pt x="244569" y="354812"/>
                </a:lnTo>
                <a:lnTo>
                  <a:pt x="297578" y="297592"/>
                </a:lnTo>
                <a:lnTo>
                  <a:pt x="354795" y="244581"/>
                </a:lnTo>
                <a:lnTo>
                  <a:pt x="415959" y="196039"/>
                </a:lnTo>
                <a:lnTo>
                  <a:pt x="480808" y="152228"/>
                </a:lnTo>
                <a:lnTo>
                  <a:pt x="549080" y="113410"/>
                </a:lnTo>
                <a:lnTo>
                  <a:pt x="620515" y="79847"/>
                </a:lnTo>
                <a:lnTo>
                  <a:pt x="694849" y="51799"/>
                </a:lnTo>
                <a:lnTo>
                  <a:pt x="771823" y="29529"/>
                </a:lnTo>
                <a:lnTo>
                  <a:pt x="851174" y="13298"/>
                </a:lnTo>
                <a:lnTo>
                  <a:pt x="932640" y="3368"/>
                </a:lnTo>
                <a:lnTo>
                  <a:pt x="1015961" y="0"/>
                </a:lnTo>
                <a:lnTo>
                  <a:pt x="7389837" y="0"/>
                </a:lnTo>
                <a:lnTo>
                  <a:pt x="7473160" y="3368"/>
                </a:lnTo>
                <a:lnTo>
                  <a:pt x="7554629" y="13298"/>
                </a:lnTo>
                <a:lnTo>
                  <a:pt x="7633982" y="29529"/>
                </a:lnTo>
                <a:lnTo>
                  <a:pt x="7710958" y="51799"/>
                </a:lnTo>
                <a:lnTo>
                  <a:pt x="7785296" y="79847"/>
                </a:lnTo>
                <a:lnTo>
                  <a:pt x="7856732" y="113410"/>
                </a:lnTo>
                <a:lnTo>
                  <a:pt x="7925007" y="152228"/>
                </a:lnTo>
                <a:lnTo>
                  <a:pt x="7989859" y="196039"/>
                </a:lnTo>
                <a:lnTo>
                  <a:pt x="8051025" y="244581"/>
                </a:lnTo>
                <a:lnTo>
                  <a:pt x="8108245" y="297592"/>
                </a:lnTo>
                <a:lnTo>
                  <a:pt x="8161256" y="354812"/>
                </a:lnTo>
                <a:lnTo>
                  <a:pt x="8209798" y="415978"/>
                </a:lnTo>
                <a:lnTo>
                  <a:pt x="8253609" y="480830"/>
                </a:lnTo>
                <a:lnTo>
                  <a:pt x="8292427" y="549105"/>
                </a:lnTo>
                <a:lnTo>
                  <a:pt x="8325990" y="620541"/>
                </a:lnTo>
                <a:lnTo>
                  <a:pt x="8354038" y="694878"/>
                </a:lnTo>
                <a:lnTo>
                  <a:pt x="8376308" y="771854"/>
                </a:lnTo>
                <a:lnTo>
                  <a:pt x="8392539" y="851208"/>
                </a:lnTo>
                <a:lnTo>
                  <a:pt x="8402469" y="932676"/>
                </a:lnTo>
                <a:lnTo>
                  <a:pt x="8405837" y="1016000"/>
                </a:lnTo>
                <a:lnTo>
                  <a:pt x="8405837" y="5079974"/>
                </a:lnTo>
                <a:lnTo>
                  <a:pt x="8402469" y="5163304"/>
                </a:lnTo>
                <a:lnTo>
                  <a:pt x="8392539" y="5244779"/>
                </a:lnTo>
                <a:lnTo>
                  <a:pt x="8376308" y="5324137"/>
                </a:lnTo>
                <a:lnTo>
                  <a:pt x="8354038" y="5401117"/>
                </a:lnTo>
                <a:lnTo>
                  <a:pt x="8325990" y="5475458"/>
                </a:lnTo>
                <a:lnTo>
                  <a:pt x="8292427" y="5546897"/>
                </a:lnTo>
                <a:lnTo>
                  <a:pt x="8253609" y="5615174"/>
                </a:lnTo>
                <a:lnTo>
                  <a:pt x="8209798" y="5680026"/>
                </a:lnTo>
                <a:lnTo>
                  <a:pt x="8161256" y="5741193"/>
                </a:lnTo>
                <a:lnTo>
                  <a:pt x="8108245" y="5798413"/>
                </a:lnTo>
                <a:lnTo>
                  <a:pt x="8051025" y="5851425"/>
                </a:lnTo>
                <a:lnTo>
                  <a:pt x="7989859" y="5899966"/>
                </a:lnTo>
                <a:lnTo>
                  <a:pt x="7925007" y="5943776"/>
                </a:lnTo>
                <a:lnTo>
                  <a:pt x="7856732" y="5982593"/>
                </a:lnTo>
                <a:lnTo>
                  <a:pt x="7785296" y="6016155"/>
                </a:lnTo>
                <a:lnTo>
                  <a:pt x="7710958" y="6044202"/>
                </a:lnTo>
                <a:lnTo>
                  <a:pt x="7633982" y="6066471"/>
                </a:lnTo>
                <a:lnTo>
                  <a:pt x="7554629" y="6082701"/>
                </a:lnTo>
                <a:lnTo>
                  <a:pt x="7473160" y="6092631"/>
                </a:lnTo>
                <a:lnTo>
                  <a:pt x="7389837" y="6096000"/>
                </a:lnTo>
                <a:lnTo>
                  <a:pt x="1015961" y="6096000"/>
                </a:lnTo>
                <a:lnTo>
                  <a:pt x="932640" y="6092631"/>
                </a:lnTo>
                <a:lnTo>
                  <a:pt x="851174" y="6082701"/>
                </a:lnTo>
                <a:lnTo>
                  <a:pt x="771823" y="6066471"/>
                </a:lnTo>
                <a:lnTo>
                  <a:pt x="694849" y="6044202"/>
                </a:lnTo>
                <a:lnTo>
                  <a:pt x="620515" y="6016155"/>
                </a:lnTo>
                <a:lnTo>
                  <a:pt x="549080" y="5982593"/>
                </a:lnTo>
                <a:lnTo>
                  <a:pt x="480808" y="5943776"/>
                </a:lnTo>
                <a:lnTo>
                  <a:pt x="415959" y="5899966"/>
                </a:lnTo>
                <a:lnTo>
                  <a:pt x="354795" y="5851425"/>
                </a:lnTo>
                <a:lnTo>
                  <a:pt x="297578" y="5798413"/>
                </a:lnTo>
                <a:lnTo>
                  <a:pt x="244569" y="5741193"/>
                </a:lnTo>
                <a:lnTo>
                  <a:pt x="196029" y="5680026"/>
                </a:lnTo>
                <a:lnTo>
                  <a:pt x="152220" y="5615174"/>
                </a:lnTo>
                <a:lnTo>
                  <a:pt x="113404" y="5546897"/>
                </a:lnTo>
                <a:lnTo>
                  <a:pt x="79843" y="5475458"/>
                </a:lnTo>
                <a:lnTo>
                  <a:pt x="51797" y="5401117"/>
                </a:lnTo>
                <a:lnTo>
                  <a:pt x="29528" y="5324137"/>
                </a:lnTo>
                <a:lnTo>
                  <a:pt x="13297" y="5244779"/>
                </a:lnTo>
                <a:lnTo>
                  <a:pt x="3368" y="5163304"/>
                </a:lnTo>
                <a:lnTo>
                  <a:pt x="0" y="5079974"/>
                </a:lnTo>
                <a:lnTo>
                  <a:pt x="0" y="10160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137150">
              <a:lnSpc>
                <a:spcPts val="2265"/>
              </a:lnSpc>
            </a:pPr>
            <a:r>
              <a:rPr sz="2400" b="1" baseline="1736" dirty="0" smtClean="0">
                <a:solidFill>
                  <a:srgbClr val="7E7E7E"/>
                </a:solidFill>
                <a:latin typeface="Arial"/>
                <a:cs typeface="Arial"/>
              </a:rPr>
              <a:t>P</a:t>
            </a:r>
            <a:r>
              <a:rPr sz="2400" b="1" spc="-22" baseline="1736" dirty="0" smtClean="0">
                <a:solidFill>
                  <a:srgbClr val="7E7E7E"/>
                </a:solidFill>
                <a:latin typeface="Arial"/>
                <a:cs typeface="Arial"/>
              </a:rPr>
              <a:t>R</a:t>
            </a:r>
            <a:r>
              <a:rPr sz="2400" b="1" spc="7" baseline="1736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2400" b="1" spc="-22" baseline="1736" dirty="0" smtClean="0">
                <a:solidFill>
                  <a:srgbClr val="7E7E7E"/>
                </a:solidFill>
                <a:latin typeface="Arial"/>
                <a:cs typeface="Arial"/>
              </a:rPr>
              <a:t>NC</a:t>
            </a:r>
            <a:r>
              <a:rPr sz="2400" b="1" spc="7" baseline="1736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2400" b="1" spc="-172" baseline="1736" dirty="0" smtClean="0">
                <a:solidFill>
                  <a:srgbClr val="7E7E7E"/>
                </a:solidFill>
                <a:latin typeface="Arial"/>
                <a:cs typeface="Arial"/>
              </a:rPr>
              <a:t>P</a:t>
            </a:r>
            <a:r>
              <a:rPr sz="2400" b="1" spc="-127" baseline="1736" dirty="0" smtClean="0">
                <a:solidFill>
                  <a:srgbClr val="7E7E7E"/>
                </a:solidFill>
                <a:latin typeface="Arial"/>
                <a:cs typeface="Arial"/>
              </a:rPr>
              <a:t>A</a:t>
            </a:r>
            <a:r>
              <a:rPr sz="2400" b="1" spc="0" baseline="1736" dirty="0" smtClean="0">
                <a:solidFill>
                  <a:srgbClr val="7E7E7E"/>
                </a:solidFill>
                <a:latin typeface="Arial"/>
                <a:cs typeface="Arial"/>
              </a:rPr>
              <a:t>LES</a:t>
            </a:r>
            <a:r>
              <a:rPr sz="2400" b="1" spc="-157" baseline="1736" dirty="0" smtClean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2400" b="1" spc="-127" baseline="1736" dirty="0" smtClean="0">
                <a:solidFill>
                  <a:srgbClr val="7E7E7E"/>
                </a:solidFill>
                <a:latin typeface="Arial"/>
                <a:cs typeface="Arial"/>
              </a:rPr>
              <a:t>A</a:t>
            </a:r>
            <a:r>
              <a:rPr sz="2400" b="1" spc="-22" baseline="1736" dirty="0" smtClean="0">
                <a:solidFill>
                  <a:srgbClr val="7E7E7E"/>
                </a:solidFill>
                <a:latin typeface="Arial"/>
                <a:cs typeface="Arial"/>
              </a:rPr>
              <a:t>C</a:t>
            </a:r>
            <a:r>
              <a:rPr sz="2400" b="1" spc="-75" baseline="1736" dirty="0" smtClean="0">
                <a:solidFill>
                  <a:srgbClr val="7E7E7E"/>
                </a:solidFill>
                <a:latin typeface="Arial"/>
                <a:cs typeface="Arial"/>
              </a:rPr>
              <a:t>T</a:t>
            </a:r>
            <a:r>
              <a:rPr sz="2400" b="1" spc="-7" baseline="1736" dirty="0" smtClean="0">
                <a:solidFill>
                  <a:srgbClr val="7E7E7E"/>
                </a:solidFill>
                <a:latin typeface="Arial"/>
                <a:cs typeface="Arial"/>
              </a:rPr>
              <a:t>O</a:t>
            </a:r>
            <a:r>
              <a:rPr sz="2400" b="1" spc="-22" baseline="1736" dirty="0" smtClean="0">
                <a:solidFill>
                  <a:srgbClr val="7E7E7E"/>
                </a:solidFill>
                <a:latin typeface="Arial"/>
                <a:cs typeface="Arial"/>
              </a:rPr>
              <a:t>R</a:t>
            </a:r>
            <a:r>
              <a:rPr sz="2400" b="1" spc="0" baseline="1736" dirty="0" smtClean="0">
                <a:solidFill>
                  <a:srgbClr val="7E7E7E"/>
                </a:solidFill>
                <a:latin typeface="Arial"/>
                <a:cs typeface="Arial"/>
              </a:rPr>
              <a:t>ES</a:t>
            </a:r>
            <a:r>
              <a:rPr sz="2400" b="1" spc="-254" baseline="1736" dirty="0" smtClean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800000"/>
                </a:solidFill>
                <a:latin typeface="Arial"/>
                <a:cs typeface="Arial"/>
              </a:rPr>
              <a:t>Democ</a:t>
            </a:r>
            <a:r>
              <a:rPr sz="2000" b="1" spc="-20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2000" b="1" spc="-1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2000" b="1" spc="-2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2000" b="1" spc="-10" dirty="0" smtClean="0">
                <a:solidFill>
                  <a:srgbClr val="800000"/>
                </a:solidFill>
                <a:latin typeface="Arial"/>
                <a:cs typeface="Arial"/>
              </a:rPr>
              <a:t>ia</a:t>
            </a:r>
            <a:endParaRPr sz="2000">
              <a:latin typeface="Arial"/>
              <a:cs typeface="Arial"/>
            </a:endParaRPr>
          </a:p>
          <a:p>
            <a:pPr marL="3548379">
              <a:lnSpc>
                <a:spcPts val="1685"/>
              </a:lnSpc>
            </a:pPr>
            <a:r>
              <a:rPr sz="1800" spc="-40" dirty="0" smtClean="0">
                <a:solidFill>
                  <a:srgbClr val="585858"/>
                </a:solidFill>
                <a:latin typeface="Arial"/>
                <a:cs typeface="Arial"/>
              </a:rPr>
              <a:t>M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ont</a:t>
            </a:r>
            <a:r>
              <a:rPr sz="1800" spc="5" dirty="0" smtClean="0">
                <a:solidFill>
                  <a:srgbClr val="585858"/>
                </a:solidFill>
                <a:latin typeface="Arial"/>
                <a:cs typeface="Arial"/>
              </a:rPr>
              <a:t>e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rrey</a:t>
            </a:r>
            <a:r>
              <a:rPr sz="1800" spc="-25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–</a:t>
            </a:r>
            <a:r>
              <a:rPr sz="1800" spc="5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Per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ep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ci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ones</a:t>
            </a:r>
            <a:r>
              <a:rPr sz="1800" spc="-8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po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si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800" spc="-15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as</a:t>
            </a:r>
            <a:endParaRPr sz="1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14400" y="5562600"/>
            <a:ext cx="82550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90600" y="5867400"/>
            <a:ext cx="7313930" cy="168846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32715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u="sng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rim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pone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c</a:t>
            </a:r>
            <a:r>
              <a:rPr sz="1100" i="1" u="sng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ande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mili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mi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ij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sí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pode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aden</a:t>
            </a:r>
            <a:r>
              <a:rPr sz="1100" i="1" u="sng" spc="5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. </a:t>
            </a:r>
            <a:r>
              <a:rPr sz="1100" i="1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rim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ía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s.”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“U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100" i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end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ij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ij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“¡m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!”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Si</a:t>
            </a:r>
            <a:r>
              <a:rPr sz="11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yo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hub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og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u="sng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u="sng" spc="1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ij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00" i="1" u="sng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” </a:t>
            </a:r>
            <a:endParaRPr sz="1100"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and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op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tó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100" i="1" u="sng" spc="5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mili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dond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100" i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100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IFE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ts,</a:t>
            </a:r>
            <a:r>
              <a:rPr sz="1100" i="1" u="sng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si</a:t>
            </a:r>
            <a:r>
              <a:rPr sz="11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gen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u="sng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nada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u="sng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2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93444" y="2751073"/>
            <a:ext cx="24130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FE</a:t>
            </a:r>
            <a:endParaRPr sz="11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14400" y="3200400"/>
            <a:ext cx="7063105" cy="6819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1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ve</a:t>
            </a:r>
            <a:r>
              <a:rPr sz="1100" i="1" u="sng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gen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100" i="1" u="sng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ya</a:t>
            </a:r>
            <a:r>
              <a:rPr sz="11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3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ve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eno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ona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s.</a:t>
            </a:r>
            <a:endParaRPr sz="1100" dirty="0">
              <a:latin typeface="Arial"/>
              <a:cs typeface="Arial"/>
            </a:endParaRPr>
          </a:p>
          <a:p>
            <a:pPr marL="12700" marR="5335270">
              <a:lnSpc>
                <a:spcPts val="1320"/>
              </a:lnSpc>
              <a:spcBef>
                <a:spcPts val="20"/>
              </a:spcBef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pué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IFE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u="sng" spc="1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 dirty="0">
              <a:latin typeface="Arial"/>
              <a:cs typeface="Arial"/>
            </a:endParaRPr>
          </a:p>
          <a:p>
            <a:pPr marL="12700">
              <a:lnSpc>
                <a:spcPts val="13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IFE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egu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ts</a:t>
            </a:r>
            <a:r>
              <a:rPr sz="11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s.</a:t>
            </a:r>
            <a:r>
              <a:rPr sz="1100" i="1" u="sng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3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14400" y="4267200"/>
            <a:ext cx="311277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b="1" spc="-5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-1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n d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1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100" b="1" spc="-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b="1" spc="-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1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14400" y="4572000"/>
            <a:ext cx="7418070" cy="51498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dade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ga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pone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u="sng" spc="5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sé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si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GOB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FE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debe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 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up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gaban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up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si</a:t>
            </a:r>
            <a:r>
              <a:rPr sz="11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hub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u="sng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uen</a:t>
            </a:r>
            <a:r>
              <a:rPr sz="11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u="sng" spc="3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EPA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aho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1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0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año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aho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93444" y="5062346"/>
            <a:ext cx="7493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580382" y="1499870"/>
            <a:ext cx="3733165" cy="2851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spc="-40" dirty="0" smtClean="0">
                <a:solidFill>
                  <a:srgbClr val="585858"/>
                </a:solidFill>
                <a:latin typeface="Arial"/>
                <a:cs typeface="Arial"/>
              </a:rPr>
              <a:t>M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ont</a:t>
            </a:r>
            <a:r>
              <a:rPr sz="1800" spc="5" dirty="0" smtClean="0">
                <a:solidFill>
                  <a:srgbClr val="585858"/>
                </a:solidFill>
                <a:latin typeface="Arial"/>
                <a:cs typeface="Arial"/>
              </a:rPr>
              <a:t>e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rrey</a:t>
            </a:r>
            <a:r>
              <a:rPr sz="1800" spc="-25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–</a:t>
            </a:r>
            <a:r>
              <a:rPr sz="1800" spc="5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Per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ep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ci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ones</a:t>
            </a:r>
            <a:r>
              <a:rPr sz="1800" spc="-8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negat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800" spc="-15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as</a:t>
            </a:r>
            <a:endParaRPr sz="1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57162" y="1862201"/>
            <a:ext cx="8405837" cy="2920492"/>
          </a:xfrm>
          <a:custGeom>
            <a:avLst/>
            <a:gdLst/>
            <a:ahLst/>
            <a:cxnLst/>
            <a:rect l="l" t="t" r="r" b="b"/>
            <a:pathLst>
              <a:path w="8405837" h="2920492">
                <a:moveTo>
                  <a:pt x="0" y="486790"/>
                </a:moveTo>
                <a:lnTo>
                  <a:pt x="1613" y="446864"/>
                </a:lnTo>
                <a:lnTo>
                  <a:pt x="6370" y="407828"/>
                </a:lnTo>
                <a:lnTo>
                  <a:pt x="14145" y="369805"/>
                </a:lnTo>
                <a:lnTo>
                  <a:pt x="24814" y="332922"/>
                </a:lnTo>
                <a:lnTo>
                  <a:pt x="54328" y="263077"/>
                </a:lnTo>
                <a:lnTo>
                  <a:pt x="93912" y="199293"/>
                </a:lnTo>
                <a:lnTo>
                  <a:pt x="142562" y="142573"/>
                </a:lnTo>
                <a:lnTo>
                  <a:pt x="199277" y="93919"/>
                </a:lnTo>
                <a:lnTo>
                  <a:pt x="263054" y="54332"/>
                </a:lnTo>
                <a:lnTo>
                  <a:pt x="332891" y="24815"/>
                </a:lnTo>
                <a:lnTo>
                  <a:pt x="369770" y="14146"/>
                </a:lnTo>
                <a:lnTo>
                  <a:pt x="407787" y="6370"/>
                </a:lnTo>
                <a:lnTo>
                  <a:pt x="446819" y="1613"/>
                </a:lnTo>
                <a:lnTo>
                  <a:pt x="486740" y="0"/>
                </a:lnTo>
                <a:lnTo>
                  <a:pt x="7919046" y="0"/>
                </a:lnTo>
                <a:lnTo>
                  <a:pt x="7958972" y="1613"/>
                </a:lnTo>
                <a:lnTo>
                  <a:pt x="7998009" y="6370"/>
                </a:lnTo>
                <a:lnTo>
                  <a:pt x="8036032" y="14146"/>
                </a:lnTo>
                <a:lnTo>
                  <a:pt x="8072915" y="24815"/>
                </a:lnTo>
                <a:lnTo>
                  <a:pt x="8142760" y="54332"/>
                </a:lnTo>
                <a:lnTo>
                  <a:pt x="8206544" y="93919"/>
                </a:lnTo>
                <a:lnTo>
                  <a:pt x="8263264" y="142573"/>
                </a:lnTo>
                <a:lnTo>
                  <a:pt x="8311918" y="199293"/>
                </a:lnTo>
                <a:lnTo>
                  <a:pt x="8351505" y="263077"/>
                </a:lnTo>
                <a:lnTo>
                  <a:pt x="8381022" y="332922"/>
                </a:lnTo>
                <a:lnTo>
                  <a:pt x="8391691" y="369805"/>
                </a:lnTo>
                <a:lnTo>
                  <a:pt x="8399466" y="407828"/>
                </a:lnTo>
                <a:lnTo>
                  <a:pt x="8404224" y="446864"/>
                </a:lnTo>
                <a:lnTo>
                  <a:pt x="8405837" y="486790"/>
                </a:lnTo>
                <a:lnTo>
                  <a:pt x="8405837" y="2433701"/>
                </a:lnTo>
                <a:lnTo>
                  <a:pt x="8404224" y="2473627"/>
                </a:lnTo>
                <a:lnTo>
                  <a:pt x="8399466" y="2512663"/>
                </a:lnTo>
                <a:lnTo>
                  <a:pt x="8391691" y="2550686"/>
                </a:lnTo>
                <a:lnTo>
                  <a:pt x="8381022" y="2587569"/>
                </a:lnTo>
                <a:lnTo>
                  <a:pt x="8351505" y="2657414"/>
                </a:lnTo>
                <a:lnTo>
                  <a:pt x="8311918" y="2721198"/>
                </a:lnTo>
                <a:lnTo>
                  <a:pt x="8263264" y="2777918"/>
                </a:lnTo>
                <a:lnTo>
                  <a:pt x="8206544" y="2826572"/>
                </a:lnTo>
                <a:lnTo>
                  <a:pt x="8142760" y="2866159"/>
                </a:lnTo>
                <a:lnTo>
                  <a:pt x="8072915" y="2895676"/>
                </a:lnTo>
                <a:lnTo>
                  <a:pt x="8036032" y="2906345"/>
                </a:lnTo>
                <a:lnTo>
                  <a:pt x="7998009" y="2914121"/>
                </a:lnTo>
                <a:lnTo>
                  <a:pt x="7958972" y="2918878"/>
                </a:lnTo>
                <a:lnTo>
                  <a:pt x="7919046" y="2920492"/>
                </a:lnTo>
                <a:lnTo>
                  <a:pt x="486740" y="2920492"/>
                </a:lnTo>
                <a:lnTo>
                  <a:pt x="446819" y="2918878"/>
                </a:lnTo>
                <a:lnTo>
                  <a:pt x="407787" y="2914121"/>
                </a:lnTo>
                <a:lnTo>
                  <a:pt x="369770" y="2906345"/>
                </a:lnTo>
                <a:lnTo>
                  <a:pt x="332891" y="2895676"/>
                </a:lnTo>
                <a:lnTo>
                  <a:pt x="263054" y="2866159"/>
                </a:lnTo>
                <a:lnTo>
                  <a:pt x="199277" y="2826572"/>
                </a:lnTo>
                <a:lnTo>
                  <a:pt x="142562" y="2777918"/>
                </a:lnTo>
                <a:lnTo>
                  <a:pt x="93912" y="2721198"/>
                </a:lnTo>
                <a:lnTo>
                  <a:pt x="54328" y="2657414"/>
                </a:lnTo>
                <a:lnTo>
                  <a:pt x="24814" y="2587569"/>
                </a:lnTo>
                <a:lnTo>
                  <a:pt x="14145" y="2550686"/>
                </a:lnTo>
                <a:lnTo>
                  <a:pt x="6370" y="2512663"/>
                </a:lnTo>
                <a:lnTo>
                  <a:pt x="1613" y="2473627"/>
                </a:lnTo>
                <a:lnTo>
                  <a:pt x="0" y="2433701"/>
                </a:lnTo>
                <a:lnTo>
                  <a:pt x="0" y="48679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12444" y="2290571"/>
            <a:ext cx="2451735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endParaRPr sz="12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12444" y="2912617"/>
            <a:ext cx="78740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2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56868" y="2912435"/>
            <a:ext cx="7379970" cy="7435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99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 I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sólo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enta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eso 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ocho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eses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 elecc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ón,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abaja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el año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hac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endo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edenc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ale</a:t>
            </a:r>
            <a:r>
              <a:rPr sz="1200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 I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ebe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abajan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over</a:t>
            </a:r>
            <a:r>
              <a:rPr sz="1200" i="1" u="sng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 de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4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ni los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cand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s.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debe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ser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así s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const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i="1" u="sng" spc="5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tú la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apl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ues. 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una canc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 un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spot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pasan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telev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ucho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uno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mucho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canc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12444" y="4193413"/>
            <a:ext cx="79375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endParaRPr sz="12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56563" y="4193413"/>
            <a:ext cx="7301865" cy="3740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ía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a G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0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el I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)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Gob.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F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ed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tón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mo,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su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ts val="1415"/>
              </a:lnSpc>
            </a:pPr>
            <a:r>
              <a:rPr sz="1200" i="1" u="sng" dirty="0" smtClean="0">
                <a:solidFill>
                  <a:srgbClr val="404040"/>
                </a:solidFill>
                <a:latin typeface="Arial"/>
                <a:cs typeface="Arial"/>
              </a:rPr>
              <a:t> p a tr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ó n ”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513319" y="237743"/>
            <a:ext cx="332231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137150">
              <a:lnSpc>
                <a:spcPct val="100000"/>
              </a:lnSpc>
            </a:pPr>
            <a:r>
              <a:rPr sz="2400" b="1" baseline="1736" dirty="0" smtClean="0">
                <a:solidFill>
                  <a:srgbClr val="7E7E7E"/>
                </a:solidFill>
                <a:latin typeface="Arial"/>
                <a:cs typeface="Arial"/>
              </a:rPr>
              <a:t>P</a:t>
            </a:r>
            <a:r>
              <a:rPr sz="2400" b="1" spc="-22" baseline="1736" dirty="0" smtClean="0">
                <a:solidFill>
                  <a:srgbClr val="7E7E7E"/>
                </a:solidFill>
                <a:latin typeface="Arial"/>
                <a:cs typeface="Arial"/>
              </a:rPr>
              <a:t>R</a:t>
            </a:r>
            <a:r>
              <a:rPr sz="2400" b="1" spc="7" baseline="1736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2400" b="1" spc="-22" baseline="1736" dirty="0" smtClean="0">
                <a:solidFill>
                  <a:srgbClr val="7E7E7E"/>
                </a:solidFill>
                <a:latin typeface="Arial"/>
                <a:cs typeface="Arial"/>
              </a:rPr>
              <a:t>NC</a:t>
            </a:r>
            <a:r>
              <a:rPr sz="2400" b="1" spc="7" baseline="1736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2400" b="1" spc="-172" baseline="1736" dirty="0" smtClean="0">
                <a:solidFill>
                  <a:srgbClr val="7E7E7E"/>
                </a:solidFill>
                <a:latin typeface="Arial"/>
                <a:cs typeface="Arial"/>
              </a:rPr>
              <a:t>P</a:t>
            </a:r>
            <a:r>
              <a:rPr sz="2400" b="1" spc="-127" baseline="1736" dirty="0" smtClean="0">
                <a:solidFill>
                  <a:srgbClr val="7E7E7E"/>
                </a:solidFill>
                <a:latin typeface="Arial"/>
                <a:cs typeface="Arial"/>
              </a:rPr>
              <a:t>A</a:t>
            </a:r>
            <a:r>
              <a:rPr sz="2400" b="1" spc="0" baseline="1736" dirty="0" smtClean="0">
                <a:solidFill>
                  <a:srgbClr val="7E7E7E"/>
                </a:solidFill>
                <a:latin typeface="Arial"/>
                <a:cs typeface="Arial"/>
              </a:rPr>
              <a:t>LES</a:t>
            </a:r>
            <a:r>
              <a:rPr sz="2400" b="1" spc="-157" baseline="1736" dirty="0" smtClean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2400" b="1" spc="-127" baseline="1736" dirty="0" smtClean="0">
                <a:solidFill>
                  <a:srgbClr val="7E7E7E"/>
                </a:solidFill>
                <a:latin typeface="Arial"/>
                <a:cs typeface="Arial"/>
              </a:rPr>
              <a:t>A</a:t>
            </a:r>
            <a:r>
              <a:rPr sz="2400" b="1" spc="-22" baseline="1736" dirty="0" smtClean="0">
                <a:solidFill>
                  <a:srgbClr val="7E7E7E"/>
                </a:solidFill>
                <a:latin typeface="Arial"/>
                <a:cs typeface="Arial"/>
              </a:rPr>
              <a:t>C</a:t>
            </a:r>
            <a:r>
              <a:rPr sz="2400" b="1" spc="-75" baseline="1736" dirty="0" smtClean="0">
                <a:solidFill>
                  <a:srgbClr val="7E7E7E"/>
                </a:solidFill>
                <a:latin typeface="Arial"/>
                <a:cs typeface="Arial"/>
              </a:rPr>
              <a:t>T</a:t>
            </a:r>
            <a:r>
              <a:rPr sz="2400" b="1" spc="-7" baseline="1736" dirty="0" smtClean="0">
                <a:solidFill>
                  <a:srgbClr val="7E7E7E"/>
                </a:solidFill>
                <a:latin typeface="Arial"/>
                <a:cs typeface="Arial"/>
              </a:rPr>
              <a:t>O</a:t>
            </a:r>
            <a:r>
              <a:rPr sz="2400" b="1" spc="-22" baseline="1736" dirty="0" smtClean="0">
                <a:solidFill>
                  <a:srgbClr val="7E7E7E"/>
                </a:solidFill>
                <a:latin typeface="Arial"/>
                <a:cs typeface="Arial"/>
              </a:rPr>
              <a:t>R</a:t>
            </a:r>
            <a:r>
              <a:rPr sz="2400" b="1" spc="0" baseline="1736" dirty="0" smtClean="0">
                <a:solidFill>
                  <a:srgbClr val="7E7E7E"/>
                </a:solidFill>
                <a:latin typeface="Arial"/>
                <a:cs typeface="Arial"/>
              </a:rPr>
              <a:t>ES</a:t>
            </a:r>
            <a:r>
              <a:rPr sz="2400" b="1" spc="-254" baseline="1736" dirty="0" smtClean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800000"/>
                </a:solidFill>
                <a:latin typeface="Arial"/>
                <a:cs typeface="Arial"/>
              </a:rPr>
              <a:t>Democ</a:t>
            </a:r>
            <a:r>
              <a:rPr sz="2000" b="1" spc="-20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2000" b="1" spc="-1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2000" b="1" spc="-2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2000" b="1" spc="-10" dirty="0" smtClean="0">
                <a:solidFill>
                  <a:srgbClr val="800000"/>
                </a:solidFill>
                <a:latin typeface="Arial"/>
                <a:cs typeface="Arial"/>
              </a:rPr>
              <a:t>ia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7644383" y="237743"/>
            <a:ext cx="332231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1000" y="2362200"/>
            <a:ext cx="8405837" cy="2700401"/>
          </a:xfrm>
          <a:custGeom>
            <a:avLst/>
            <a:gdLst/>
            <a:ahLst/>
            <a:cxnLst/>
            <a:rect l="l" t="t" r="r" b="b"/>
            <a:pathLst>
              <a:path w="8405837" h="3462401">
                <a:moveTo>
                  <a:pt x="0" y="577088"/>
                </a:moveTo>
                <a:lnTo>
                  <a:pt x="1912" y="529767"/>
                </a:lnTo>
                <a:lnTo>
                  <a:pt x="7552" y="483499"/>
                </a:lnTo>
                <a:lnTo>
                  <a:pt x="16770" y="438431"/>
                </a:lnTo>
                <a:lnTo>
                  <a:pt x="29418" y="394711"/>
                </a:lnTo>
                <a:lnTo>
                  <a:pt x="45347" y="352490"/>
                </a:lnTo>
                <a:lnTo>
                  <a:pt x="64409" y="311915"/>
                </a:lnTo>
                <a:lnTo>
                  <a:pt x="86456" y="273135"/>
                </a:lnTo>
                <a:lnTo>
                  <a:pt x="111338" y="236299"/>
                </a:lnTo>
                <a:lnTo>
                  <a:pt x="138908" y="201555"/>
                </a:lnTo>
                <a:lnTo>
                  <a:pt x="169016" y="169052"/>
                </a:lnTo>
                <a:lnTo>
                  <a:pt x="201514" y="138940"/>
                </a:lnTo>
                <a:lnTo>
                  <a:pt x="236255" y="111365"/>
                </a:lnTo>
                <a:lnTo>
                  <a:pt x="273089" y="86478"/>
                </a:lnTo>
                <a:lnTo>
                  <a:pt x="311867" y="64427"/>
                </a:lnTo>
                <a:lnTo>
                  <a:pt x="352442" y="45360"/>
                </a:lnTo>
                <a:lnTo>
                  <a:pt x="394664" y="29427"/>
                </a:lnTo>
                <a:lnTo>
                  <a:pt x="438386" y="16775"/>
                </a:lnTo>
                <a:lnTo>
                  <a:pt x="483459" y="7555"/>
                </a:lnTo>
                <a:lnTo>
                  <a:pt x="529734" y="1913"/>
                </a:lnTo>
                <a:lnTo>
                  <a:pt x="577062" y="0"/>
                </a:lnTo>
                <a:lnTo>
                  <a:pt x="7828749" y="0"/>
                </a:lnTo>
                <a:lnTo>
                  <a:pt x="7876087" y="1913"/>
                </a:lnTo>
                <a:lnTo>
                  <a:pt x="7922369" y="7555"/>
                </a:lnTo>
                <a:lnTo>
                  <a:pt x="7967448" y="16775"/>
                </a:lnTo>
                <a:lnTo>
                  <a:pt x="8011174" y="29427"/>
                </a:lnTo>
                <a:lnTo>
                  <a:pt x="8053400" y="45360"/>
                </a:lnTo>
                <a:lnTo>
                  <a:pt x="8093978" y="64427"/>
                </a:lnTo>
                <a:lnTo>
                  <a:pt x="8132758" y="86478"/>
                </a:lnTo>
                <a:lnTo>
                  <a:pt x="8169593" y="111365"/>
                </a:lnTo>
                <a:lnTo>
                  <a:pt x="8204334" y="138940"/>
                </a:lnTo>
                <a:lnTo>
                  <a:pt x="8236832" y="169052"/>
                </a:lnTo>
                <a:lnTo>
                  <a:pt x="8266940" y="201555"/>
                </a:lnTo>
                <a:lnTo>
                  <a:pt x="8294508" y="236299"/>
                </a:lnTo>
                <a:lnTo>
                  <a:pt x="8319389" y="273135"/>
                </a:lnTo>
                <a:lnTo>
                  <a:pt x="8341434" y="311915"/>
                </a:lnTo>
                <a:lnTo>
                  <a:pt x="8360494" y="352490"/>
                </a:lnTo>
                <a:lnTo>
                  <a:pt x="8376422" y="394711"/>
                </a:lnTo>
                <a:lnTo>
                  <a:pt x="8389069" y="438431"/>
                </a:lnTo>
                <a:lnTo>
                  <a:pt x="8398286" y="483499"/>
                </a:lnTo>
                <a:lnTo>
                  <a:pt x="8403925" y="529767"/>
                </a:lnTo>
                <a:lnTo>
                  <a:pt x="8405837" y="577088"/>
                </a:lnTo>
                <a:lnTo>
                  <a:pt x="8405837" y="2885313"/>
                </a:lnTo>
                <a:lnTo>
                  <a:pt x="8403925" y="2932650"/>
                </a:lnTo>
                <a:lnTo>
                  <a:pt x="8398286" y="2978932"/>
                </a:lnTo>
                <a:lnTo>
                  <a:pt x="8389069" y="3024011"/>
                </a:lnTo>
                <a:lnTo>
                  <a:pt x="8376422" y="3067737"/>
                </a:lnTo>
                <a:lnTo>
                  <a:pt x="8360494" y="3109964"/>
                </a:lnTo>
                <a:lnTo>
                  <a:pt x="8341434" y="3150541"/>
                </a:lnTo>
                <a:lnTo>
                  <a:pt x="8319389" y="3189321"/>
                </a:lnTo>
                <a:lnTo>
                  <a:pt x="8294508" y="3226156"/>
                </a:lnTo>
                <a:lnTo>
                  <a:pt x="8266940" y="3260897"/>
                </a:lnTo>
                <a:lnTo>
                  <a:pt x="8236832" y="3293395"/>
                </a:lnTo>
                <a:lnTo>
                  <a:pt x="8204334" y="3323503"/>
                </a:lnTo>
                <a:lnTo>
                  <a:pt x="8169593" y="3351071"/>
                </a:lnTo>
                <a:lnTo>
                  <a:pt x="8132758" y="3375952"/>
                </a:lnTo>
                <a:lnTo>
                  <a:pt x="8093978" y="3397997"/>
                </a:lnTo>
                <a:lnTo>
                  <a:pt x="8053400" y="3417058"/>
                </a:lnTo>
                <a:lnTo>
                  <a:pt x="8011174" y="3432985"/>
                </a:lnTo>
                <a:lnTo>
                  <a:pt x="7967448" y="3445632"/>
                </a:lnTo>
                <a:lnTo>
                  <a:pt x="7922369" y="3454849"/>
                </a:lnTo>
                <a:lnTo>
                  <a:pt x="7876087" y="3460488"/>
                </a:lnTo>
                <a:lnTo>
                  <a:pt x="7828749" y="3462401"/>
                </a:lnTo>
                <a:lnTo>
                  <a:pt x="577062" y="3462401"/>
                </a:lnTo>
                <a:lnTo>
                  <a:pt x="529734" y="3460488"/>
                </a:lnTo>
                <a:lnTo>
                  <a:pt x="483459" y="3454849"/>
                </a:lnTo>
                <a:lnTo>
                  <a:pt x="438386" y="3445632"/>
                </a:lnTo>
                <a:lnTo>
                  <a:pt x="394664" y="3432985"/>
                </a:lnTo>
                <a:lnTo>
                  <a:pt x="352442" y="3417058"/>
                </a:lnTo>
                <a:lnTo>
                  <a:pt x="311867" y="3397997"/>
                </a:lnTo>
                <a:lnTo>
                  <a:pt x="273089" y="3375952"/>
                </a:lnTo>
                <a:lnTo>
                  <a:pt x="236255" y="3351071"/>
                </a:lnTo>
                <a:lnTo>
                  <a:pt x="201514" y="3323503"/>
                </a:lnTo>
                <a:lnTo>
                  <a:pt x="169016" y="3293395"/>
                </a:lnTo>
                <a:lnTo>
                  <a:pt x="138908" y="3260897"/>
                </a:lnTo>
                <a:lnTo>
                  <a:pt x="111338" y="3226156"/>
                </a:lnTo>
                <a:lnTo>
                  <a:pt x="86456" y="3189321"/>
                </a:lnTo>
                <a:lnTo>
                  <a:pt x="64409" y="3150541"/>
                </a:lnTo>
                <a:lnTo>
                  <a:pt x="45347" y="3109964"/>
                </a:lnTo>
                <a:lnTo>
                  <a:pt x="29418" y="3067737"/>
                </a:lnTo>
                <a:lnTo>
                  <a:pt x="16770" y="3024011"/>
                </a:lnTo>
                <a:lnTo>
                  <a:pt x="7552" y="2978932"/>
                </a:lnTo>
                <a:lnTo>
                  <a:pt x="1912" y="2932650"/>
                </a:lnTo>
                <a:lnTo>
                  <a:pt x="0" y="2885313"/>
                </a:lnTo>
                <a:lnTo>
                  <a:pt x="0" y="577088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301752" y="685800"/>
            <a:ext cx="8534400" cy="63093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478270">
              <a:lnSpc>
                <a:spcPct val="100000"/>
              </a:lnSpc>
            </a:pP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D</a:t>
            </a:r>
            <a:r>
              <a:rPr sz="1600" b="1" spc="0" dirty="0" smtClean="0">
                <a:solidFill>
                  <a:srgbClr val="7E7E7E"/>
                </a:solidFill>
                <a:latin typeface="Arial"/>
                <a:cs typeface="Arial"/>
              </a:rPr>
              <a:t>EF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N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C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5" dirty="0" smtClean="0">
                <a:solidFill>
                  <a:srgbClr val="7E7E7E"/>
                </a:solidFill>
                <a:latin typeface="Arial"/>
                <a:cs typeface="Arial"/>
              </a:rPr>
              <a:t>Ó</a:t>
            </a:r>
            <a:r>
              <a:rPr sz="1600" b="1" spc="0" dirty="0" smtClean="0">
                <a:solidFill>
                  <a:srgbClr val="7E7E7E"/>
                </a:solidFill>
                <a:latin typeface="Arial"/>
                <a:cs typeface="Arial"/>
              </a:rPr>
              <a:t>N</a:t>
            </a:r>
            <a:r>
              <a:rPr sz="1600" b="1" spc="-305" dirty="0" smtClean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Demo</a:t>
            </a:r>
            <a:r>
              <a:rPr sz="18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ra</a:t>
            </a:r>
            <a:r>
              <a:rPr sz="18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ia</a:t>
            </a:r>
            <a:endParaRPr sz="1800">
              <a:latin typeface="Arial"/>
              <a:cs typeface="Arial"/>
            </a:endParaRPr>
          </a:p>
          <a:p>
            <a:pPr marL="4240530">
              <a:lnSpc>
                <a:spcPct val="100000"/>
              </a:lnSpc>
              <a:spcBef>
                <a:spcPts val="190"/>
              </a:spcBef>
            </a:pPr>
            <a:r>
              <a:rPr lang="es-MX" sz="1800" dirty="0" smtClean="0">
                <a:solidFill>
                  <a:srgbClr val="585858"/>
                </a:solidFill>
                <a:latin typeface="Arial"/>
                <a:cs typeface="Arial"/>
              </a:rPr>
              <a:t/>
            </a:r>
            <a:br>
              <a:rPr lang="es-MX" sz="1800" dirty="0" smtClean="0">
                <a:solidFill>
                  <a:srgbClr val="585858"/>
                </a:solidFill>
                <a:latin typeface="Arial"/>
                <a:cs typeface="Arial"/>
              </a:rPr>
            </a:br>
            <a:r>
              <a:rPr lang="es-MX" sz="1800" dirty="0" smtClean="0">
                <a:solidFill>
                  <a:srgbClr val="585858"/>
                </a:solidFill>
                <a:latin typeface="Arial"/>
                <a:cs typeface="Arial"/>
              </a:rPr>
              <a:t>D</a:t>
            </a:r>
            <a:r>
              <a:rPr sz="1800" smtClean="0">
                <a:solidFill>
                  <a:srgbClr val="585858"/>
                </a:solidFill>
                <a:latin typeface="Arial"/>
                <a:cs typeface="Arial"/>
              </a:rPr>
              <a:t>.</a:t>
            </a:r>
            <a:r>
              <a:rPr sz="1800" spc="-190" smtClean="0">
                <a:solidFill>
                  <a:srgbClr val="585858"/>
                </a:solidFill>
                <a:latin typeface="Arial"/>
                <a:cs typeface="Arial"/>
              </a:rPr>
              <a:t>F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.</a:t>
            </a:r>
            <a:r>
              <a:rPr sz="1800" spc="-45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585858"/>
                </a:solidFill>
                <a:latin typeface="Arial"/>
                <a:cs typeface="Arial"/>
              </a:rPr>
              <a:t>–</a:t>
            </a:r>
            <a:r>
              <a:rPr sz="1800" spc="10" dirty="0" smtClean="0">
                <a:solidFill>
                  <a:srgbClr val="585858"/>
                </a:solidFill>
                <a:latin typeface="Arial"/>
                <a:cs typeface="Arial"/>
              </a:rPr>
              <a:t> 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ep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ione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800" spc="-8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po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800" spc="-15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endParaRPr sz="1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3400" y="2514600"/>
            <a:ext cx="7571740" cy="240474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000"/>
              </a:lnSpc>
              <a:spcBef>
                <a:spcPts val="10"/>
              </a:spcBef>
            </a:pPr>
            <a:endParaRPr sz="1000"/>
          </a:p>
          <a:p>
            <a:pPr marL="356870" indent="-344805">
              <a:lnSpc>
                <a:spcPct val="100000"/>
              </a:lnSpc>
              <a:buClr>
                <a:srgbClr val="800000"/>
              </a:buClr>
              <a:buFont typeface="Symbol"/>
              <a:buChar char=""/>
              <a:tabLst>
                <a:tab pos="356870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sng" spc="-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osot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 ca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ajo,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  <a:p>
            <a:pPr marL="356870" indent="-344805">
              <a:lnSpc>
                <a:spcPct val="100000"/>
              </a:lnSpc>
              <a:buClr>
                <a:srgbClr val="800000"/>
              </a:buClr>
              <a:buFont typeface="Symbol"/>
              <a:buChar char=""/>
              <a:tabLst>
                <a:tab pos="356870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deber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cív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u="sng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 v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  <a:p>
            <a:pPr marL="356870" indent="-344805">
              <a:lnSpc>
                <a:spcPct val="100000"/>
              </a:lnSpc>
              <a:buClr>
                <a:srgbClr val="800000"/>
              </a:buClr>
              <a:buFont typeface="Symbol"/>
              <a:buChar char=""/>
              <a:tabLst>
                <a:tab pos="356870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enes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echo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ecla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3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  <a:p>
            <a:pPr marL="356870" indent="-344805">
              <a:lnSpc>
                <a:spcPct val="100000"/>
              </a:lnSpc>
              <a:buClr>
                <a:srgbClr val="800000"/>
              </a:buClr>
              <a:buFont typeface="Symbol"/>
              <a:buChar char=""/>
              <a:tabLst>
                <a:tab pos="356870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sng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vota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 t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ene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i="1" u="sng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dad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ecla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sng" spc="5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000"/>
              </a:lnSpc>
              <a:spcBef>
                <a:spcPts val="11"/>
              </a:spcBef>
              <a:buClr>
                <a:srgbClr val="800000"/>
              </a:buClr>
              <a:buFont typeface="Symbol"/>
              <a:buChar char=""/>
            </a:pPr>
            <a:endParaRPr sz="1000"/>
          </a:p>
          <a:p>
            <a:pPr marL="12700">
              <a:lnSpc>
                <a:spcPct val="100000"/>
              </a:lnSpc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000"/>
              </a:lnSpc>
              <a:spcBef>
                <a:spcPts val="7"/>
              </a:spcBef>
            </a:pPr>
            <a:endParaRPr sz="1000"/>
          </a:p>
          <a:p>
            <a:pPr marL="356870" indent="-344805">
              <a:lnSpc>
                <a:spcPct val="100000"/>
              </a:lnSpc>
              <a:buClr>
                <a:srgbClr val="800000"/>
              </a:buClr>
              <a:buFont typeface="Symbol"/>
              <a:buChar char=""/>
              <a:tabLst>
                <a:tab pos="356870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pueblo,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pode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sng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espe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u="sng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 todo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lo hagan</a:t>
            </a:r>
            <a:r>
              <a:rPr sz="1200" i="1" u="sng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nuest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sng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gobe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nant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sng" spc="5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endParaRPr sz="1200">
              <a:latin typeface="Arial"/>
              <a:cs typeface="Arial"/>
            </a:endParaRPr>
          </a:p>
          <a:p>
            <a:pPr marL="356870">
              <a:lnSpc>
                <a:spcPct val="100000"/>
              </a:lnSpc>
            </a:pPr>
            <a:r>
              <a:rPr sz="1200" i="1" dirty="0" smtClean="0">
                <a:solidFill>
                  <a:srgbClr val="404040"/>
                </a:solidFill>
                <a:latin typeface="Arial"/>
                <a:cs typeface="Arial"/>
              </a:rPr>
              <a:t>actu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15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lí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marL="356870" indent="-344805">
              <a:lnSpc>
                <a:spcPct val="100000"/>
              </a:lnSpc>
              <a:buClr>
                <a:srgbClr val="800000"/>
              </a:buClr>
              <a:buFont typeface="Symbol"/>
              <a:buChar char=""/>
              <a:tabLst>
                <a:tab pos="356870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u="sng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sng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dos,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u="sng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las ca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pañas</a:t>
            </a:r>
            <a:r>
              <a:rPr sz="1200" i="1" u="sng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sng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u="sng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u="sng" spc="0" dirty="0" smtClean="0">
                <a:solidFill>
                  <a:srgbClr val="404040"/>
                </a:solidFill>
                <a:latin typeface="Arial"/>
                <a:cs typeface="Arial"/>
              </a:rPr>
              <a:t>ace</a:t>
            </a:r>
            <a:r>
              <a:rPr sz="1200" i="1" u="sng" spc="3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cada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ué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e”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04800" y="5715000"/>
            <a:ext cx="8405837" cy="1405001"/>
          </a:xfrm>
          <a:custGeom>
            <a:avLst/>
            <a:gdLst/>
            <a:ahLst/>
            <a:cxnLst/>
            <a:rect l="l" t="t" r="r" b="b"/>
            <a:pathLst>
              <a:path w="8405837" h="1405001">
                <a:moveTo>
                  <a:pt x="0" y="234187"/>
                </a:moveTo>
                <a:lnTo>
                  <a:pt x="6805" y="177926"/>
                </a:lnTo>
                <a:lnTo>
                  <a:pt x="26136" y="126588"/>
                </a:lnTo>
                <a:lnTo>
                  <a:pt x="56367" y="81802"/>
                </a:lnTo>
                <a:lnTo>
                  <a:pt x="95869" y="45199"/>
                </a:lnTo>
                <a:lnTo>
                  <a:pt x="143016" y="18411"/>
                </a:lnTo>
                <a:lnTo>
                  <a:pt x="196180" y="3066"/>
                </a:lnTo>
                <a:lnTo>
                  <a:pt x="234162" y="0"/>
                </a:lnTo>
                <a:lnTo>
                  <a:pt x="8171649" y="0"/>
                </a:lnTo>
                <a:lnTo>
                  <a:pt x="8190849" y="776"/>
                </a:lnTo>
                <a:lnTo>
                  <a:pt x="8209623" y="3066"/>
                </a:lnTo>
                <a:lnTo>
                  <a:pt x="8262784" y="18411"/>
                </a:lnTo>
                <a:lnTo>
                  <a:pt x="8309935" y="45199"/>
                </a:lnTo>
                <a:lnTo>
                  <a:pt x="8349447" y="81802"/>
                </a:lnTo>
                <a:lnTo>
                  <a:pt x="8379688" y="126588"/>
                </a:lnTo>
                <a:lnTo>
                  <a:pt x="8399028" y="177926"/>
                </a:lnTo>
                <a:lnTo>
                  <a:pt x="8405837" y="234187"/>
                </a:lnTo>
                <a:lnTo>
                  <a:pt x="8405837" y="1170838"/>
                </a:lnTo>
                <a:lnTo>
                  <a:pt x="8405062" y="1190043"/>
                </a:lnTo>
                <a:lnTo>
                  <a:pt x="8402774" y="1208820"/>
                </a:lnTo>
                <a:lnTo>
                  <a:pt x="8387444" y="1261984"/>
                </a:lnTo>
                <a:lnTo>
                  <a:pt x="8360674" y="1309131"/>
                </a:lnTo>
                <a:lnTo>
                  <a:pt x="8324087" y="1348633"/>
                </a:lnTo>
                <a:lnTo>
                  <a:pt x="8279305" y="1378864"/>
                </a:lnTo>
                <a:lnTo>
                  <a:pt x="8227952" y="1398195"/>
                </a:lnTo>
                <a:lnTo>
                  <a:pt x="8171649" y="1405001"/>
                </a:lnTo>
                <a:lnTo>
                  <a:pt x="234162" y="1405001"/>
                </a:lnTo>
                <a:lnTo>
                  <a:pt x="214957" y="1404224"/>
                </a:lnTo>
                <a:lnTo>
                  <a:pt x="196180" y="1401936"/>
                </a:lnTo>
                <a:lnTo>
                  <a:pt x="143016" y="1386599"/>
                </a:lnTo>
                <a:lnTo>
                  <a:pt x="95869" y="1359821"/>
                </a:lnTo>
                <a:lnTo>
                  <a:pt x="56367" y="1323228"/>
                </a:lnTo>
                <a:lnTo>
                  <a:pt x="26136" y="1278449"/>
                </a:lnTo>
                <a:lnTo>
                  <a:pt x="6805" y="1227110"/>
                </a:lnTo>
                <a:lnTo>
                  <a:pt x="0" y="1170838"/>
                </a:lnTo>
                <a:lnTo>
                  <a:pt x="0" y="234187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33400" y="5867400"/>
            <a:ext cx="2202180" cy="1943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1000" y="6400800"/>
            <a:ext cx="7640320" cy="560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56870" indent="-344805">
              <a:lnSpc>
                <a:spcPct val="100000"/>
              </a:lnSpc>
              <a:buClr>
                <a:srgbClr val="800000"/>
              </a:buClr>
              <a:buFont typeface="Arial" pitchFamily="34" charset="0"/>
              <a:buChar char="•"/>
              <a:tabLst>
                <a:tab pos="356870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 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eva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conteo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votos.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10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 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¿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én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aseg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 van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endParaRPr sz="1200">
              <a:latin typeface="Arial"/>
              <a:cs typeface="Arial"/>
            </a:endParaRPr>
          </a:p>
          <a:p>
            <a:pPr marL="356870">
              <a:lnSpc>
                <a:spcPct val="100000"/>
              </a:lnSpc>
            </a:pPr>
            <a:r>
              <a:rPr sz="1200" i="1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do?,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pueden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taché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i="1" spc="-1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smtClean="0">
                <a:solidFill>
                  <a:srgbClr val="404040"/>
                </a:solidFill>
                <a:latin typeface="Arial"/>
                <a:cs typeface="Arial"/>
              </a:rPr>
              <a:t>RI”</a:t>
            </a:r>
            <a:endParaRPr lang="es-MX" sz="1200" i="1" spc="0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356870">
              <a:lnSpc>
                <a:spcPct val="100000"/>
              </a:lnSpc>
            </a:pPr>
            <a:endParaRPr lang="es-MX" sz="1200" i="1" spc="0" dirty="0" smtClean="0">
              <a:solidFill>
                <a:srgbClr val="404040"/>
              </a:solidFill>
              <a:latin typeface="Arial"/>
              <a:cs typeface="Arial"/>
            </a:endParaRPr>
          </a:p>
          <a:p>
            <a:pPr marL="356870">
              <a:lnSpc>
                <a:spcPct val="100000"/>
              </a:lnSpc>
              <a:buFont typeface="Arial" pitchFamily="34" charset="0"/>
              <a:buChar char="•"/>
            </a:pPr>
            <a:r>
              <a:rPr sz="1200" i="1" spc="5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ayo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pagados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943600" y="5257800"/>
            <a:ext cx="2450465" cy="2851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ep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ione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800" spc="-10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nega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800" spc="1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800" spc="-15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8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8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5017008" y="728472"/>
            <a:ext cx="332232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946903" y="2176272"/>
            <a:ext cx="332232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3657600"/>
            <a:ext cx="8382000" cy="942975"/>
          </a:xfrm>
          <a:custGeom>
            <a:avLst/>
            <a:gdLst/>
            <a:ahLst/>
            <a:cxnLst/>
            <a:rect l="l" t="t" r="r" b="b"/>
            <a:pathLst>
              <a:path w="8382000" h="485775">
                <a:moveTo>
                  <a:pt x="0" y="81025"/>
                </a:moveTo>
                <a:lnTo>
                  <a:pt x="11008" y="40170"/>
                </a:lnTo>
                <a:lnTo>
                  <a:pt x="39945" y="11133"/>
                </a:lnTo>
                <a:lnTo>
                  <a:pt x="80677" y="0"/>
                </a:lnTo>
                <a:lnTo>
                  <a:pt x="80962" y="0"/>
                </a:lnTo>
                <a:lnTo>
                  <a:pt x="8300974" y="0"/>
                </a:lnTo>
                <a:lnTo>
                  <a:pt x="8315524" y="1296"/>
                </a:lnTo>
                <a:lnTo>
                  <a:pt x="8329213" y="5035"/>
                </a:lnTo>
                <a:lnTo>
                  <a:pt x="8362858" y="28655"/>
                </a:lnTo>
                <a:lnTo>
                  <a:pt x="8380645" y="66154"/>
                </a:lnTo>
                <a:lnTo>
                  <a:pt x="8382000" y="81025"/>
                </a:lnTo>
                <a:lnTo>
                  <a:pt x="8382000" y="404749"/>
                </a:lnTo>
                <a:lnTo>
                  <a:pt x="8380703" y="419299"/>
                </a:lnTo>
                <a:lnTo>
                  <a:pt x="8376964" y="432988"/>
                </a:lnTo>
                <a:lnTo>
                  <a:pt x="8353344" y="466633"/>
                </a:lnTo>
                <a:lnTo>
                  <a:pt x="8315845" y="484420"/>
                </a:lnTo>
                <a:lnTo>
                  <a:pt x="8300974" y="485775"/>
                </a:lnTo>
                <a:lnTo>
                  <a:pt x="80962" y="485775"/>
                </a:lnTo>
                <a:lnTo>
                  <a:pt x="66438" y="484477"/>
                </a:lnTo>
                <a:lnTo>
                  <a:pt x="52767" y="480736"/>
                </a:lnTo>
                <a:lnTo>
                  <a:pt x="19135" y="457098"/>
                </a:lnTo>
                <a:lnTo>
                  <a:pt x="1348" y="419575"/>
                </a:lnTo>
                <a:lnTo>
                  <a:pt x="0" y="404749"/>
                </a:lnTo>
                <a:lnTo>
                  <a:pt x="0" y="81025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1000" y="2286000"/>
            <a:ext cx="8458200" cy="1114425"/>
          </a:xfrm>
          <a:custGeom>
            <a:avLst/>
            <a:gdLst/>
            <a:ahLst/>
            <a:cxnLst/>
            <a:rect l="l" t="t" r="r" b="b"/>
            <a:pathLst>
              <a:path w="8458200" h="1114425">
                <a:moveTo>
                  <a:pt x="0" y="185674"/>
                </a:moveTo>
                <a:lnTo>
                  <a:pt x="5398" y="141072"/>
                </a:lnTo>
                <a:lnTo>
                  <a:pt x="20732" y="100370"/>
                </a:lnTo>
                <a:lnTo>
                  <a:pt x="44711" y="64862"/>
                </a:lnTo>
                <a:lnTo>
                  <a:pt x="76044" y="35840"/>
                </a:lnTo>
                <a:lnTo>
                  <a:pt x="113440" y="14599"/>
                </a:lnTo>
                <a:lnTo>
                  <a:pt x="155610" y="2431"/>
                </a:lnTo>
                <a:lnTo>
                  <a:pt x="185737" y="0"/>
                </a:lnTo>
                <a:lnTo>
                  <a:pt x="8272399" y="0"/>
                </a:lnTo>
                <a:lnTo>
                  <a:pt x="8287637" y="615"/>
                </a:lnTo>
                <a:lnTo>
                  <a:pt x="8302537" y="2431"/>
                </a:lnTo>
                <a:lnTo>
                  <a:pt x="8344721" y="14599"/>
                </a:lnTo>
                <a:lnTo>
                  <a:pt x="8382131" y="35840"/>
                </a:lnTo>
                <a:lnTo>
                  <a:pt x="8413474" y="64862"/>
                </a:lnTo>
                <a:lnTo>
                  <a:pt x="8437461" y="100370"/>
                </a:lnTo>
                <a:lnTo>
                  <a:pt x="8452800" y="141072"/>
                </a:lnTo>
                <a:lnTo>
                  <a:pt x="8458200" y="185674"/>
                </a:lnTo>
                <a:lnTo>
                  <a:pt x="8458200" y="928624"/>
                </a:lnTo>
                <a:lnTo>
                  <a:pt x="8457584" y="943862"/>
                </a:lnTo>
                <a:lnTo>
                  <a:pt x="8455768" y="958762"/>
                </a:lnTo>
                <a:lnTo>
                  <a:pt x="8443598" y="1000946"/>
                </a:lnTo>
                <a:lnTo>
                  <a:pt x="8422351" y="1038356"/>
                </a:lnTo>
                <a:lnTo>
                  <a:pt x="8393316" y="1069699"/>
                </a:lnTo>
                <a:lnTo>
                  <a:pt x="8357785" y="1093686"/>
                </a:lnTo>
                <a:lnTo>
                  <a:pt x="8317049" y="1109025"/>
                </a:lnTo>
                <a:lnTo>
                  <a:pt x="8272399" y="1114425"/>
                </a:lnTo>
                <a:lnTo>
                  <a:pt x="185737" y="1114425"/>
                </a:lnTo>
                <a:lnTo>
                  <a:pt x="170504" y="1113809"/>
                </a:lnTo>
                <a:lnTo>
                  <a:pt x="155610" y="1111993"/>
                </a:lnTo>
                <a:lnTo>
                  <a:pt x="113440" y="1099823"/>
                </a:lnTo>
                <a:lnTo>
                  <a:pt x="76044" y="1078576"/>
                </a:lnTo>
                <a:lnTo>
                  <a:pt x="44711" y="1049541"/>
                </a:lnTo>
                <a:lnTo>
                  <a:pt x="20732" y="1014010"/>
                </a:lnTo>
                <a:lnTo>
                  <a:pt x="5398" y="973274"/>
                </a:lnTo>
                <a:lnTo>
                  <a:pt x="0" y="928624"/>
                </a:lnTo>
                <a:lnTo>
                  <a:pt x="0" y="185674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33400" y="1981200"/>
            <a:ext cx="8227059" cy="26517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341630" algn="ctr">
              <a:lnSpc>
                <a:spcPct val="100000"/>
              </a:lnSpc>
            </a:pPr>
            <a:r>
              <a:rPr sz="1600" b="1" spc="-10" smtClean="0">
                <a:latin typeface="Arial"/>
                <a:cs typeface="Arial"/>
              </a:rPr>
              <a:t>C</a:t>
            </a:r>
            <a:r>
              <a:rPr sz="1600" b="1" spc="0" smtClean="0">
                <a:latin typeface="Arial"/>
                <a:cs typeface="Arial"/>
              </a:rPr>
              <a:t>O</a:t>
            </a:r>
            <a:r>
              <a:rPr sz="1600" b="1" spc="-15" smtClean="0">
                <a:latin typeface="Arial"/>
                <a:cs typeface="Arial"/>
              </a:rPr>
              <a:t>N</a:t>
            </a:r>
            <a:r>
              <a:rPr sz="1600" b="1" spc="5" smtClean="0">
                <a:latin typeface="Arial"/>
                <a:cs typeface="Arial"/>
              </a:rPr>
              <a:t>SE</a:t>
            </a:r>
            <a:r>
              <a:rPr sz="1600" b="1" spc="-10" smtClean="0">
                <a:latin typeface="Arial"/>
                <a:cs typeface="Arial"/>
              </a:rPr>
              <a:t>N</a:t>
            </a:r>
            <a:r>
              <a:rPr sz="1600" b="1" spc="5" smtClean="0">
                <a:latin typeface="Arial"/>
                <a:cs typeface="Arial"/>
              </a:rPr>
              <a:t>S</a:t>
            </a:r>
            <a:r>
              <a:rPr sz="1600" b="1" spc="0" smtClean="0">
                <a:latin typeface="Arial"/>
                <a:cs typeface="Arial"/>
              </a:rPr>
              <a:t>OS</a:t>
            </a:r>
            <a:endParaRPr sz="16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94"/>
              </a:spcBef>
            </a:pPr>
            <a:endParaRPr sz="1400"/>
          </a:p>
          <a:p>
            <a:pPr marL="222885" indent="-180340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222885" algn="l"/>
              </a:tabLst>
            </a:pP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spc="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se</a:t>
            </a:r>
            <a:r>
              <a:rPr sz="1200" spc="10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aso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spc="13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x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ente</a:t>
            </a:r>
            <a:r>
              <a:rPr sz="1200" spc="14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1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80000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13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lect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1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endParaRPr sz="1200">
              <a:latin typeface="Arial"/>
              <a:cs typeface="Arial"/>
            </a:endParaRPr>
          </a:p>
          <a:p>
            <a:pPr marL="222885">
              <a:lnSpc>
                <a:spcPct val="100000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este</a:t>
            </a:r>
            <a:endParaRPr sz="1200">
              <a:latin typeface="Arial"/>
              <a:cs typeface="Arial"/>
            </a:endParaRPr>
          </a:p>
          <a:p>
            <a:pPr marL="222885" indent="-180340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222885" algn="l"/>
              </a:tabLst>
            </a:pP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Los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udadanos</a:t>
            </a:r>
            <a:r>
              <a:rPr sz="1200" spc="-6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deb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an</a:t>
            </a:r>
            <a:r>
              <a:rPr sz="1200" spc="-8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ser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os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pal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spc="-9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act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or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hay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no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os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</a:t>
            </a:r>
            <a:r>
              <a:rPr sz="1200" spc="-30" dirty="0" smtClean="0">
                <a:solidFill>
                  <a:srgbClr val="80000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an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80000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cer</a:t>
            </a:r>
            <a:r>
              <a:rPr sz="1200" spc="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ese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ol</a:t>
            </a:r>
            <a:endParaRPr sz="1200">
              <a:latin typeface="Arial"/>
              <a:cs typeface="Arial"/>
            </a:endParaRPr>
          </a:p>
          <a:p>
            <a:pPr marL="222885" indent="-180340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222885" algn="l"/>
              </a:tabLst>
            </a:pPr>
            <a:r>
              <a:rPr sz="1200" spc="-1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800000"/>
                </a:solidFill>
                <a:latin typeface="Arial"/>
                <a:cs typeface="Arial"/>
              </a:rPr>
              <a:t>F</a:t>
            </a:r>
            <a:r>
              <a:rPr sz="1200" spc="-1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unto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udadanos,</a:t>
            </a:r>
            <a:r>
              <a:rPr sz="1200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es</a:t>
            </a:r>
            <a:r>
              <a:rPr sz="1200" spc="-2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el p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pal</a:t>
            </a:r>
            <a:r>
              <a:rPr sz="1200" spc="-9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act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000"/>
              </a:lnSpc>
              <a:buClr>
                <a:srgbClr val="800000"/>
              </a:buClr>
              <a:buFont typeface="Wingdings"/>
              <a:buChar char=""/>
            </a:pPr>
            <a:endParaRPr sz="1000"/>
          </a:p>
          <a:p>
            <a:pPr>
              <a:lnSpc>
                <a:spcPts val="1200"/>
              </a:lnSpc>
              <a:spcBef>
                <a:spcPts val="27"/>
              </a:spcBef>
              <a:buClr>
                <a:srgbClr val="800000"/>
              </a:buClr>
              <a:buFont typeface="Wingdings"/>
              <a:buChar char=""/>
            </a:pPr>
            <a:endParaRPr sz="1200"/>
          </a:p>
          <a:p>
            <a:pPr marR="233045" algn="ctr">
              <a:lnSpc>
                <a:spcPct val="100000"/>
              </a:lnSpc>
            </a:pPr>
            <a:endParaRPr lang="es-MX" sz="1600" b="1" spc="-10" dirty="0" smtClean="0">
              <a:latin typeface="Arial"/>
              <a:cs typeface="Arial"/>
            </a:endParaRPr>
          </a:p>
          <a:p>
            <a:pPr marR="233045" algn="ctr">
              <a:lnSpc>
                <a:spcPct val="100000"/>
              </a:lnSpc>
            </a:pPr>
            <a:r>
              <a:rPr sz="1600" b="1" spc="-10" smtClean="0">
                <a:latin typeface="Arial"/>
                <a:cs typeface="Arial"/>
              </a:rPr>
              <a:t>D</a:t>
            </a:r>
            <a:r>
              <a:rPr sz="1600" b="1" spc="5" smtClean="0">
                <a:latin typeface="Arial"/>
                <a:cs typeface="Arial"/>
              </a:rPr>
              <a:t>ISE</a:t>
            </a:r>
            <a:r>
              <a:rPr sz="1600" b="1" spc="-10" smtClean="0">
                <a:latin typeface="Arial"/>
                <a:cs typeface="Arial"/>
              </a:rPr>
              <a:t>N</a:t>
            </a:r>
            <a:r>
              <a:rPr sz="1600" b="1" spc="5" smtClean="0">
                <a:latin typeface="Arial"/>
                <a:cs typeface="Arial"/>
              </a:rPr>
              <a:t>S</a:t>
            </a:r>
            <a:r>
              <a:rPr sz="1600" b="1" spc="0" smtClean="0">
                <a:latin typeface="Arial"/>
                <a:cs typeface="Arial"/>
              </a:rPr>
              <a:t>OS</a:t>
            </a:r>
            <a:endParaRPr sz="1600">
              <a:latin typeface="Arial"/>
              <a:cs typeface="Arial"/>
            </a:endParaRPr>
          </a:p>
          <a:p>
            <a:pPr>
              <a:lnSpc>
                <a:spcPts val="800"/>
              </a:lnSpc>
              <a:spcBef>
                <a:spcPts val="26"/>
              </a:spcBef>
            </a:pPr>
            <a:endParaRPr sz="800"/>
          </a:p>
          <a:p>
            <a:pPr>
              <a:lnSpc>
                <a:spcPts val="1000"/>
              </a:lnSpc>
            </a:pPr>
            <a:endParaRPr sz="1000"/>
          </a:p>
          <a:p>
            <a:pPr marL="122555" indent="-110489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122555" algn="l"/>
              </a:tabLst>
            </a:pP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No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ha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y</a:t>
            </a:r>
            <a:r>
              <a:rPr sz="1200" spc="-3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uerd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si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pro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y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or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en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te</a:t>
            </a:r>
            <a:r>
              <a:rPr sz="1200" spc="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po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va</a:t>
            </a:r>
            <a:r>
              <a:rPr sz="1200" spc="-9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y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or</a:t>
            </a:r>
            <a:r>
              <a:rPr sz="1200" spc="-40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en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te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800000"/>
                </a:solidFill>
                <a:latin typeface="Arial"/>
                <a:cs typeface="Arial"/>
              </a:rPr>
              <a:t>nega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800000"/>
                </a:solidFill>
                <a:latin typeface="Arial"/>
                <a:cs typeface="Arial"/>
              </a:rPr>
              <a:t>va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88991" y="3514344"/>
            <a:ext cx="332232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4038600" y="5181600"/>
            <a:ext cx="963294" cy="2546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85" dirty="0" smtClean="0">
                <a:latin typeface="Arial"/>
                <a:cs typeface="Arial"/>
              </a:rPr>
              <a:t>A</a:t>
            </a:r>
            <a:r>
              <a:rPr sz="1600" b="1" spc="10" dirty="0" smtClean="0">
                <a:latin typeface="Arial"/>
                <a:cs typeface="Arial"/>
              </a:rPr>
              <a:t>N</a:t>
            </a:r>
            <a:r>
              <a:rPr sz="1600" b="1" spc="-85" dirty="0" smtClean="0">
                <a:latin typeface="Arial"/>
                <a:cs typeface="Arial"/>
              </a:rPr>
              <a:t>Á</a:t>
            </a:r>
            <a:r>
              <a:rPr sz="1600" b="1" spc="0" dirty="0" smtClean="0">
                <a:latin typeface="Arial"/>
                <a:cs typeface="Arial"/>
              </a:rPr>
              <a:t>L</a:t>
            </a:r>
            <a:r>
              <a:rPr sz="1600" b="1" spc="5" dirty="0" smtClean="0">
                <a:latin typeface="Arial"/>
                <a:cs typeface="Arial"/>
              </a:rPr>
              <a:t>ISI</a:t>
            </a:r>
            <a:r>
              <a:rPr sz="1600" b="1" spc="0" dirty="0" smtClean="0"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57200" y="4953000"/>
            <a:ext cx="8382000" cy="3110357"/>
          </a:xfrm>
          <a:custGeom>
            <a:avLst/>
            <a:gdLst/>
            <a:ahLst/>
            <a:cxnLst/>
            <a:rect l="l" t="t" r="r" b="b"/>
            <a:pathLst>
              <a:path w="8382000" h="3110357">
                <a:moveTo>
                  <a:pt x="0" y="518414"/>
                </a:moveTo>
                <a:lnTo>
                  <a:pt x="1718" y="475903"/>
                </a:lnTo>
                <a:lnTo>
                  <a:pt x="6784" y="434337"/>
                </a:lnTo>
                <a:lnTo>
                  <a:pt x="15065" y="393850"/>
                </a:lnTo>
                <a:lnTo>
                  <a:pt x="26428" y="354575"/>
                </a:lnTo>
                <a:lnTo>
                  <a:pt x="40738" y="316646"/>
                </a:lnTo>
                <a:lnTo>
                  <a:pt x="57862" y="280196"/>
                </a:lnTo>
                <a:lnTo>
                  <a:pt x="77667" y="245359"/>
                </a:lnTo>
                <a:lnTo>
                  <a:pt x="100020" y="212268"/>
                </a:lnTo>
                <a:lnTo>
                  <a:pt x="124787" y="181057"/>
                </a:lnTo>
                <a:lnTo>
                  <a:pt x="151834" y="151860"/>
                </a:lnTo>
                <a:lnTo>
                  <a:pt x="181029" y="124809"/>
                </a:lnTo>
                <a:lnTo>
                  <a:pt x="212238" y="100039"/>
                </a:lnTo>
                <a:lnTo>
                  <a:pt x="245327" y="77683"/>
                </a:lnTo>
                <a:lnTo>
                  <a:pt x="280164" y="57874"/>
                </a:lnTo>
                <a:lnTo>
                  <a:pt x="316614" y="40747"/>
                </a:lnTo>
                <a:lnTo>
                  <a:pt x="354544" y="26434"/>
                </a:lnTo>
                <a:lnTo>
                  <a:pt x="393822" y="15069"/>
                </a:lnTo>
                <a:lnTo>
                  <a:pt x="434313" y="6786"/>
                </a:lnTo>
                <a:lnTo>
                  <a:pt x="475883" y="1718"/>
                </a:lnTo>
                <a:lnTo>
                  <a:pt x="518401" y="0"/>
                </a:lnTo>
                <a:lnTo>
                  <a:pt x="7863585" y="0"/>
                </a:lnTo>
                <a:lnTo>
                  <a:pt x="7906096" y="1718"/>
                </a:lnTo>
                <a:lnTo>
                  <a:pt x="7947662" y="6786"/>
                </a:lnTo>
                <a:lnTo>
                  <a:pt x="7988149" y="15069"/>
                </a:lnTo>
                <a:lnTo>
                  <a:pt x="8027424" y="26434"/>
                </a:lnTo>
                <a:lnTo>
                  <a:pt x="8065353" y="40747"/>
                </a:lnTo>
                <a:lnTo>
                  <a:pt x="8101803" y="57874"/>
                </a:lnTo>
                <a:lnTo>
                  <a:pt x="8136640" y="77683"/>
                </a:lnTo>
                <a:lnTo>
                  <a:pt x="8169731" y="100039"/>
                </a:lnTo>
                <a:lnTo>
                  <a:pt x="8200942" y="124809"/>
                </a:lnTo>
                <a:lnTo>
                  <a:pt x="8230139" y="151860"/>
                </a:lnTo>
                <a:lnTo>
                  <a:pt x="8257190" y="181057"/>
                </a:lnTo>
                <a:lnTo>
                  <a:pt x="8281960" y="212268"/>
                </a:lnTo>
                <a:lnTo>
                  <a:pt x="8304316" y="245359"/>
                </a:lnTo>
                <a:lnTo>
                  <a:pt x="8324125" y="280196"/>
                </a:lnTo>
                <a:lnTo>
                  <a:pt x="8341252" y="316646"/>
                </a:lnTo>
                <a:lnTo>
                  <a:pt x="8355565" y="354575"/>
                </a:lnTo>
                <a:lnTo>
                  <a:pt x="8366930" y="393850"/>
                </a:lnTo>
                <a:lnTo>
                  <a:pt x="8375213" y="434337"/>
                </a:lnTo>
                <a:lnTo>
                  <a:pt x="8380281" y="475903"/>
                </a:lnTo>
                <a:lnTo>
                  <a:pt x="8382000" y="518414"/>
                </a:lnTo>
                <a:lnTo>
                  <a:pt x="8382000" y="2591955"/>
                </a:lnTo>
                <a:lnTo>
                  <a:pt x="8380281" y="2634473"/>
                </a:lnTo>
                <a:lnTo>
                  <a:pt x="8375213" y="2676043"/>
                </a:lnTo>
                <a:lnTo>
                  <a:pt x="8366930" y="2716534"/>
                </a:lnTo>
                <a:lnTo>
                  <a:pt x="8355565" y="2755812"/>
                </a:lnTo>
                <a:lnTo>
                  <a:pt x="8341252" y="2793742"/>
                </a:lnTo>
                <a:lnTo>
                  <a:pt x="8324125" y="2830192"/>
                </a:lnTo>
                <a:lnTo>
                  <a:pt x="8304316" y="2865029"/>
                </a:lnTo>
                <a:lnTo>
                  <a:pt x="8281960" y="2898118"/>
                </a:lnTo>
                <a:lnTo>
                  <a:pt x="8257190" y="2929327"/>
                </a:lnTo>
                <a:lnTo>
                  <a:pt x="8230139" y="2958522"/>
                </a:lnTo>
                <a:lnTo>
                  <a:pt x="8200942" y="2985569"/>
                </a:lnTo>
                <a:lnTo>
                  <a:pt x="8169731" y="3010336"/>
                </a:lnTo>
                <a:lnTo>
                  <a:pt x="8136640" y="3032689"/>
                </a:lnTo>
                <a:lnTo>
                  <a:pt x="8101803" y="3052494"/>
                </a:lnTo>
                <a:lnTo>
                  <a:pt x="8065353" y="3069618"/>
                </a:lnTo>
                <a:lnTo>
                  <a:pt x="8027424" y="3083928"/>
                </a:lnTo>
                <a:lnTo>
                  <a:pt x="7988149" y="3095291"/>
                </a:lnTo>
                <a:lnTo>
                  <a:pt x="7947662" y="3103572"/>
                </a:lnTo>
                <a:lnTo>
                  <a:pt x="7906096" y="3108638"/>
                </a:lnTo>
                <a:lnTo>
                  <a:pt x="7863585" y="3110357"/>
                </a:lnTo>
                <a:lnTo>
                  <a:pt x="518401" y="3110357"/>
                </a:lnTo>
                <a:lnTo>
                  <a:pt x="475883" y="3108638"/>
                </a:lnTo>
                <a:lnTo>
                  <a:pt x="434313" y="3103572"/>
                </a:lnTo>
                <a:lnTo>
                  <a:pt x="393822" y="3095291"/>
                </a:lnTo>
                <a:lnTo>
                  <a:pt x="354544" y="3083928"/>
                </a:lnTo>
                <a:lnTo>
                  <a:pt x="316614" y="3069618"/>
                </a:lnTo>
                <a:lnTo>
                  <a:pt x="280164" y="3052494"/>
                </a:lnTo>
                <a:lnTo>
                  <a:pt x="245327" y="3032689"/>
                </a:lnTo>
                <a:lnTo>
                  <a:pt x="212238" y="3010336"/>
                </a:lnTo>
                <a:lnTo>
                  <a:pt x="181029" y="2985569"/>
                </a:lnTo>
                <a:lnTo>
                  <a:pt x="151834" y="2958522"/>
                </a:lnTo>
                <a:lnTo>
                  <a:pt x="124787" y="2929327"/>
                </a:lnTo>
                <a:lnTo>
                  <a:pt x="100020" y="2898118"/>
                </a:lnTo>
                <a:lnTo>
                  <a:pt x="77667" y="2865029"/>
                </a:lnTo>
                <a:lnTo>
                  <a:pt x="57862" y="2830192"/>
                </a:lnTo>
                <a:lnTo>
                  <a:pt x="40738" y="2793742"/>
                </a:lnTo>
                <a:lnTo>
                  <a:pt x="26428" y="2755812"/>
                </a:lnTo>
                <a:lnTo>
                  <a:pt x="15065" y="2716534"/>
                </a:lnTo>
                <a:lnTo>
                  <a:pt x="6784" y="2676043"/>
                </a:lnTo>
                <a:lnTo>
                  <a:pt x="1718" y="2634473"/>
                </a:lnTo>
                <a:lnTo>
                  <a:pt x="0" y="2591955"/>
                </a:lnTo>
                <a:lnTo>
                  <a:pt x="0" y="518414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685800" y="6019800"/>
            <a:ext cx="7909559" cy="184086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121920" algn="l"/>
              </a:tabLst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es</a:t>
            </a:r>
            <a:r>
              <a:rPr sz="1200" b="1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gó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co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b="1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 la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acia</a:t>
            </a:r>
            <a:r>
              <a:rPr sz="1200" b="1" spc="4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as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zas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lí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8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las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rm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en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j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zan su</a:t>
            </a:r>
            <a:r>
              <a:rPr sz="1200" b="1" spc="-3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  <a:buClr>
                <a:srgbClr val="800000"/>
              </a:buClr>
              <a:buFont typeface="Wingdings"/>
              <a:buChar char=""/>
            </a:pPr>
            <a:endParaRPr sz="1400"/>
          </a:p>
          <a:p>
            <a:pPr marL="12700" marR="45085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121920" algn="l"/>
              </a:tabLst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acia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ac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ú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an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rm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 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 o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-10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es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ct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200" b="1" spc="3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eci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sas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s, su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asen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sas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dirty="0" smtClean="0">
                <a:solidFill>
                  <a:srgbClr val="800000"/>
                </a:solidFill>
                <a:latin typeface="Wingdings"/>
                <a:cs typeface="Wingdings"/>
              </a:rPr>
              <a:t></a:t>
            </a:r>
            <a:r>
              <a:rPr sz="1200" spc="10" dirty="0" smtClean="0">
                <a:solidFill>
                  <a:srgbClr val="800000"/>
                </a:solidFill>
                <a:latin typeface="Times New Roman"/>
                <a:cs typeface="Times New Roman"/>
              </a:rPr>
              <a:t> </a:t>
            </a:r>
            <a:r>
              <a:rPr sz="1200" b="1" spc="-1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eac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en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ar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ac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</a:pPr>
            <a:endParaRPr sz="1400"/>
          </a:p>
          <a:p>
            <a:pPr marL="12700" marR="198755">
              <a:lnSpc>
                <a:spcPct val="100000"/>
              </a:lnSpc>
              <a:buClr>
                <a:srgbClr val="800000"/>
              </a:buClr>
              <a:buFont typeface="Wingdings"/>
              <a:buChar char=""/>
              <a:tabLst>
                <a:tab pos="121920" algn="l"/>
              </a:tabLst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5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la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ci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al ej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io</a:t>
            </a:r>
            <a:r>
              <a:rPr sz="1200" b="1" spc="-1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el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3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sin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se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le exi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4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 ll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 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h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el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mu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h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3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ás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allá 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l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s</a:t>
            </a:r>
            <a:r>
              <a:rPr sz="1200" b="1" spc="-20" dirty="0" smtClean="0">
                <a:solidFill>
                  <a:srgbClr val="80000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el</a:t>
            </a:r>
            <a:r>
              <a:rPr sz="1200" b="1" spc="5" dirty="0" smtClean="0">
                <a:solidFill>
                  <a:srgbClr val="80000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cci</a:t>
            </a:r>
            <a:r>
              <a:rPr sz="1200" b="1" spc="10" dirty="0" smtClean="0">
                <a:solidFill>
                  <a:srgbClr val="80000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80000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800000"/>
                </a:solidFill>
                <a:latin typeface="Arial"/>
                <a:cs typeface="Arial"/>
              </a:rPr>
              <a:t>es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644383" y="237743"/>
            <a:ext cx="332231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478270">
              <a:lnSpc>
                <a:spcPct val="100000"/>
              </a:lnSpc>
            </a:pP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D</a:t>
            </a:r>
            <a:r>
              <a:rPr sz="1600" b="1" spc="0" dirty="0" smtClean="0">
                <a:solidFill>
                  <a:srgbClr val="7E7E7E"/>
                </a:solidFill>
                <a:latin typeface="Arial"/>
                <a:cs typeface="Arial"/>
              </a:rPr>
              <a:t>EF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N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15" dirty="0" smtClean="0">
                <a:solidFill>
                  <a:srgbClr val="7E7E7E"/>
                </a:solidFill>
                <a:latin typeface="Arial"/>
                <a:cs typeface="Arial"/>
              </a:rPr>
              <a:t>C</a:t>
            </a:r>
            <a:r>
              <a:rPr sz="1600" b="1" spc="5" dirty="0" smtClean="0">
                <a:solidFill>
                  <a:srgbClr val="7E7E7E"/>
                </a:solidFill>
                <a:latin typeface="Arial"/>
                <a:cs typeface="Arial"/>
              </a:rPr>
              <a:t>I</a:t>
            </a:r>
            <a:r>
              <a:rPr sz="1600" b="1" spc="-5" dirty="0" smtClean="0">
                <a:solidFill>
                  <a:srgbClr val="7E7E7E"/>
                </a:solidFill>
                <a:latin typeface="Arial"/>
                <a:cs typeface="Arial"/>
              </a:rPr>
              <a:t>Ó</a:t>
            </a:r>
            <a:r>
              <a:rPr sz="1600" b="1" spc="0" dirty="0" smtClean="0">
                <a:solidFill>
                  <a:srgbClr val="7E7E7E"/>
                </a:solidFill>
                <a:latin typeface="Arial"/>
                <a:cs typeface="Arial"/>
              </a:rPr>
              <a:t>N</a:t>
            </a:r>
            <a:r>
              <a:rPr sz="1600" b="1" spc="-305" dirty="0" smtClean="0">
                <a:solidFill>
                  <a:srgbClr val="7E7E7E"/>
                </a:solidFill>
                <a:latin typeface="Arial"/>
                <a:cs typeface="Arial"/>
              </a:rPr>
              <a:t> 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Demo</a:t>
            </a:r>
            <a:r>
              <a:rPr sz="18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ra</a:t>
            </a:r>
            <a:r>
              <a:rPr sz="1800" b="1" spc="5" dirty="0" smtClean="0">
                <a:solidFill>
                  <a:srgbClr val="800000"/>
                </a:solidFill>
                <a:latin typeface="Arial"/>
                <a:cs typeface="Arial"/>
              </a:rPr>
              <a:t>c</a:t>
            </a:r>
            <a:r>
              <a:rPr sz="1800" b="1" spc="0" dirty="0" smtClean="0">
                <a:solidFill>
                  <a:srgbClr val="800000"/>
                </a:solidFill>
                <a:latin typeface="Arial"/>
                <a:cs typeface="Arial"/>
              </a:rPr>
              <a:t>ia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840000">
              <a:lnSpc>
                <a:spcPct val="100000"/>
              </a:lnSpc>
            </a:pP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p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o</a:t>
            </a:r>
            <a:r>
              <a:rPr sz="2000" b="1" spc="-5" dirty="0" smtClean="0">
                <a:solidFill>
                  <a:srgbClr val="C00000"/>
                </a:solidFill>
                <a:latin typeface="Arial"/>
                <a:cs typeface="Arial"/>
              </a:rPr>
              <a:t>t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IFE</a:t>
            </a:r>
            <a:endParaRPr sz="2000" dirty="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4800" y="2438400"/>
            <a:ext cx="8534400" cy="4572000"/>
          </a:xfrm>
          <a:custGeom>
            <a:avLst/>
            <a:gdLst/>
            <a:ahLst/>
            <a:cxnLst/>
            <a:rect l="l" t="t" r="r" b="b"/>
            <a:pathLst>
              <a:path w="8534400" h="4572000">
                <a:moveTo>
                  <a:pt x="0" y="762000"/>
                </a:moveTo>
                <a:lnTo>
                  <a:pt x="2526" y="699499"/>
                </a:lnTo>
                <a:lnTo>
                  <a:pt x="9973" y="638390"/>
                </a:lnTo>
                <a:lnTo>
                  <a:pt x="22145" y="578870"/>
                </a:lnTo>
                <a:lnTo>
                  <a:pt x="38847" y="521134"/>
                </a:lnTo>
                <a:lnTo>
                  <a:pt x="59882" y="465379"/>
                </a:lnTo>
                <a:lnTo>
                  <a:pt x="85053" y="411800"/>
                </a:lnTo>
                <a:lnTo>
                  <a:pt x="114165" y="360594"/>
                </a:lnTo>
                <a:lnTo>
                  <a:pt x="147022" y="311956"/>
                </a:lnTo>
                <a:lnTo>
                  <a:pt x="183428" y="266083"/>
                </a:lnTo>
                <a:lnTo>
                  <a:pt x="223186" y="223170"/>
                </a:lnTo>
                <a:lnTo>
                  <a:pt x="266101" y="183414"/>
                </a:lnTo>
                <a:lnTo>
                  <a:pt x="311975" y="147011"/>
                </a:lnTo>
                <a:lnTo>
                  <a:pt x="360614" y="114156"/>
                </a:lnTo>
                <a:lnTo>
                  <a:pt x="411821" y="85046"/>
                </a:lnTo>
                <a:lnTo>
                  <a:pt x="465401" y="59876"/>
                </a:lnTo>
                <a:lnTo>
                  <a:pt x="521155" y="38843"/>
                </a:lnTo>
                <a:lnTo>
                  <a:pt x="578890" y="22143"/>
                </a:lnTo>
                <a:lnTo>
                  <a:pt x="638409" y="9972"/>
                </a:lnTo>
                <a:lnTo>
                  <a:pt x="699515" y="2525"/>
                </a:lnTo>
                <a:lnTo>
                  <a:pt x="762012" y="0"/>
                </a:lnTo>
                <a:lnTo>
                  <a:pt x="7772400" y="0"/>
                </a:lnTo>
                <a:lnTo>
                  <a:pt x="7834900" y="2525"/>
                </a:lnTo>
                <a:lnTo>
                  <a:pt x="7896009" y="9972"/>
                </a:lnTo>
                <a:lnTo>
                  <a:pt x="7955529" y="22143"/>
                </a:lnTo>
                <a:lnTo>
                  <a:pt x="8013265" y="38843"/>
                </a:lnTo>
                <a:lnTo>
                  <a:pt x="8069020" y="59876"/>
                </a:lnTo>
                <a:lnTo>
                  <a:pt x="8122599" y="85046"/>
                </a:lnTo>
                <a:lnTo>
                  <a:pt x="8173805" y="114156"/>
                </a:lnTo>
                <a:lnTo>
                  <a:pt x="8222443" y="147011"/>
                </a:lnTo>
                <a:lnTo>
                  <a:pt x="8268316" y="183414"/>
                </a:lnTo>
                <a:lnTo>
                  <a:pt x="8311229" y="223170"/>
                </a:lnTo>
                <a:lnTo>
                  <a:pt x="8350985" y="266083"/>
                </a:lnTo>
                <a:lnTo>
                  <a:pt x="8387388" y="311956"/>
                </a:lnTo>
                <a:lnTo>
                  <a:pt x="8420243" y="360594"/>
                </a:lnTo>
                <a:lnTo>
                  <a:pt x="8449353" y="411800"/>
                </a:lnTo>
                <a:lnTo>
                  <a:pt x="8474523" y="465379"/>
                </a:lnTo>
                <a:lnTo>
                  <a:pt x="8495556" y="521134"/>
                </a:lnTo>
                <a:lnTo>
                  <a:pt x="8512256" y="578870"/>
                </a:lnTo>
                <a:lnTo>
                  <a:pt x="8524427" y="638390"/>
                </a:lnTo>
                <a:lnTo>
                  <a:pt x="8531874" y="699499"/>
                </a:lnTo>
                <a:lnTo>
                  <a:pt x="8534400" y="762000"/>
                </a:lnTo>
                <a:lnTo>
                  <a:pt x="8534400" y="3810000"/>
                </a:lnTo>
                <a:lnTo>
                  <a:pt x="8531874" y="3872495"/>
                </a:lnTo>
                <a:lnTo>
                  <a:pt x="8524427" y="3933600"/>
                </a:lnTo>
                <a:lnTo>
                  <a:pt x="8512256" y="3993117"/>
                </a:lnTo>
                <a:lnTo>
                  <a:pt x="8495556" y="4050850"/>
                </a:lnTo>
                <a:lnTo>
                  <a:pt x="8474523" y="4106604"/>
                </a:lnTo>
                <a:lnTo>
                  <a:pt x="8449353" y="4160182"/>
                </a:lnTo>
                <a:lnTo>
                  <a:pt x="8420243" y="4211388"/>
                </a:lnTo>
                <a:lnTo>
                  <a:pt x="8387388" y="4260026"/>
                </a:lnTo>
                <a:lnTo>
                  <a:pt x="8350985" y="4305900"/>
                </a:lnTo>
                <a:lnTo>
                  <a:pt x="8311229" y="4348814"/>
                </a:lnTo>
                <a:lnTo>
                  <a:pt x="8268316" y="4388572"/>
                </a:lnTo>
                <a:lnTo>
                  <a:pt x="8222443" y="4424977"/>
                </a:lnTo>
                <a:lnTo>
                  <a:pt x="8173805" y="4457834"/>
                </a:lnTo>
                <a:lnTo>
                  <a:pt x="8122599" y="4486946"/>
                </a:lnTo>
                <a:lnTo>
                  <a:pt x="8069020" y="4512118"/>
                </a:lnTo>
                <a:lnTo>
                  <a:pt x="8013265" y="4533152"/>
                </a:lnTo>
                <a:lnTo>
                  <a:pt x="7955529" y="4549854"/>
                </a:lnTo>
                <a:lnTo>
                  <a:pt x="7896009" y="4562026"/>
                </a:lnTo>
                <a:lnTo>
                  <a:pt x="7834900" y="4569473"/>
                </a:lnTo>
                <a:lnTo>
                  <a:pt x="7772400" y="4572000"/>
                </a:lnTo>
                <a:lnTo>
                  <a:pt x="762012" y="4572000"/>
                </a:lnTo>
                <a:lnTo>
                  <a:pt x="699515" y="4569473"/>
                </a:lnTo>
                <a:lnTo>
                  <a:pt x="638409" y="4562026"/>
                </a:lnTo>
                <a:lnTo>
                  <a:pt x="578890" y="4549854"/>
                </a:lnTo>
                <a:lnTo>
                  <a:pt x="521155" y="4533152"/>
                </a:lnTo>
                <a:lnTo>
                  <a:pt x="465401" y="4512118"/>
                </a:lnTo>
                <a:lnTo>
                  <a:pt x="411821" y="4486946"/>
                </a:lnTo>
                <a:lnTo>
                  <a:pt x="360614" y="4457834"/>
                </a:lnTo>
                <a:lnTo>
                  <a:pt x="311975" y="4424977"/>
                </a:lnTo>
                <a:lnTo>
                  <a:pt x="266101" y="4388572"/>
                </a:lnTo>
                <a:lnTo>
                  <a:pt x="223186" y="4348814"/>
                </a:lnTo>
                <a:lnTo>
                  <a:pt x="183428" y="4305900"/>
                </a:lnTo>
                <a:lnTo>
                  <a:pt x="147022" y="4260026"/>
                </a:lnTo>
                <a:lnTo>
                  <a:pt x="114165" y="4211388"/>
                </a:lnTo>
                <a:lnTo>
                  <a:pt x="85053" y="4160182"/>
                </a:lnTo>
                <a:lnTo>
                  <a:pt x="59882" y="4106604"/>
                </a:lnTo>
                <a:lnTo>
                  <a:pt x="38847" y="4050850"/>
                </a:lnTo>
                <a:lnTo>
                  <a:pt x="22145" y="3993117"/>
                </a:lnTo>
                <a:lnTo>
                  <a:pt x="9973" y="3933600"/>
                </a:lnTo>
                <a:lnTo>
                  <a:pt x="2526" y="3872495"/>
                </a:lnTo>
                <a:lnTo>
                  <a:pt x="0" y="3810000"/>
                </a:lnTo>
                <a:lnTo>
                  <a:pt x="0" y="7620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447800" y="914400"/>
            <a:ext cx="3973195" cy="5137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ts val="2150"/>
              </a:lnSpc>
            </a:pPr>
            <a:r>
              <a:rPr sz="1800" b="1" spc="-10" dirty="0" smtClean="0">
                <a:latin typeface="Arial"/>
                <a:cs typeface="Arial"/>
              </a:rPr>
              <a:t>O</a:t>
            </a:r>
            <a:r>
              <a:rPr sz="1800" b="1" spc="0" dirty="0" smtClean="0">
                <a:latin typeface="Arial"/>
                <a:cs typeface="Arial"/>
              </a:rPr>
              <a:t>p</a:t>
            </a:r>
            <a:r>
              <a:rPr sz="1800" b="1" spc="5" dirty="0" smtClean="0">
                <a:latin typeface="Arial"/>
                <a:cs typeface="Arial"/>
              </a:rPr>
              <a:t>i</a:t>
            </a:r>
            <a:r>
              <a:rPr sz="1800" b="1" spc="0" dirty="0" smtClean="0">
                <a:latin typeface="Arial"/>
                <a:cs typeface="Arial"/>
              </a:rPr>
              <a:t>n</a:t>
            </a:r>
            <a:r>
              <a:rPr sz="1800" b="1" spc="5" dirty="0" smtClean="0">
                <a:latin typeface="Arial"/>
                <a:cs typeface="Arial"/>
              </a:rPr>
              <a:t>i</a:t>
            </a:r>
            <a:r>
              <a:rPr sz="1800" b="1" spc="0" dirty="0" smtClean="0">
                <a:latin typeface="Arial"/>
                <a:cs typeface="Arial"/>
              </a:rPr>
              <a:t>ón</a:t>
            </a:r>
            <a:endParaRPr sz="1800" dirty="0">
              <a:latin typeface="Arial"/>
              <a:cs typeface="Arial"/>
            </a:endParaRPr>
          </a:p>
          <a:p>
            <a:pPr marR="12700" algn="r">
              <a:lnSpc>
                <a:spcPts val="1810"/>
              </a:lnSpc>
            </a:pPr>
            <a:r>
              <a:rPr sz="1800" spc="-40" dirty="0" smtClean="0">
                <a:latin typeface="Arial"/>
                <a:cs typeface="Arial"/>
              </a:rPr>
              <a:t>M</a:t>
            </a:r>
            <a:r>
              <a:rPr sz="1800" spc="5" dirty="0" smtClean="0">
                <a:latin typeface="Arial"/>
                <a:cs typeface="Arial"/>
              </a:rPr>
              <a:t>on</a:t>
            </a:r>
            <a:r>
              <a:rPr sz="1800" spc="0" dirty="0" smtClean="0">
                <a:latin typeface="Arial"/>
                <a:cs typeface="Arial"/>
              </a:rPr>
              <a:t>t</a:t>
            </a:r>
            <a:r>
              <a:rPr sz="1800" spc="5" dirty="0" smtClean="0">
                <a:latin typeface="Arial"/>
                <a:cs typeface="Arial"/>
              </a:rPr>
              <a:t>e</a:t>
            </a:r>
            <a:r>
              <a:rPr sz="1800" spc="0" dirty="0" smtClean="0">
                <a:latin typeface="Arial"/>
                <a:cs typeface="Arial"/>
              </a:rPr>
              <a:t>rr</a:t>
            </a:r>
            <a:r>
              <a:rPr sz="1800" spc="5" dirty="0" smtClean="0">
                <a:latin typeface="Arial"/>
                <a:cs typeface="Arial"/>
              </a:rPr>
              <a:t>e</a:t>
            </a:r>
            <a:r>
              <a:rPr sz="1800" spc="0" dirty="0" smtClean="0">
                <a:latin typeface="Arial"/>
                <a:cs typeface="Arial"/>
              </a:rPr>
              <a:t>y</a:t>
            </a:r>
            <a:endParaRPr sz="18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9600" y="2819400"/>
            <a:ext cx="7907020" cy="40360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deos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5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seas 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orm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tengas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obl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gac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udadano,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 marR="332105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 bases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tú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a,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si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tú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conf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si vas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 gob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haga alg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 van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 marR="73025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85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enso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ay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desde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jóv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ne</a:t>
            </a:r>
            <a:r>
              <a:rPr sz="1200" i="1" u="heavy" spc="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ca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asada,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 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¿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ué 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y?,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 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ño le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tío, hay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los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gr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andes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decepc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onados,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jóv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está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 la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cadot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t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I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está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juv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hace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sa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ala cost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nueva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gene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Re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eali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les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 fel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dad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pot: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escador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ado</a:t>
            </a:r>
            <a:r>
              <a:rPr sz="1200" i="1" spc="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)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sí pueden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podí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4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u="heavy" dirty="0" smtClean="0">
                <a:solidFill>
                  <a:srgbClr val="404040"/>
                </a:solidFill>
                <a:latin typeface="Arial"/>
                <a:cs typeface="Arial"/>
              </a:rPr>
              <a:t>olv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son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fel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ces 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sí pu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vota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sí se les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escuch</a:t>
            </a:r>
            <a:r>
              <a:rPr sz="1200" i="1" u="heavy" spc="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Rec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500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pesos,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acá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daban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eso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tu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edenc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al,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lmente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 marR="1651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gusto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a.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le 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nta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jo 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ya 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 y 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yo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én</a:t>
            </a:r>
            <a:r>
              <a:rPr sz="1200" i="1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jo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ucho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gul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 ya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podía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u="heavy" spc="1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3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99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uchacha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ante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ante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abla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edes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ales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)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el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 le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está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abla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 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está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b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la juv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está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p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ensando</a:t>
            </a:r>
            <a:r>
              <a:rPr sz="1200" i="1" u="heavy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cosas, s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endo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 su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n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vale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nada.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pescador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ce: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ué te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én 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sec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et</a:t>
            </a:r>
            <a:r>
              <a:rPr sz="1200" i="1" u="heavy" spc="1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pescador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i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se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ace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2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ueve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voto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over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ngún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do.”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840000">
              <a:lnSpc>
                <a:spcPct val="100000"/>
              </a:lnSpc>
            </a:pP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p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o</a:t>
            </a:r>
            <a:r>
              <a:rPr sz="2000" b="1" spc="-5" dirty="0" smtClean="0">
                <a:solidFill>
                  <a:srgbClr val="C00000"/>
                </a:solidFill>
                <a:latin typeface="Arial"/>
                <a:cs typeface="Arial"/>
              </a:rPr>
              <a:t>t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IFE</a:t>
            </a:r>
            <a:endParaRPr sz="2000" dirty="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59981" y="1628775"/>
            <a:ext cx="8219249" cy="4657432"/>
          </a:xfrm>
          <a:custGeom>
            <a:avLst/>
            <a:gdLst/>
            <a:ahLst/>
            <a:cxnLst/>
            <a:rect l="l" t="t" r="r" b="b"/>
            <a:pathLst>
              <a:path w="8219249" h="4657432">
                <a:moveTo>
                  <a:pt x="0" y="776224"/>
                </a:moveTo>
                <a:lnTo>
                  <a:pt x="2573" y="712571"/>
                </a:lnTo>
                <a:lnTo>
                  <a:pt x="10160" y="650333"/>
                </a:lnTo>
                <a:lnTo>
                  <a:pt x="22560" y="589711"/>
                </a:lnTo>
                <a:lnTo>
                  <a:pt x="39574" y="530904"/>
                </a:lnTo>
                <a:lnTo>
                  <a:pt x="61002" y="474112"/>
                </a:lnTo>
                <a:lnTo>
                  <a:pt x="86645" y="419535"/>
                </a:lnTo>
                <a:lnTo>
                  <a:pt x="116302" y="367374"/>
                </a:lnTo>
                <a:lnTo>
                  <a:pt x="149773" y="317827"/>
                </a:lnTo>
                <a:lnTo>
                  <a:pt x="186860" y="271095"/>
                </a:lnTo>
                <a:lnTo>
                  <a:pt x="227361" y="227377"/>
                </a:lnTo>
                <a:lnTo>
                  <a:pt x="271078" y="186874"/>
                </a:lnTo>
                <a:lnTo>
                  <a:pt x="317810" y="149786"/>
                </a:lnTo>
                <a:lnTo>
                  <a:pt x="367358" y="116313"/>
                </a:lnTo>
                <a:lnTo>
                  <a:pt x="419522" y="86654"/>
                </a:lnTo>
                <a:lnTo>
                  <a:pt x="474102" y="61009"/>
                </a:lnTo>
                <a:lnTo>
                  <a:pt x="530898" y="39579"/>
                </a:lnTo>
                <a:lnTo>
                  <a:pt x="589710" y="22563"/>
                </a:lnTo>
                <a:lnTo>
                  <a:pt x="650340" y="10161"/>
                </a:lnTo>
                <a:lnTo>
                  <a:pt x="712586" y="2573"/>
                </a:lnTo>
                <a:lnTo>
                  <a:pt x="776249" y="0"/>
                </a:lnTo>
                <a:lnTo>
                  <a:pt x="7443025" y="0"/>
                </a:lnTo>
                <a:lnTo>
                  <a:pt x="7506695" y="2573"/>
                </a:lnTo>
                <a:lnTo>
                  <a:pt x="7568946" y="10161"/>
                </a:lnTo>
                <a:lnTo>
                  <a:pt x="7629579" y="22563"/>
                </a:lnTo>
                <a:lnTo>
                  <a:pt x="7688393" y="39579"/>
                </a:lnTo>
                <a:lnTo>
                  <a:pt x="7745190" y="61009"/>
                </a:lnTo>
                <a:lnTo>
                  <a:pt x="7799769" y="86654"/>
                </a:lnTo>
                <a:lnTo>
                  <a:pt x="7851931" y="116313"/>
                </a:lnTo>
                <a:lnTo>
                  <a:pt x="7901477" y="149786"/>
                </a:lnTo>
                <a:lnTo>
                  <a:pt x="7948206" y="186874"/>
                </a:lnTo>
                <a:lnTo>
                  <a:pt x="7991919" y="227377"/>
                </a:lnTo>
                <a:lnTo>
                  <a:pt x="8032417" y="271095"/>
                </a:lnTo>
                <a:lnTo>
                  <a:pt x="8069499" y="317827"/>
                </a:lnTo>
                <a:lnTo>
                  <a:pt x="8102966" y="367374"/>
                </a:lnTo>
                <a:lnTo>
                  <a:pt x="8132619" y="419535"/>
                </a:lnTo>
                <a:lnTo>
                  <a:pt x="8158257" y="474112"/>
                </a:lnTo>
                <a:lnTo>
                  <a:pt x="8179682" y="530904"/>
                </a:lnTo>
                <a:lnTo>
                  <a:pt x="8196693" y="589711"/>
                </a:lnTo>
                <a:lnTo>
                  <a:pt x="8209091" y="650333"/>
                </a:lnTo>
                <a:lnTo>
                  <a:pt x="8216676" y="712571"/>
                </a:lnTo>
                <a:lnTo>
                  <a:pt x="8219249" y="776224"/>
                </a:lnTo>
                <a:lnTo>
                  <a:pt x="8219249" y="3881247"/>
                </a:lnTo>
                <a:lnTo>
                  <a:pt x="8216676" y="3944902"/>
                </a:lnTo>
                <a:lnTo>
                  <a:pt x="8209091" y="4007142"/>
                </a:lnTo>
                <a:lnTo>
                  <a:pt x="8196693" y="4067765"/>
                </a:lnTo>
                <a:lnTo>
                  <a:pt x="8179682" y="4126572"/>
                </a:lnTo>
                <a:lnTo>
                  <a:pt x="8158257" y="4183362"/>
                </a:lnTo>
                <a:lnTo>
                  <a:pt x="8132619" y="4237937"/>
                </a:lnTo>
                <a:lnTo>
                  <a:pt x="8102966" y="4290097"/>
                </a:lnTo>
                <a:lnTo>
                  <a:pt x="8069499" y="4339641"/>
                </a:lnTo>
                <a:lnTo>
                  <a:pt x="8032417" y="4386370"/>
                </a:lnTo>
                <a:lnTo>
                  <a:pt x="7991919" y="4430083"/>
                </a:lnTo>
                <a:lnTo>
                  <a:pt x="7948206" y="4470582"/>
                </a:lnTo>
                <a:lnTo>
                  <a:pt x="7901477" y="4507666"/>
                </a:lnTo>
                <a:lnTo>
                  <a:pt x="7851931" y="4541136"/>
                </a:lnTo>
                <a:lnTo>
                  <a:pt x="7799769" y="4570791"/>
                </a:lnTo>
                <a:lnTo>
                  <a:pt x="7745190" y="4596432"/>
                </a:lnTo>
                <a:lnTo>
                  <a:pt x="7688393" y="4617860"/>
                </a:lnTo>
                <a:lnTo>
                  <a:pt x="7629579" y="4634873"/>
                </a:lnTo>
                <a:lnTo>
                  <a:pt x="7568946" y="4647273"/>
                </a:lnTo>
                <a:lnTo>
                  <a:pt x="7506695" y="4654859"/>
                </a:lnTo>
                <a:lnTo>
                  <a:pt x="7443025" y="4657432"/>
                </a:lnTo>
                <a:lnTo>
                  <a:pt x="776249" y="4657432"/>
                </a:lnTo>
                <a:lnTo>
                  <a:pt x="712586" y="4654859"/>
                </a:lnTo>
                <a:lnTo>
                  <a:pt x="650340" y="4647273"/>
                </a:lnTo>
                <a:lnTo>
                  <a:pt x="589710" y="4634873"/>
                </a:lnTo>
                <a:lnTo>
                  <a:pt x="530898" y="4617860"/>
                </a:lnTo>
                <a:lnTo>
                  <a:pt x="474102" y="4596432"/>
                </a:lnTo>
                <a:lnTo>
                  <a:pt x="419522" y="4570791"/>
                </a:lnTo>
                <a:lnTo>
                  <a:pt x="367358" y="4541136"/>
                </a:lnTo>
                <a:lnTo>
                  <a:pt x="317810" y="4507666"/>
                </a:lnTo>
                <a:lnTo>
                  <a:pt x="271078" y="4470582"/>
                </a:lnTo>
                <a:lnTo>
                  <a:pt x="227361" y="4430083"/>
                </a:lnTo>
                <a:lnTo>
                  <a:pt x="186860" y="4386370"/>
                </a:lnTo>
                <a:lnTo>
                  <a:pt x="149773" y="4339641"/>
                </a:lnTo>
                <a:lnTo>
                  <a:pt x="116302" y="4290097"/>
                </a:lnTo>
                <a:lnTo>
                  <a:pt x="86645" y="4237937"/>
                </a:lnTo>
                <a:lnTo>
                  <a:pt x="61002" y="4183362"/>
                </a:lnTo>
                <a:lnTo>
                  <a:pt x="39574" y="4126572"/>
                </a:lnTo>
                <a:lnTo>
                  <a:pt x="22560" y="4067765"/>
                </a:lnTo>
                <a:lnTo>
                  <a:pt x="10160" y="4007142"/>
                </a:lnTo>
                <a:lnTo>
                  <a:pt x="2573" y="3944902"/>
                </a:lnTo>
                <a:lnTo>
                  <a:pt x="0" y="3881247"/>
                </a:lnTo>
                <a:lnTo>
                  <a:pt x="0" y="776224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62000" y="762000"/>
            <a:ext cx="3973195" cy="653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10" dirty="0" smtClean="0">
                <a:latin typeface="Arial"/>
                <a:cs typeface="Arial"/>
              </a:rPr>
              <a:t>O</a:t>
            </a:r>
            <a:r>
              <a:rPr sz="1800" b="1" spc="0" dirty="0" smtClean="0">
                <a:latin typeface="Arial"/>
                <a:cs typeface="Arial"/>
              </a:rPr>
              <a:t>p</a:t>
            </a:r>
            <a:r>
              <a:rPr sz="1800" b="1" spc="5" dirty="0" smtClean="0">
                <a:latin typeface="Arial"/>
                <a:cs typeface="Arial"/>
              </a:rPr>
              <a:t>i</a:t>
            </a:r>
            <a:r>
              <a:rPr sz="1800" b="1" spc="0" dirty="0" smtClean="0">
                <a:latin typeface="Arial"/>
                <a:cs typeface="Arial"/>
              </a:rPr>
              <a:t>n</a:t>
            </a:r>
            <a:r>
              <a:rPr sz="1800" b="1" spc="5" dirty="0" smtClean="0">
                <a:latin typeface="Arial"/>
                <a:cs typeface="Arial"/>
              </a:rPr>
              <a:t>i</a:t>
            </a:r>
            <a:r>
              <a:rPr sz="1800" b="1" spc="0" dirty="0" smtClean="0">
                <a:latin typeface="Arial"/>
                <a:cs typeface="Arial"/>
              </a:rPr>
              <a:t>ón</a:t>
            </a:r>
            <a:endParaRPr sz="1800" dirty="0">
              <a:latin typeface="Arial"/>
              <a:cs typeface="Arial"/>
            </a:endParaRPr>
          </a:p>
          <a:p>
            <a:pPr>
              <a:lnSpc>
                <a:spcPts val="700"/>
              </a:lnSpc>
              <a:spcBef>
                <a:spcPts val="40"/>
              </a:spcBef>
            </a:pPr>
            <a:endParaRPr sz="700" dirty="0"/>
          </a:p>
          <a:p>
            <a:pPr marR="12700" algn="r">
              <a:lnSpc>
                <a:spcPct val="100000"/>
              </a:lnSpc>
            </a:pPr>
            <a:r>
              <a:rPr sz="1800" spc="-40" dirty="0" smtClean="0">
                <a:latin typeface="Arial"/>
                <a:cs typeface="Arial"/>
              </a:rPr>
              <a:t>M</a:t>
            </a:r>
            <a:r>
              <a:rPr sz="1800" spc="0" dirty="0" smtClean="0">
                <a:latin typeface="Arial"/>
                <a:cs typeface="Arial"/>
              </a:rPr>
              <a:t>ont</a:t>
            </a:r>
            <a:r>
              <a:rPr sz="1800" spc="5" dirty="0" smtClean="0">
                <a:latin typeface="Arial"/>
                <a:cs typeface="Arial"/>
              </a:rPr>
              <a:t>e</a:t>
            </a:r>
            <a:r>
              <a:rPr sz="1800" spc="0" dirty="0" smtClean="0">
                <a:latin typeface="Arial"/>
                <a:cs typeface="Arial"/>
              </a:rPr>
              <a:t>rrey</a:t>
            </a:r>
            <a:endParaRPr sz="18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66394" y="2309495"/>
            <a:ext cx="7611109" cy="31216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5199380" algn="just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 I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c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alm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nte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es. A</a:t>
            </a:r>
            <a:r>
              <a:rPr sz="1200" i="1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i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alg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ú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oyo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o,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uest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una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 boletas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ban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chada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 marR="12700" algn="just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jó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enes 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spot 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ado </a:t>
            </a:r>
            <a:r>
              <a:rPr sz="1200" i="1" spc="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 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 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ev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dos) </a:t>
            </a:r>
            <a:r>
              <a:rPr sz="1200" i="1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 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 </a:t>
            </a:r>
            <a:r>
              <a:rPr sz="1200" i="1" spc="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 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spc="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 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endParaRPr sz="1200">
              <a:latin typeface="Arial"/>
              <a:cs typeface="Arial"/>
            </a:endParaRPr>
          </a:p>
          <a:p>
            <a:pPr marL="12700" marR="12700" algn="just">
              <a:lnSpc>
                <a:spcPct val="100000"/>
              </a:lnSpc>
            </a:pPr>
            <a:r>
              <a:rPr sz="1200" i="1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11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spc="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esca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ganas</a:t>
            </a:r>
            <a:r>
              <a:rPr sz="1200" i="1" spc="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ya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o.</a:t>
            </a:r>
            <a:r>
              <a:rPr sz="1200" i="1" spc="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osot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os </a:t>
            </a:r>
            <a:r>
              <a:rPr sz="1200" i="1" u="heavy" spc="-1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ya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endParaRPr sz="1200">
              <a:latin typeface="Arial"/>
              <a:cs typeface="Arial"/>
            </a:endParaRPr>
          </a:p>
          <a:p>
            <a:pPr marL="12700" marR="4857750" algn="just">
              <a:lnSpc>
                <a:spcPct val="100000"/>
              </a:lnSpc>
            </a:pPr>
            <a:r>
              <a:rPr sz="1200" i="1" u="heavy" dirty="0" smtClean="0">
                <a:solidFill>
                  <a:srgbClr val="404040"/>
                </a:solidFill>
                <a:latin typeface="Arial"/>
                <a:cs typeface="Arial"/>
              </a:rPr>
              <a:t>decepc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onados</a:t>
            </a:r>
            <a:r>
              <a:rPr sz="1200" i="1" u="heavy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 los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dos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polít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cos.”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0"/>
              </a:spcBef>
            </a:pPr>
            <a:endParaRPr sz="1400"/>
          </a:p>
          <a:p>
            <a:pPr marL="12700" marR="6635115" algn="just">
              <a:lnSpc>
                <a:spcPct val="100000"/>
              </a:lnSpc>
            </a:pP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 marR="12700" algn="just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án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celentes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os,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tanto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ns,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ev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tar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tos,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etc.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14" dirty="0" smtClean="0">
                <a:solidFill>
                  <a:srgbClr val="404040"/>
                </a:solidFill>
                <a:latin typeface="Arial"/>
                <a:cs typeface="Arial"/>
              </a:rPr>
              <a:t>Te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uest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dad,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alg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spec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al,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uan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orm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u="heavy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y el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cont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u="heavy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uy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 marR="1601470" algn="just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del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electo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ales</a:t>
            </a:r>
            <a:r>
              <a:rPr sz="12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"bot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")</a:t>
            </a:r>
            <a:r>
              <a:rPr sz="1200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suena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ucho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y sonó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uch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1"/>
              </a:spcBef>
            </a:pPr>
            <a:endParaRPr sz="1400"/>
          </a:p>
          <a:p>
            <a:pPr marL="12700" marR="5653405" algn="just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b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i="1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uy </a:t>
            </a:r>
            <a:r>
              <a:rPr sz="1200" i="1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 </a:t>
            </a:r>
            <a:r>
              <a:rPr sz="1200" i="1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i="1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ña, </a:t>
            </a:r>
            <a:r>
              <a:rPr sz="1200" i="1" spc="-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si </a:t>
            </a:r>
            <a:r>
              <a:rPr sz="1200" i="1" u="heavy" spc="-1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te </a:t>
            </a:r>
            <a:r>
              <a:rPr sz="1200" i="1" u="heavy" spc="-11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nv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an </a:t>
            </a:r>
            <a:r>
              <a:rPr sz="1200" i="1" u="heavy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heavy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i="1" u="heavy" spc="-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heavy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ser </a:t>
            </a:r>
            <a:r>
              <a:rPr sz="1200" i="1" u="heavy" spc="-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te </a:t>
            </a:r>
            <a:r>
              <a:rPr sz="1200" i="1" u="heavy" spc="-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los </a:t>
            </a:r>
            <a:r>
              <a:rPr sz="1200" i="1" u="heavy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s, </a:t>
            </a:r>
            <a:r>
              <a:rPr sz="1200" i="1" u="heavy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heavy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chec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r </a:t>
            </a:r>
            <a:r>
              <a:rPr sz="1200" i="1" u="heavy" spc="-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u="heavy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no </a:t>
            </a:r>
            <a:r>
              <a:rPr sz="1200" i="1" u="heavy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do </a:t>
            </a:r>
            <a:r>
              <a:rPr sz="1200" i="1" u="heavy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ar </a:t>
            </a:r>
            <a:r>
              <a:rPr sz="1200" i="1" u="heavy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s, </a:t>
            </a:r>
            <a:r>
              <a:rPr sz="1200" i="1" u="heavy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si </a:t>
            </a:r>
            <a:r>
              <a:rPr sz="1200" i="1" u="heavy" spc="-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te </a:t>
            </a:r>
            <a:r>
              <a:rPr sz="1200" i="1" u="heavy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ab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 </a:t>
            </a:r>
            <a:r>
              <a:rPr sz="1200" i="1" u="heavy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los </a:t>
            </a:r>
            <a:r>
              <a:rPr sz="1200" i="1" u="heavy" spc="-11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ojos, </a:t>
            </a:r>
            <a:r>
              <a:rPr sz="1200" i="1" u="heavy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i="1" u="heavy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uy </a:t>
            </a:r>
            <a:r>
              <a:rPr sz="1200" i="1" u="heavy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en, </a:t>
            </a:r>
            <a:r>
              <a:rPr sz="1200" i="1" u="heavy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i="1" u="heavy" spc="-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i="1" u="heavy" spc="-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hace </a:t>
            </a:r>
            <a:r>
              <a:rPr sz="1200" i="1" u="heavy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su </a:t>
            </a:r>
            <a:r>
              <a:rPr sz="1200" i="1" u="heavy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i="1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lta </a:t>
            </a:r>
            <a:r>
              <a:rPr sz="1200" i="1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nosot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endParaRPr sz="1200">
              <a:latin typeface="Arial"/>
              <a:cs typeface="Arial"/>
            </a:endParaRPr>
          </a:p>
          <a:p>
            <a:pPr marL="12700" marR="183515" algn="just">
              <a:lnSpc>
                <a:spcPct val="100000"/>
              </a:lnSpc>
            </a:pPr>
            <a:r>
              <a:rPr sz="1200" i="1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mos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cuanto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nfo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mar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están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muy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cosa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ce.”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840000">
              <a:lnSpc>
                <a:spcPct val="100000"/>
              </a:lnSpc>
            </a:pP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p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o</a:t>
            </a:r>
            <a:r>
              <a:rPr sz="2000" b="1" spc="-5" dirty="0" smtClean="0">
                <a:solidFill>
                  <a:srgbClr val="C00000"/>
                </a:solidFill>
                <a:latin typeface="Arial"/>
                <a:cs typeface="Arial"/>
              </a:rPr>
              <a:t>t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IFE</a:t>
            </a:r>
            <a:endParaRPr sz="2000" dirty="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09600" y="1905000"/>
            <a:ext cx="8077200" cy="3200400"/>
          </a:xfrm>
          <a:custGeom>
            <a:avLst/>
            <a:gdLst/>
            <a:ahLst/>
            <a:cxnLst/>
            <a:rect l="l" t="t" r="r" b="b"/>
            <a:pathLst>
              <a:path w="8077200" h="3200400">
                <a:moveTo>
                  <a:pt x="0" y="533400"/>
                </a:moveTo>
                <a:lnTo>
                  <a:pt x="1768" y="489645"/>
                </a:lnTo>
                <a:lnTo>
                  <a:pt x="6981" y="446867"/>
                </a:lnTo>
                <a:lnTo>
                  <a:pt x="15502" y="405201"/>
                </a:lnTo>
                <a:lnTo>
                  <a:pt x="27193" y="364784"/>
                </a:lnTo>
                <a:lnTo>
                  <a:pt x="41917" y="325754"/>
                </a:lnTo>
                <a:lnTo>
                  <a:pt x="59537" y="288249"/>
                </a:lnTo>
                <a:lnTo>
                  <a:pt x="79915" y="252404"/>
                </a:lnTo>
                <a:lnTo>
                  <a:pt x="102915" y="218358"/>
                </a:lnTo>
                <a:lnTo>
                  <a:pt x="128399" y="186248"/>
                </a:lnTo>
                <a:lnTo>
                  <a:pt x="156230" y="156210"/>
                </a:lnTo>
                <a:lnTo>
                  <a:pt x="186270" y="128381"/>
                </a:lnTo>
                <a:lnTo>
                  <a:pt x="218383" y="102900"/>
                </a:lnTo>
                <a:lnTo>
                  <a:pt x="252430" y="79903"/>
                </a:lnTo>
                <a:lnTo>
                  <a:pt x="288276" y="59527"/>
                </a:lnTo>
                <a:lnTo>
                  <a:pt x="325781" y="41910"/>
                </a:lnTo>
                <a:lnTo>
                  <a:pt x="364810" y="27188"/>
                </a:lnTo>
                <a:lnTo>
                  <a:pt x="405225" y="15499"/>
                </a:lnTo>
                <a:lnTo>
                  <a:pt x="446888" y="6979"/>
                </a:lnTo>
                <a:lnTo>
                  <a:pt x="489663" y="1767"/>
                </a:lnTo>
                <a:lnTo>
                  <a:pt x="533412" y="0"/>
                </a:lnTo>
                <a:lnTo>
                  <a:pt x="7543800" y="0"/>
                </a:lnTo>
                <a:lnTo>
                  <a:pt x="7587554" y="1767"/>
                </a:lnTo>
                <a:lnTo>
                  <a:pt x="7630332" y="6979"/>
                </a:lnTo>
                <a:lnTo>
                  <a:pt x="7671998" y="15499"/>
                </a:lnTo>
                <a:lnTo>
                  <a:pt x="7712415" y="27188"/>
                </a:lnTo>
                <a:lnTo>
                  <a:pt x="7751445" y="41910"/>
                </a:lnTo>
                <a:lnTo>
                  <a:pt x="7788950" y="59527"/>
                </a:lnTo>
                <a:lnTo>
                  <a:pt x="7824795" y="79903"/>
                </a:lnTo>
                <a:lnTo>
                  <a:pt x="7858841" y="102900"/>
                </a:lnTo>
                <a:lnTo>
                  <a:pt x="7890951" y="128381"/>
                </a:lnTo>
                <a:lnTo>
                  <a:pt x="7920990" y="156210"/>
                </a:lnTo>
                <a:lnTo>
                  <a:pt x="7948818" y="186248"/>
                </a:lnTo>
                <a:lnTo>
                  <a:pt x="7974299" y="218358"/>
                </a:lnTo>
                <a:lnTo>
                  <a:pt x="7997296" y="252404"/>
                </a:lnTo>
                <a:lnTo>
                  <a:pt x="8017672" y="288249"/>
                </a:lnTo>
                <a:lnTo>
                  <a:pt x="8035290" y="325754"/>
                </a:lnTo>
                <a:lnTo>
                  <a:pt x="8050011" y="364784"/>
                </a:lnTo>
                <a:lnTo>
                  <a:pt x="8061700" y="405201"/>
                </a:lnTo>
                <a:lnTo>
                  <a:pt x="8070220" y="446867"/>
                </a:lnTo>
                <a:lnTo>
                  <a:pt x="8075432" y="489645"/>
                </a:lnTo>
                <a:lnTo>
                  <a:pt x="8077200" y="533400"/>
                </a:lnTo>
                <a:lnTo>
                  <a:pt x="8077200" y="2667000"/>
                </a:lnTo>
                <a:lnTo>
                  <a:pt x="8075432" y="2710754"/>
                </a:lnTo>
                <a:lnTo>
                  <a:pt x="8070220" y="2753532"/>
                </a:lnTo>
                <a:lnTo>
                  <a:pt x="8061700" y="2795198"/>
                </a:lnTo>
                <a:lnTo>
                  <a:pt x="8050011" y="2835615"/>
                </a:lnTo>
                <a:lnTo>
                  <a:pt x="8035290" y="2874645"/>
                </a:lnTo>
                <a:lnTo>
                  <a:pt x="8017672" y="2912150"/>
                </a:lnTo>
                <a:lnTo>
                  <a:pt x="7997296" y="2947995"/>
                </a:lnTo>
                <a:lnTo>
                  <a:pt x="7974299" y="2982041"/>
                </a:lnTo>
                <a:lnTo>
                  <a:pt x="7948818" y="3014151"/>
                </a:lnTo>
                <a:lnTo>
                  <a:pt x="7920990" y="3044190"/>
                </a:lnTo>
                <a:lnTo>
                  <a:pt x="7890951" y="3072018"/>
                </a:lnTo>
                <a:lnTo>
                  <a:pt x="7858841" y="3097499"/>
                </a:lnTo>
                <a:lnTo>
                  <a:pt x="7824795" y="3120496"/>
                </a:lnTo>
                <a:lnTo>
                  <a:pt x="7788950" y="3140872"/>
                </a:lnTo>
                <a:lnTo>
                  <a:pt x="7751445" y="3158490"/>
                </a:lnTo>
                <a:lnTo>
                  <a:pt x="7712415" y="3173211"/>
                </a:lnTo>
                <a:lnTo>
                  <a:pt x="7671998" y="3184900"/>
                </a:lnTo>
                <a:lnTo>
                  <a:pt x="7630332" y="3193420"/>
                </a:lnTo>
                <a:lnTo>
                  <a:pt x="7587554" y="3198632"/>
                </a:lnTo>
                <a:lnTo>
                  <a:pt x="7543800" y="3200400"/>
                </a:lnTo>
                <a:lnTo>
                  <a:pt x="533412" y="3200400"/>
                </a:lnTo>
                <a:lnTo>
                  <a:pt x="489663" y="3198632"/>
                </a:lnTo>
                <a:lnTo>
                  <a:pt x="446888" y="3193420"/>
                </a:lnTo>
                <a:lnTo>
                  <a:pt x="405225" y="3184900"/>
                </a:lnTo>
                <a:lnTo>
                  <a:pt x="364810" y="3173211"/>
                </a:lnTo>
                <a:lnTo>
                  <a:pt x="325781" y="3158490"/>
                </a:lnTo>
                <a:lnTo>
                  <a:pt x="288276" y="3140872"/>
                </a:lnTo>
                <a:lnTo>
                  <a:pt x="252430" y="3120496"/>
                </a:lnTo>
                <a:lnTo>
                  <a:pt x="218383" y="3097499"/>
                </a:lnTo>
                <a:lnTo>
                  <a:pt x="186270" y="3072018"/>
                </a:lnTo>
                <a:lnTo>
                  <a:pt x="156230" y="3044190"/>
                </a:lnTo>
                <a:lnTo>
                  <a:pt x="128399" y="3014151"/>
                </a:lnTo>
                <a:lnTo>
                  <a:pt x="102915" y="2982041"/>
                </a:lnTo>
                <a:lnTo>
                  <a:pt x="79915" y="2947995"/>
                </a:lnTo>
                <a:lnTo>
                  <a:pt x="59537" y="2912150"/>
                </a:lnTo>
                <a:lnTo>
                  <a:pt x="41917" y="2874645"/>
                </a:lnTo>
                <a:lnTo>
                  <a:pt x="27193" y="2835615"/>
                </a:lnTo>
                <a:lnTo>
                  <a:pt x="15502" y="2795198"/>
                </a:lnTo>
                <a:lnTo>
                  <a:pt x="6981" y="2753532"/>
                </a:lnTo>
                <a:lnTo>
                  <a:pt x="1768" y="2710754"/>
                </a:lnTo>
                <a:lnTo>
                  <a:pt x="0" y="2667000"/>
                </a:lnTo>
                <a:lnTo>
                  <a:pt x="0" y="5334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09600" y="838200"/>
            <a:ext cx="3973195" cy="8947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10" dirty="0" smtClean="0">
                <a:latin typeface="Arial"/>
                <a:cs typeface="Arial"/>
              </a:rPr>
              <a:t>O</a:t>
            </a:r>
            <a:r>
              <a:rPr sz="1800" b="1" spc="0" dirty="0" smtClean="0">
                <a:latin typeface="Arial"/>
                <a:cs typeface="Arial"/>
              </a:rPr>
              <a:t>p</a:t>
            </a:r>
            <a:r>
              <a:rPr sz="1800" b="1" spc="5" dirty="0" smtClean="0">
                <a:latin typeface="Arial"/>
                <a:cs typeface="Arial"/>
              </a:rPr>
              <a:t>i</a:t>
            </a:r>
            <a:r>
              <a:rPr sz="1800" b="1" spc="0" dirty="0" smtClean="0">
                <a:latin typeface="Arial"/>
                <a:cs typeface="Arial"/>
              </a:rPr>
              <a:t>n</a:t>
            </a:r>
            <a:r>
              <a:rPr sz="1800" b="1" spc="5" dirty="0" smtClean="0">
                <a:latin typeface="Arial"/>
                <a:cs typeface="Arial"/>
              </a:rPr>
              <a:t>i</a:t>
            </a:r>
            <a:r>
              <a:rPr sz="1800" b="1" spc="0" dirty="0" smtClean="0">
                <a:latin typeface="Arial"/>
                <a:cs typeface="Arial"/>
              </a:rPr>
              <a:t>ón</a:t>
            </a:r>
            <a:endParaRPr sz="1800" dirty="0">
              <a:latin typeface="Arial"/>
              <a:cs typeface="Arial"/>
            </a:endParaRPr>
          </a:p>
          <a:p>
            <a:pPr>
              <a:lnSpc>
                <a:spcPts val="600"/>
              </a:lnSpc>
              <a:spcBef>
                <a:spcPts val="39"/>
              </a:spcBef>
            </a:pPr>
            <a:endParaRPr sz="600" dirty="0"/>
          </a:p>
          <a:p>
            <a:pPr>
              <a:lnSpc>
                <a:spcPts val="1000"/>
              </a:lnSpc>
            </a:pPr>
            <a:endParaRPr sz="1000" dirty="0"/>
          </a:p>
          <a:p>
            <a:pPr>
              <a:lnSpc>
                <a:spcPts val="1000"/>
              </a:lnSpc>
            </a:pPr>
            <a:endParaRPr sz="1000" dirty="0"/>
          </a:p>
          <a:p>
            <a:pPr marR="12700" algn="r">
              <a:lnSpc>
                <a:spcPct val="100000"/>
              </a:lnSpc>
            </a:pPr>
            <a:r>
              <a:rPr sz="1800" spc="-40" dirty="0" smtClean="0">
                <a:latin typeface="Arial"/>
                <a:cs typeface="Arial"/>
              </a:rPr>
              <a:t>M</a:t>
            </a:r>
            <a:r>
              <a:rPr sz="1800" spc="5" dirty="0" smtClean="0">
                <a:latin typeface="Arial"/>
                <a:cs typeface="Arial"/>
              </a:rPr>
              <a:t>on</a:t>
            </a:r>
            <a:r>
              <a:rPr sz="1800" spc="0" dirty="0" smtClean="0">
                <a:latin typeface="Arial"/>
                <a:cs typeface="Arial"/>
              </a:rPr>
              <a:t>t</a:t>
            </a:r>
            <a:r>
              <a:rPr sz="1800" spc="5" dirty="0" smtClean="0">
                <a:latin typeface="Arial"/>
                <a:cs typeface="Arial"/>
              </a:rPr>
              <a:t>e</a:t>
            </a:r>
            <a:r>
              <a:rPr sz="1800" spc="0" dirty="0" smtClean="0">
                <a:latin typeface="Arial"/>
                <a:cs typeface="Arial"/>
              </a:rPr>
              <a:t>rr</a:t>
            </a:r>
            <a:r>
              <a:rPr sz="1800" spc="5" dirty="0" smtClean="0">
                <a:latin typeface="Arial"/>
                <a:cs typeface="Arial"/>
              </a:rPr>
              <a:t>e</a:t>
            </a:r>
            <a:r>
              <a:rPr sz="1800" spc="0" dirty="0" smtClean="0">
                <a:latin typeface="Arial"/>
                <a:cs typeface="Arial"/>
              </a:rPr>
              <a:t>y</a:t>
            </a:r>
            <a:endParaRPr sz="18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45007" y="2406141"/>
            <a:ext cx="7604125" cy="202374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2069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ñ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esde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")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i="1" u="heavy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heavy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yo,</a:t>
            </a:r>
            <a:r>
              <a:rPr sz="1200" i="1" u="heavy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yo</a:t>
            </a:r>
            <a:r>
              <a:rPr sz="1200" i="1" u="heavy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heavy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las</a:t>
            </a:r>
            <a:r>
              <a:rPr sz="1200" i="1" u="heavy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ir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ás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áp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có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cosa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lan</a:t>
            </a:r>
            <a:r>
              <a:rPr sz="1200" i="1" u="heavy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am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a,</a:t>
            </a:r>
            <a:r>
              <a:rPr sz="1200" i="1" u="heavy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esponsab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dad,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 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lus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uchachos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jóv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mú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)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200" i="1" spc="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spc="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señ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su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bolsa.</a:t>
            </a:r>
            <a:r>
              <a:rPr sz="1200" i="1" spc="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ba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cen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5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i="1" spc="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4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le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stan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mucho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ja.”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0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aj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"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nas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cuñado"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acue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das</a:t>
            </a:r>
            <a:r>
              <a:rPr sz="1200" i="1" u="heavy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uy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ecue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uchos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sus slo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ans.”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1120" y="679704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73623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910839" y="871727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97814" y="10668"/>
            <a:ext cx="8468360" cy="9747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0" algn="r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R="12700" algn="r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R="13335" algn="r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138555" algn="ctr">
              <a:lnSpc>
                <a:spcPts val="1705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480"/>
              </a:lnSpc>
            </a:pP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z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ele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907667"/>
            <a:ext cx="5715000" cy="1316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124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2095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19760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74264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0920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230623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07279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584825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5120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2877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8067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845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6204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3997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17516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158866" y="3294253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5848" y="274053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93724" y="27368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734692" y="25387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449195" y="2736850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090164" y="21389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768090" y="21389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482465" y="27368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123434" y="21389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284982" y="4442840"/>
            <a:ext cx="5715000" cy="13853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307841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807714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04538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801361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301234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798058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97929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794754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294626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91450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291321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788907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3507485" y="5899708"/>
            <a:ext cx="309308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510540" algn="l"/>
                <a:tab pos="1009015" algn="l"/>
                <a:tab pos="1507490" algn="l"/>
                <a:tab pos="2005964" algn="l"/>
                <a:tab pos="2504440" algn="l"/>
                <a:tab pos="3002915" algn="l"/>
              </a:tabLst>
            </a:pPr>
            <a:r>
              <a:rPr sz="1200" spc="-10" dirty="0" smtClean="0">
                <a:latin typeface="Calibri"/>
                <a:cs typeface="Calibri"/>
              </a:rPr>
              <a:t>1	2	3	4	5	6	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996430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494778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953502" y="5899708"/>
            <a:ext cx="78930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398145" algn="l"/>
              </a:tabLst>
            </a:pP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0	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452240" y="529107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914013" y="50286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412741" y="50286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947665" y="5291073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46014" y="529107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944361" y="529107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406388" y="44992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941311" y="529107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403083" y="50286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901431" y="50286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8436609" y="529107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211568" y="2066544"/>
            <a:ext cx="1121664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022335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7.0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7,</a:t>
            </a:r>
            <a:r>
              <a:rPr sz="20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,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01623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780032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54480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682495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1211072" y="399961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5.9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101344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270761" y="5103748"/>
            <a:ext cx="913765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7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696339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554480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682495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35863" y="6178296"/>
            <a:ext cx="3572255" cy="3413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718559" y="6169152"/>
            <a:ext cx="3084576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813304" y="6443470"/>
            <a:ext cx="1591056" cy="3718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099559" y="6443470"/>
            <a:ext cx="356615" cy="37185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533400" y="6400800"/>
            <a:ext cx="6047740" cy="5727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06015" marR="12700" indent="-2393950">
              <a:lnSpc>
                <a:spcPct val="10000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(13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200, 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7.622)=1.732,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0.197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5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TIC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E,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-17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800" dirty="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840000">
              <a:lnSpc>
                <a:spcPct val="100000"/>
              </a:lnSpc>
            </a:pP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p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o</a:t>
            </a:r>
            <a:r>
              <a:rPr sz="2000" b="1" spc="-5" dirty="0" smtClean="0">
                <a:solidFill>
                  <a:srgbClr val="C00000"/>
                </a:solidFill>
                <a:latin typeface="Arial"/>
                <a:cs typeface="Arial"/>
              </a:rPr>
              <a:t>t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IFE</a:t>
            </a:r>
            <a:endParaRPr sz="2000" dirty="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81000" y="1828800"/>
            <a:ext cx="8305800" cy="3810000"/>
          </a:xfrm>
          <a:custGeom>
            <a:avLst/>
            <a:gdLst/>
            <a:ahLst/>
            <a:cxnLst/>
            <a:rect l="l" t="t" r="r" b="b"/>
            <a:pathLst>
              <a:path w="8305800" h="3810000">
                <a:moveTo>
                  <a:pt x="0" y="635000"/>
                </a:moveTo>
                <a:lnTo>
                  <a:pt x="2105" y="582927"/>
                </a:lnTo>
                <a:lnTo>
                  <a:pt x="8311" y="532012"/>
                </a:lnTo>
                <a:lnTo>
                  <a:pt x="18455" y="482419"/>
                </a:lnTo>
                <a:lnTo>
                  <a:pt x="32373" y="434311"/>
                </a:lnTo>
                <a:lnTo>
                  <a:pt x="49902" y="387852"/>
                </a:lnTo>
                <a:lnTo>
                  <a:pt x="70878" y="343204"/>
                </a:lnTo>
                <a:lnTo>
                  <a:pt x="95138" y="300532"/>
                </a:lnTo>
                <a:lnTo>
                  <a:pt x="122519" y="260000"/>
                </a:lnTo>
                <a:lnTo>
                  <a:pt x="152858" y="221770"/>
                </a:lnTo>
                <a:lnTo>
                  <a:pt x="185989" y="186007"/>
                </a:lnTo>
                <a:lnTo>
                  <a:pt x="221752" y="152873"/>
                </a:lnTo>
                <a:lnTo>
                  <a:pt x="259981" y="122533"/>
                </a:lnTo>
                <a:lnTo>
                  <a:pt x="300513" y="95150"/>
                </a:lnTo>
                <a:lnTo>
                  <a:pt x="343186" y="70887"/>
                </a:lnTo>
                <a:lnTo>
                  <a:pt x="387835" y="49909"/>
                </a:lnTo>
                <a:lnTo>
                  <a:pt x="434298" y="32377"/>
                </a:lnTo>
                <a:lnTo>
                  <a:pt x="482410" y="18457"/>
                </a:lnTo>
                <a:lnTo>
                  <a:pt x="532009" y="8312"/>
                </a:lnTo>
                <a:lnTo>
                  <a:pt x="582931" y="2105"/>
                </a:lnTo>
                <a:lnTo>
                  <a:pt x="635012" y="0"/>
                </a:lnTo>
                <a:lnTo>
                  <a:pt x="7670800" y="0"/>
                </a:lnTo>
                <a:lnTo>
                  <a:pt x="7722872" y="2105"/>
                </a:lnTo>
                <a:lnTo>
                  <a:pt x="7773787" y="8312"/>
                </a:lnTo>
                <a:lnTo>
                  <a:pt x="7823380" y="18457"/>
                </a:lnTo>
                <a:lnTo>
                  <a:pt x="7871488" y="32377"/>
                </a:lnTo>
                <a:lnTo>
                  <a:pt x="7917947" y="49909"/>
                </a:lnTo>
                <a:lnTo>
                  <a:pt x="7962595" y="70887"/>
                </a:lnTo>
                <a:lnTo>
                  <a:pt x="8005267" y="95150"/>
                </a:lnTo>
                <a:lnTo>
                  <a:pt x="8045799" y="122533"/>
                </a:lnTo>
                <a:lnTo>
                  <a:pt x="8084029" y="152873"/>
                </a:lnTo>
                <a:lnTo>
                  <a:pt x="8119792" y="186007"/>
                </a:lnTo>
                <a:lnTo>
                  <a:pt x="8152926" y="221770"/>
                </a:lnTo>
                <a:lnTo>
                  <a:pt x="8183266" y="260000"/>
                </a:lnTo>
                <a:lnTo>
                  <a:pt x="8210649" y="300532"/>
                </a:lnTo>
                <a:lnTo>
                  <a:pt x="8234912" y="343204"/>
                </a:lnTo>
                <a:lnTo>
                  <a:pt x="8255890" y="387852"/>
                </a:lnTo>
                <a:lnTo>
                  <a:pt x="8273422" y="434311"/>
                </a:lnTo>
                <a:lnTo>
                  <a:pt x="8287342" y="482419"/>
                </a:lnTo>
                <a:lnTo>
                  <a:pt x="8297487" y="532012"/>
                </a:lnTo>
                <a:lnTo>
                  <a:pt x="8303694" y="582927"/>
                </a:lnTo>
                <a:lnTo>
                  <a:pt x="8305800" y="635000"/>
                </a:lnTo>
                <a:lnTo>
                  <a:pt x="8305800" y="3175000"/>
                </a:lnTo>
                <a:lnTo>
                  <a:pt x="8303694" y="3227072"/>
                </a:lnTo>
                <a:lnTo>
                  <a:pt x="8297487" y="3277987"/>
                </a:lnTo>
                <a:lnTo>
                  <a:pt x="8287342" y="3327580"/>
                </a:lnTo>
                <a:lnTo>
                  <a:pt x="8273422" y="3375688"/>
                </a:lnTo>
                <a:lnTo>
                  <a:pt x="8255890" y="3422147"/>
                </a:lnTo>
                <a:lnTo>
                  <a:pt x="8234912" y="3466795"/>
                </a:lnTo>
                <a:lnTo>
                  <a:pt x="8210649" y="3509467"/>
                </a:lnTo>
                <a:lnTo>
                  <a:pt x="8183266" y="3549999"/>
                </a:lnTo>
                <a:lnTo>
                  <a:pt x="8152926" y="3588229"/>
                </a:lnTo>
                <a:lnTo>
                  <a:pt x="8119792" y="3623992"/>
                </a:lnTo>
                <a:lnTo>
                  <a:pt x="8084029" y="3657126"/>
                </a:lnTo>
                <a:lnTo>
                  <a:pt x="8045799" y="3687466"/>
                </a:lnTo>
                <a:lnTo>
                  <a:pt x="8005267" y="3714849"/>
                </a:lnTo>
                <a:lnTo>
                  <a:pt x="7962595" y="3739112"/>
                </a:lnTo>
                <a:lnTo>
                  <a:pt x="7917947" y="3760090"/>
                </a:lnTo>
                <a:lnTo>
                  <a:pt x="7871488" y="3777622"/>
                </a:lnTo>
                <a:lnTo>
                  <a:pt x="7823380" y="3791542"/>
                </a:lnTo>
                <a:lnTo>
                  <a:pt x="7773787" y="3801687"/>
                </a:lnTo>
                <a:lnTo>
                  <a:pt x="7722872" y="3807894"/>
                </a:lnTo>
                <a:lnTo>
                  <a:pt x="7670800" y="3810000"/>
                </a:lnTo>
                <a:lnTo>
                  <a:pt x="635012" y="3810000"/>
                </a:lnTo>
                <a:lnTo>
                  <a:pt x="582931" y="3807894"/>
                </a:lnTo>
                <a:lnTo>
                  <a:pt x="532009" y="3801687"/>
                </a:lnTo>
                <a:lnTo>
                  <a:pt x="482410" y="3791542"/>
                </a:lnTo>
                <a:lnTo>
                  <a:pt x="434298" y="3777622"/>
                </a:lnTo>
                <a:lnTo>
                  <a:pt x="387835" y="3760090"/>
                </a:lnTo>
                <a:lnTo>
                  <a:pt x="343186" y="3739112"/>
                </a:lnTo>
                <a:lnTo>
                  <a:pt x="300513" y="3714849"/>
                </a:lnTo>
                <a:lnTo>
                  <a:pt x="259981" y="3687466"/>
                </a:lnTo>
                <a:lnTo>
                  <a:pt x="221752" y="3657126"/>
                </a:lnTo>
                <a:lnTo>
                  <a:pt x="185989" y="3623992"/>
                </a:lnTo>
                <a:lnTo>
                  <a:pt x="152858" y="3588229"/>
                </a:lnTo>
                <a:lnTo>
                  <a:pt x="122519" y="3549999"/>
                </a:lnTo>
                <a:lnTo>
                  <a:pt x="95138" y="3509467"/>
                </a:lnTo>
                <a:lnTo>
                  <a:pt x="70878" y="3466795"/>
                </a:lnTo>
                <a:lnTo>
                  <a:pt x="49902" y="3422147"/>
                </a:lnTo>
                <a:lnTo>
                  <a:pt x="32373" y="3375688"/>
                </a:lnTo>
                <a:lnTo>
                  <a:pt x="18455" y="3327580"/>
                </a:lnTo>
                <a:lnTo>
                  <a:pt x="8311" y="3277987"/>
                </a:lnTo>
                <a:lnTo>
                  <a:pt x="2105" y="3227072"/>
                </a:lnTo>
                <a:lnTo>
                  <a:pt x="0" y="3175000"/>
                </a:lnTo>
                <a:lnTo>
                  <a:pt x="0" y="6350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33400" y="838200"/>
            <a:ext cx="3849370" cy="8947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10" dirty="0" smtClean="0">
                <a:latin typeface="Arial"/>
                <a:cs typeface="Arial"/>
              </a:rPr>
              <a:t>O</a:t>
            </a:r>
            <a:r>
              <a:rPr sz="1800" b="1" spc="0" dirty="0" smtClean="0">
                <a:latin typeface="Arial"/>
                <a:cs typeface="Arial"/>
              </a:rPr>
              <a:t>p</a:t>
            </a:r>
            <a:r>
              <a:rPr sz="1800" b="1" spc="5" dirty="0" smtClean="0">
                <a:latin typeface="Arial"/>
                <a:cs typeface="Arial"/>
              </a:rPr>
              <a:t>i</a:t>
            </a:r>
            <a:r>
              <a:rPr sz="1800" b="1" spc="0" dirty="0" smtClean="0">
                <a:latin typeface="Arial"/>
                <a:cs typeface="Arial"/>
              </a:rPr>
              <a:t>n</a:t>
            </a:r>
            <a:r>
              <a:rPr sz="1800" b="1" spc="5" dirty="0" smtClean="0">
                <a:latin typeface="Arial"/>
                <a:cs typeface="Arial"/>
              </a:rPr>
              <a:t>i</a:t>
            </a:r>
            <a:r>
              <a:rPr sz="1800" b="1" spc="0" dirty="0" smtClean="0">
                <a:latin typeface="Arial"/>
                <a:cs typeface="Arial"/>
              </a:rPr>
              <a:t>ón</a:t>
            </a:r>
            <a:endParaRPr sz="1800" dirty="0">
              <a:latin typeface="Arial"/>
              <a:cs typeface="Arial"/>
            </a:endParaRPr>
          </a:p>
          <a:p>
            <a:pPr>
              <a:lnSpc>
                <a:spcPts val="600"/>
              </a:lnSpc>
              <a:spcBef>
                <a:spcPts val="39"/>
              </a:spcBef>
            </a:pPr>
            <a:endParaRPr sz="600" dirty="0"/>
          </a:p>
          <a:p>
            <a:pPr>
              <a:lnSpc>
                <a:spcPts val="1000"/>
              </a:lnSpc>
            </a:pPr>
            <a:endParaRPr sz="1000" dirty="0"/>
          </a:p>
          <a:p>
            <a:pPr>
              <a:lnSpc>
                <a:spcPts val="1000"/>
              </a:lnSpc>
            </a:pPr>
            <a:endParaRPr sz="1000" dirty="0"/>
          </a:p>
          <a:p>
            <a:pPr marL="2287270">
              <a:lnSpc>
                <a:spcPct val="100000"/>
              </a:lnSpc>
            </a:pPr>
            <a:r>
              <a:rPr sz="1800" dirty="0" smtClean="0">
                <a:latin typeface="Arial"/>
                <a:cs typeface="Arial"/>
              </a:rPr>
              <a:t>Di</a:t>
            </a:r>
            <a:r>
              <a:rPr sz="1800" spc="10" dirty="0" smtClean="0">
                <a:latin typeface="Arial"/>
                <a:cs typeface="Arial"/>
              </a:rPr>
              <a:t>s</a:t>
            </a:r>
            <a:r>
              <a:rPr sz="1800" spc="0" dirty="0" smtClean="0">
                <a:latin typeface="Arial"/>
                <a:cs typeface="Arial"/>
              </a:rPr>
              <a:t>tr</a:t>
            </a:r>
            <a:r>
              <a:rPr sz="1800" spc="10" dirty="0" smtClean="0">
                <a:latin typeface="Arial"/>
                <a:cs typeface="Arial"/>
              </a:rPr>
              <a:t>i</a:t>
            </a:r>
            <a:r>
              <a:rPr sz="1800" spc="0" dirty="0" smtClean="0">
                <a:latin typeface="Arial"/>
                <a:cs typeface="Arial"/>
              </a:rPr>
              <a:t>to</a:t>
            </a:r>
            <a:r>
              <a:rPr sz="1800" spc="-60" dirty="0" smtClean="0">
                <a:latin typeface="Arial"/>
                <a:cs typeface="Arial"/>
              </a:rPr>
              <a:t> </a:t>
            </a:r>
            <a:r>
              <a:rPr sz="1800" spc="0" dirty="0" smtClean="0">
                <a:latin typeface="Arial"/>
                <a:cs typeface="Arial"/>
              </a:rPr>
              <a:t>F</a:t>
            </a:r>
            <a:r>
              <a:rPr sz="1800" spc="5" dirty="0" smtClean="0">
                <a:latin typeface="Arial"/>
                <a:cs typeface="Arial"/>
              </a:rPr>
              <a:t>ede</a:t>
            </a:r>
            <a:r>
              <a:rPr sz="1800" spc="0" dirty="0" smtClean="0">
                <a:latin typeface="Arial"/>
                <a:cs typeface="Arial"/>
              </a:rPr>
              <a:t>r</a:t>
            </a:r>
            <a:r>
              <a:rPr sz="1800" spc="5" dirty="0" smtClean="0">
                <a:latin typeface="Arial"/>
                <a:cs typeface="Arial"/>
              </a:rPr>
              <a:t>a</a:t>
            </a:r>
            <a:r>
              <a:rPr sz="1800" spc="0" dirty="0" smtClean="0">
                <a:latin typeface="Arial"/>
                <a:cs typeface="Arial"/>
              </a:rPr>
              <a:t>l</a:t>
            </a:r>
            <a:endParaRPr sz="18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45731" y="2085721"/>
            <a:ext cx="7651750" cy="33045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 marR="5606415">
              <a:lnSpc>
                <a:spcPts val="1440"/>
              </a:lnSpc>
              <a:spcBef>
                <a:spcPts val="45"/>
              </a:spcBef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hace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conc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u="heavy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tú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enes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-3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ts val="139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nuest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h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ace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la d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decía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abía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 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opuest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hay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ber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 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ndo,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nada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ás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está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 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soy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mujer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39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za: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Nos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nder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la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ente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ene la 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nducc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 país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el gob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no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conf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u="heavy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eer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u="heavy" dirty="0" smtClean="0">
                <a:solidFill>
                  <a:srgbClr val="404040"/>
                </a:solidFill>
                <a:latin typeface="Arial"/>
                <a:cs typeface="Arial"/>
              </a:rPr>
              <a:t> eso s </a:t>
            </a:r>
            <a:r>
              <a:rPr sz="1200" i="1" u="heavy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os. ”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debe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ple spot 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la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ente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có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 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ber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 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dad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se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últ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as, los vot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los cuent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ente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le gent</a:t>
            </a:r>
            <a:r>
              <a:rPr sz="1200" i="1" u="heavy" spc="4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acen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cre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las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sonas,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engañan</a:t>
            </a:r>
            <a:r>
              <a:rPr sz="1200" i="1" u="heavy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persona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ntan bon</a:t>
            </a:r>
            <a:r>
              <a:rPr sz="1200" i="1" u="heavy" spc="-3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0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s: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bueno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conocer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las 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opuest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deja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evar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egos.”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conocer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stas,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 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tú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 están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 camb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o.”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840000">
              <a:lnSpc>
                <a:spcPct val="100000"/>
              </a:lnSpc>
            </a:pP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p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o</a:t>
            </a:r>
            <a:r>
              <a:rPr sz="2000" b="1" spc="-5" dirty="0" smtClean="0">
                <a:solidFill>
                  <a:srgbClr val="C00000"/>
                </a:solidFill>
                <a:latin typeface="Arial"/>
                <a:cs typeface="Arial"/>
              </a:rPr>
              <a:t>t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IFE</a:t>
            </a:r>
            <a:endParaRPr sz="2000" dirty="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09600" y="1905000"/>
            <a:ext cx="8077200" cy="3352800"/>
          </a:xfrm>
          <a:custGeom>
            <a:avLst/>
            <a:gdLst/>
            <a:ahLst/>
            <a:cxnLst/>
            <a:rect l="l" t="t" r="r" b="b"/>
            <a:pathLst>
              <a:path w="8077200" h="3352800">
                <a:moveTo>
                  <a:pt x="0" y="558800"/>
                </a:moveTo>
                <a:lnTo>
                  <a:pt x="1852" y="512970"/>
                </a:lnTo>
                <a:lnTo>
                  <a:pt x="7313" y="468161"/>
                </a:lnTo>
                <a:lnTo>
                  <a:pt x="16240" y="424516"/>
                </a:lnTo>
                <a:lnTo>
                  <a:pt x="28488" y="382178"/>
                </a:lnTo>
                <a:lnTo>
                  <a:pt x="43914" y="341292"/>
                </a:lnTo>
                <a:lnTo>
                  <a:pt x="62373" y="302002"/>
                </a:lnTo>
                <a:lnTo>
                  <a:pt x="83723" y="264450"/>
                </a:lnTo>
                <a:lnTo>
                  <a:pt x="107818" y="228782"/>
                </a:lnTo>
                <a:lnTo>
                  <a:pt x="134516" y="195141"/>
                </a:lnTo>
                <a:lnTo>
                  <a:pt x="163672" y="163671"/>
                </a:lnTo>
                <a:lnTo>
                  <a:pt x="195143" y="134515"/>
                </a:lnTo>
                <a:lnTo>
                  <a:pt x="228785" y="107817"/>
                </a:lnTo>
                <a:lnTo>
                  <a:pt x="264454" y="83722"/>
                </a:lnTo>
                <a:lnTo>
                  <a:pt x="302006" y="62373"/>
                </a:lnTo>
                <a:lnTo>
                  <a:pt x="341298" y="43914"/>
                </a:lnTo>
                <a:lnTo>
                  <a:pt x="382185" y="28488"/>
                </a:lnTo>
                <a:lnTo>
                  <a:pt x="424523" y="16240"/>
                </a:lnTo>
                <a:lnTo>
                  <a:pt x="468170" y="7313"/>
                </a:lnTo>
                <a:lnTo>
                  <a:pt x="512981" y="1852"/>
                </a:lnTo>
                <a:lnTo>
                  <a:pt x="558812" y="0"/>
                </a:lnTo>
                <a:lnTo>
                  <a:pt x="7518400" y="0"/>
                </a:lnTo>
                <a:lnTo>
                  <a:pt x="7564229" y="1852"/>
                </a:lnTo>
                <a:lnTo>
                  <a:pt x="7609038" y="7313"/>
                </a:lnTo>
                <a:lnTo>
                  <a:pt x="7652683" y="16240"/>
                </a:lnTo>
                <a:lnTo>
                  <a:pt x="7695021" y="28488"/>
                </a:lnTo>
                <a:lnTo>
                  <a:pt x="7735907" y="43914"/>
                </a:lnTo>
                <a:lnTo>
                  <a:pt x="7775197" y="62373"/>
                </a:lnTo>
                <a:lnTo>
                  <a:pt x="7812749" y="83722"/>
                </a:lnTo>
                <a:lnTo>
                  <a:pt x="7848417" y="107817"/>
                </a:lnTo>
                <a:lnTo>
                  <a:pt x="7882058" y="134515"/>
                </a:lnTo>
                <a:lnTo>
                  <a:pt x="7913528" y="163671"/>
                </a:lnTo>
                <a:lnTo>
                  <a:pt x="7942684" y="195141"/>
                </a:lnTo>
                <a:lnTo>
                  <a:pt x="7969382" y="228782"/>
                </a:lnTo>
                <a:lnTo>
                  <a:pt x="7993477" y="264450"/>
                </a:lnTo>
                <a:lnTo>
                  <a:pt x="8014826" y="302002"/>
                </a:lnTo>
                <a:lnTo>
                  <a:pt x="8033285" y="341292"/>
                </a:lnTo>
                <a:lnTo>
                  <a:pt x="8048711" y="382178"/>
                </a:lnTo>
                <a:lnTo>
                  <a:pt x="8060959" y="424516"/>
                </a:lnTo>
                <a:lnTo>
                  <a:pt x="8069886" y="468161"/>
                </a:lnTo>
                <a:lnTo>
                  <a:pt x="8075347" y="512970"/>
                </a:lnTo>
                <a:lnTo>
                  <a:pt x="8077200" y="558800"/>
                </a:lnTo>
                <a:lnTo>
                  <a:pt x="8077200" y="2794000"/>
                </a:lnTo>
                <a:lnTo>
                  <a:pt x="8075347" y="2839829"/>
                </a:lnTo>
                <a:lnTo>
                  <a:pt x="8069886" y="2884638"/>
                </a:lnTo>
                <a:lnTo>
                  <a:pt x="8060959" y="2928283"/>
                </a:lnTo>
                <a:lnTo>
                  <a:pt x="8048711" y="2970621"/>
                </a:lnTo>
                <a:lnTo>
                  <a:pt x="8033285" y="3011507"/>
                </a:lnTo>
                <a:lnTo>
                  <a:pt x="8014826" y="3050797"/>
                </a:lnTo>
                <a:lnTo>
                  <a:pt x="7993477" y="3088349"/>
                </a:lnTo>
                <a:lnTo>
                  <a:pt x="7969382" y="3124017"/>
                </a:lnTo>
                <a:lnTo>
                  <a:pt x="7942684" y="3157658"/>
                </a:lnTo>
                <a:lnTo>
                  <a:pt x="7913528" y="3189128"/>
                </a:lnTo>
                <a:lnTo>
                  <a:pt x="7882058" y="3218284"/>
                </a:lnTo>
                <a:lnTo>
                  <a:pt x="7848417" y="3244982"/>
                </a:lnTo>
                <a:lnTo>
                  <a:pt x="7812749" y="3269077"/>
                </a:lnTo>
                <a:lnTo>
                  <a:pt x="7775197" y="3290426"/>
                </a:lnTo>
                <a:lnTo>
                  <a:pt x="7735907" y="3308885"/>
                </a:lnTo>
                <a:lnTo>
                  <a:pt x="7695021" y="3324311"/>
                </a:lnTo>
                <a:lnTo>
                  <a:pt x="7652683" y="3336559"/>
                </a:lnTo>
                <a:lnTo>
                  <a:pt x="7609038" y="3345486"/>
                </a:lnTo>
                <a:lnTo>
                  <a:pt x="7564229" y="3350947"/>
                </a:lnTo>
                <a:lnTo>
                  <a:pt x="7518400" y="3352800"/>
                </a:lnTo>
                <a:lnTo>
                  <a:pt x="558812" y="3352800"/>
                </a:lnTo>
                <a:lnTo>
                  <a:pt x="512981" y="3350947"/>
                </a:lnTo>
                <a:lnTo>
                  <a:pt x="468170" y="3345486"/>
                </a:lnTo>
                <a:lnTo>
                  <a:pt x="424523" y="3336559"/>
                </a:lnTo>
                <a:lnTo>
                  <a:pt x="382185" y="3324311"/>
                </a:lnTo>
                <a:lnTo>
                  <a:pt x="341298" y="3308885"/>
                </a:lnTo>
                <a:lnTo>
                  <a:pt x="302006" y="3290426"/>
                </a:lnTo>
                <a:lnTo>
                  <a:pt x="264454" y="3269077"/>
                </a:lnTo>
                <a:lnTo>
                  <a:pt x="228785" y="3244982"/>
                </a:lnTo>
                <a:lnTo>
                  <a:pt x="195143" y="3218284"/>
                </a:lnTo>
                <a:lnTo>
                  <a:pt x="163672" y="3189128"/>
                </a:lnTo>
                <a:lnTo>
                  <a:pt x="134516" y="3157658"/>
                </a:lnTo>
                <a:lnTo>
                  <a:pt x="107818" y="3124017"/>
                </a:lnTo>
                <a:lnTo>
                  <a:pt x="83723" y="3088349"/>
                </a:lnTo>
                <a:lnTo>
                  <a:pt x="62373" y="3050797"/>
                </a:lnTo>
                <a:lnTo>
                  <a:pt x="43914" y="3011507"/>
                </a:lnTo>
                <a:lnTo>
                  <a:pt x="28488" y="2970621"/>
                </a:lnTo>
                <a:lnTo>
                  <a:pt x="16240" y="2928283"/>
                </a:lnTo>
                <a:lnTo>
                  <a:pt x="7313" y="2884638"/>
                </a:lnTo>
                <a:lnTo>
                  <a:pt x="1852" y="2839829"/>
                </a:lnTo>
                <a:lnTo>
                  <a:pt x="0" y="2794000"/>
                </a:lnTo>
                <a:lnTo>
                  <a:pt x="0" y="5588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8200" y="762000"/>
            <a:ext cx="3849370" cy="8947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10" dirty="0" smtClean="0">
                <a:latin typeface="Arial"/>
                <a:cs typeface="Arial"/>
              </a:rPr>
              <a:t>O</a:t>
            </a:r>
            <a:r>
              <a:rPr sz="1800" b="1" spc="0" dirty="0" smtClean="0">
                <a:latin typeface="Arial"/>
                <a:cs typeface="Arial"/>
              </a:rPr>
              <a:t>p</a:t>
            </a:r>
            <a:r>
              <a:rPr sz="1800" b="1" spc="5" dirty="0" smtClean="0">
                <a:latin typeface="Arial"/>
                <a:cs typeface="Arial"/>
              </a:rPr>
              <a:t>i</a:t>
            </a:r>
            <a:r>
              <a:rPr sz="1800" b="1" spc="0" dirty="0" smtClean="0">
                <a:latin typeface="Arial"/>
                <a:cs typeface="Arial"/>
              </a:rPr>
              <a:t>n</a:t>
            </a:r>
            <a:r>
              <a:rPr sz="1800" b="1" spc="5" dirty="0" smtClean="0">
                <a:latin typeface="Arial"/>
                <a:cs typeface="Arial"/>
              </a:rPr>
              <a:t>i</a:t>
            </a:r>
            <a:r>
              <a:rPr sz="1800" b="1" spc="0" dirty="0" smtClean="0">
                <a:latin typeface="Arial"/>
                <a:cs typeface="Arial"/>
              </a:rPr>
              <a:t>ón</a:t>
            </a:r>
            <a:endParaRPr sz="1800" dirty="0">
              <a:latin typeface="Arial"/>
              <a:cs typeface="Arial"/>
            </a:endParaRPr>
          </a:p>
          <a:p>
            <a:pPr>
              <a:lnSpc>
                <a:spcPts val="600"/>
              </a:lnSpc>
              <a:spcBef>
                <a:spcPts val="39"/>
              </a:spcBef>
            </a:pPr>
            <a:endParaRPr sz="600" dirty="0"/>
          </a:p>
          <a:p>
            <a:pPr>
              <a:lnSpc>
                <a:spcPts val="1000"/>
              </a:lnSpc>
            </a:pPr>
            <a:endParaRPr sz="1000" dirty="0"/>
          </a:p>
          <a:p>
            <a:pPr>
              <a:lnSpc>
                <a:spcPts val="1000"/>
              </a:lnSpc>
            </a:pPr>
            <a:endParaRPr sz="1000" dirty="0"/>
          </a:p>
          <a:p>
            <a:pPr marL="2287270">
              <a:lnSpc>
                <a:spcPct val="100000"/>
              </a:lnSpc>
            </a:pPr>
            <a:r>
              <a:rPr sz="1800" dirty="0" smtClean="0">
                <a:latin typeface="Arial"/>
                <a:cs typeface="Arial"/>
              </a:rPr>
              <a:t>Di</a:t>
            </a:r>
            <a:r>
              <a:rPr sz="1800" spc="10" dirty="0" smtClean="0">
                <a:latin typeface="Arial"/>
                <a:cs typeface="Arial"/>
              </a:rPr>
              <a:t>s</a:t>
            </a:r>
            <a:r>
              <a:rPr sz="1800" spc="0" dirty="0" smtClean="0">
                <a:latin typeface="Arial"/>
                <a:cs typeface="Arial"/>
              </a:rPr>
              <a:t>tr</a:t>
            </a:r>
            <a:r>
              <a:rPr sz="1800" spc="10" dirty="0" smtClean="0">
                <a:latin typeface="Arial"/>
                <a:cs typeface="Arial"/>
              </a:rPr>
              <a:t>i</a:t>
            </a:r>
            <a:r>
              <a:rPr sz="1800" spc="0" dirty="0" smtClean="0">
                <a:latin typeface="Arial"/>
                <a:cs typeface="Arial"/>
              </a:rPr>
              <a:t>to</a:t>
            </a:r>
            <a:r>
              <a:rPr sz="1800" spc="-60" dirty="0" smtClean="0">
                <a:latin typeface="Arial"/>
                <a:cs typeface="Arial"/>
              </a:rPr>
              <a:t> </a:t>
            </a:r>
            <a:r>
              <a:rPr sz="1800" spc="0" dirty="0" smtClean="0">
                <a:latin typeface="Arial"/>
                <a:cs typeface="Arial"/>
              </a:rPr>
              <a:t>F</a:t>
            </a:r>
            <a:r>
              <a:rPr sz="1800" spc="5" dirty="0" smtClean="0">
                <a:latin typeface="Arial"/>
                <a:cs typeface="Arial"/>
              </a:rPr>
              <a:t>ede</a:t>
            </a:r>
            <a:r>
              <a:rPr sz="1800" spc="0" dirty="0" smtClean="0">
                <a:latin typeface="Arial"/>
                <a:cs typeface="Arial"/>
              </a:rPr>
              <a:t>r</a:t>
            </a:r>
            <a:r>
              <a:rPr sz="1800" spc="5" dirty="0" smtClean="0">
                <a:latin typeface="Arial"/>
                <a:cs typeface="Arial"/>
              </a:rPr>
              <a:t>a</a:t>
            </a:r>
            <a:r>
              <a:rPr sz="1800" spc="0" dirty="0" smtClean="0">
                <a:latin typeface="Arial"/>
                <a:cs typeface="Arial"/>
              </a:rPr>
              <a:t>l</a:t>
            </a:r>
            <a:endParaRPr sz="18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52322" y="2207640"/>
            <a:ext cx="7428230" cy="25730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2069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Mot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van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 los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jóvenes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y vota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mi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sob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cumpl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18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estaba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lus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votar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39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spc="-3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s: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buenos</a:t>
            </a:r>
            <a:r>
              <a:rPr sz="1200" i="1" u="heavy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y c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cen 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sas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osas.”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odos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evan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ensaje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 la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i="1" u="heavy" spc="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Re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eali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eal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dades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deos)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có 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se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aga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3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sona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ndo 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acer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 cosas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ndepend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ente</a:t>
            </a:r>
            <a:r>
              <a:rPr sz="1200" i="1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 lo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agan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de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ás.”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4916423" y="804672"/>
            <a:ext cx="332232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810000" y="2438400"/>
            <a:ext cx="1329055" cy="2546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latin typeface="Arial"/>
                <a:cs typeface="Arial"/>
              </a:rPr>
              <a:t>C</a:t>
            </a:r>
            <a:r>
              <a:rPr sz="1600" b="1" spc="0" dirty="0" smtClean="0">
                <a:latin typeface="Arial"/>
                <a:cs typeface="Arial"/>
              </a:rPr>
              <a:t>O</a:t>
            </a:r>
            <a:r>
              <a:rPr sz="1600" b="1" spc="-15" dirty="0" smtClean="0">
                <a:latin typeface="Arial"/>
                <a:cs typeface="Arial"/>
              </a:rPr>
              <a:t>N</a:t>
            </a:r>
            <a:r>
              <a:rPr sz="1600" b="1" spc="5" dirty="0" smtClean="0">
                <a:latin typeface="Arial"/>
                <a:cs typeface="Arial"/>
              </a:rPr>
              <a:t>SE</a:t>
            </a:r>
            <a:r>
              <a:rPr sz="1600" b="1" spc="-10" dirty="0" smtClean="0">
                <a:latin typeface="Arial"/>
                <a:cs typeface="Arial"/>
              </a:rPr>
              <a:t>N</a:t>
            </a:r>
            <a:r>
              <a:rPr sz="1600" b="1" spc="5" dirty="0" smtClean="0">
                <a:latin typeface="Arial"/>
                <a:cs typeface="Arial"/>
              </a:rPr>
              <a:t>S</a:t>
            </a:r>
            <a:r>
              <a:rPr sz="1600" b="1" spc="0" dirty="0" smtClean="0">
                <a:latin typeface="Arial"/>
                <a:cs typeface="Arial"/>
              </a:rPr>
              <a:t>OS</a:t>
            </a:r>
            <a:endParaRPr sz="16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94759" y="3895344"/>
            <a:ext cx="1331976" cy="3352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852415" y="3895344"/>
            <a:ext cx="332232" cy="33528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86200" y="5029200"/>
            <a:ext cx="1083310" cy="2546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latin typeface="Arial"/>
                <a:cs typeface="Arial"/>
              </a:rPr>
              <a:t>D</a:t>
            </a:r>
            <a:r>
              <a:rPr sz="1600" b="1" spc="5" dirty="0" smtClean="0">
                <a:latin typeface="Arial"/>
                <a:cs typeface="Arial"/>
              </a:rPr>
              <a:t>ISE</a:t>
            </a:r>
            <a:r>
              <a:rPr sz="1600" b="1" spc="-10" dirty="0" smtClean="0">
                <a:latin typeface="Arial"/>
                <a:cs typeface="Arial"/>
              </a:rPr>
              <a:t>N</a:t>
            </a:r>
            <a:r>
              <a:rPr sz="1600" b="1" spc="5" dirty="0" smtClean="0">
                <a:latin typeface="Arial"/>
                <a:cs typeface="Arial"/>
              </a:rPr>
              <a:t>S</a:t>
            </a:r>
            <a:r>
              <a:rPr sz="1600" b="1" spc="0" dirty="0" smtClean="0">
                <a:latin typeface="Arial"/>
                <a:cs typeface="Arial"/>
              </a:rPr>
              <a:t>OS</a:t>
            </a:r>
            <a:endParaRPr sz="16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81000" y="5029200"/>
            <a:ext cx="8382000" cy="1295400"/>
          </a:xfrm>
          <a:custGeom>
            <a:avLst/>
            <a:gdLst/>
            <a:ahLst/>
            <a:cxnLst/>
            <a:rect l="l" t="t" r="r" b="b"/>
            <a:pathLst>
              <a:path w="8382000" h="1295400">
                <a:moveTo>
                  <a:pt x="0" y="215900"/>
                </a:moveTo>
                <a:lnTo>
                  <a:pt x="6274" y="164011"/>
                </a:lnTo>
                <a:lnTo>
                  <a:pt x="24097" y="116675"/>
                </a:lnTo>
                <a:lnTo>
                  <a:pt x="51970" y="75388"/>
                </a:lnTo>
                <a:lnTo>
                  <a:pt x="88391" y="41651"/>
                </a:lnTo>
                <a:lnTo>
                  <a:pt x="131861" y="16964"/>
                </a:lnTo>
                <a:lnTo>
                  <a:pt x="180879" y="2825"/>
                </a:lnTo>
                <a:lnTo>
                  <a:pt x="215900" y="0"/>
                </a:lnTo>
                <a:lnTo>
                  <a:pt x="8166100" y="0"/>
                </a:lnTo>
                <a:lnTo>
                  <a:pt x="8183809" y="715"/>
                </a:lnTo>
                <a:lnTo>
                  <a:pt x="8201123" y="2825"/>
                </a:lnTo>
                <a:lnTo>
                  <a:pt x="8250144" y="16964"/>
                </a:lnTo>
                <a:lnTo>
                  <a:pt x="8293614" y="41651"/>
                </a:lnTo>
                <a:lnTo>
                  <a:pt x="8330033" y="75388"/>
                </a:lnTo>
                <a:lnTo>
                  <a:pt x="8357904" y="116675"/>
                </a:lnTo>
                <a:lnTo>
                  <a:pt x="8375726" y="164011"/>
                </a:lnTo>
                <a:lnTo>
                  <a:pt x="8382000" y="215900"/>
                </a:lnTo>
                <a:lnTo>
                  <a:pt x="8382000" y="1079500"/>
                </a:lnTo>
                <a:lnTo>
                  <a:pt x="8381284" y="1097209"/>
                </a:lnTo>
                <a:lnTo>
                  <a:pt x="8379174" y="1114523"/>
                </a:lnTo>
                <a:lnTo>
                  <a:pt x="8365035" y="1163544"/>
                </a:lnTo>
                <a:lnTo>
                  <a:pt x="8340348" y="1207014"/>
                </a:lnTo>
                <a:lnTo>
                  <a:pt x="8306611" y="1243433"/>
                </a:lnTo>
                <a:lnTo>
                  <a:pt x="8265324" y="1271304"/>
                </a:lnTo>
                <a:lnTo>
                  <a:pt x="8217988" y="1289126"/>
                </a:lnTo>
                <a:lnTo>
                  <a:pt x="8166100" y="1295400"/>
                </a:lnTo>
                <a:lnTo>
                  <a:pt x="215900" y="1295400"/>
                </a:lnTo>
                <a:lnTo>
                  <a:pt x="198192" y="1294684"/>
                </a:lnTo>
                <a:lnTo>
                  <a:pt x="180879" y="1292574"/>
                </a:lnTo>
                <a:lnTo>
                  <a:pt x="131861" y="1278435"/>
                </a:lnTo>
                <a:lnTo>
                  <a:pt x="88391" y="1253748"/>
                </a:lnTo>
                <a:lnTo>
                  <a:pt x="51970" y="1220011"/>
                </a:lnTo>
                <a:lnTo>
                  <a:pt x="24097" y="1178724"/>
                </a:lnTo>
                <a:lnTo>
                  <a:pt x="6274" y="1131388"/>
                </a:lnTo>
                <a:lnTo>
                  <a:pt x="0" y="1079500"/>
                </a:lnTo>
                <a:lnTo>
                  <a:pt x="0" y="2159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81000" y="5486400"/>
            <a:ext cx="8104505" cy="742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just">
              <a:lnSpc>
                <a:spcPct val="100000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 </a:t>
            </a:r>
            <a:r>
              <a:rPr sz="1200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sa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está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a.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spc="-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aste </a:t>
            </a:r>
            <a:r>
              <a:rPr sz="1200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iens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óv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spc="-1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ue pie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 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ins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du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co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do,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 ad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sus 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su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hones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d,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id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los spots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son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de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esa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ansf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adual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su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ento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ente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ocesos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04800" y="2438400"/>
            <a:ext cx="8458200" cy="2057400"/>
          </a:xfrm>
          <a:custGeom>
            <a:avLst/>
            <a:gdLst/>
            <a:ahLst/>
            <a:cxnLst/>
            <a:rect l="l" t="t" r="r" b="b"/>
            <a:pathLst>
              <a:path w="8458200" h="2057400">
                <a:moveTo>
                  <a:pt x="0" y="342900"/>
                </a:moveTo>
                <a:lnTo>
                  <a:pt x="4488" y="287285"/>
                </a:lnTo>
                <a:lnTo>
                  <a:pt x="17482" y="234525"/>
                </a:lnTo>
                <a:lnTo>
                  <a:pt x="38275" y="185327"/>
                </a:lnTo>
                <a:lnTo>
                  <a:pt x="66163" y="140396"/>
                </a:lnTo>
                <a:lnTo>
                  <a:pt x="100437" y="100441"/>
                </a:lnTo>
                <a:lnTo>
                  <a:pt x="140394" y="66165"/>
                </a:lnTo>
                <a:lnTo>
                  <a:pt x="185325" y="38277"/>
                </a:lnTo>
                <a:lnTo>
                  <a:pt x="234526" y="17483"/>
                </a:lnTo>
                <a:lnTo>
                  <a:pt x="287291" y="4488"/>
                </a:lnTo>
                <a:lnTo>
                  <a:pt x="342912" y="0"/>
                </a:lnTo>
                <a:lnTo>
                  <a:pt x="8115300" y="0"/>
                </a:lnTo>
                <a:lnTo>
                  <a:pt x="8143420" y="1136"/>
                </a:lnTo>
                <a:lnTo>
                  <a:pt x="8170914" y="4488"/>
                </a:lnTo>
                <a:lnTo>
                  <a:pt x="8223674" y="17483"/>
                </a:lnTo>
                <a:lnTo>
                  <a:pt x="8272872" y="38277"/>
                </a:lnTo>
                <a:lnTo>
                  <a:pt x="8317803" y="66165"/>
                </a:lnTo>
                <a:lnTo>
                  <a:pt x="8357758" y="100441"/>
                </a:lnTo>
                <a:lnTo>
                  <a:pt x="8392034" y="140396"/>
                </a:lnTo>
                <a:lnTo>
                  <a:pt x="8419922" y="185327"/>
                </a:lnTo>
                <a:lnTo>
                  <a:pt x="8440716" y="234525"/>
                </a:lnTo>
                <a:lnTo>
                  <a:pt x="8453711" y="287285"/>
                </a:lnTo>
                <a:lnTo>
                  <a:pt x="8458200" y="342900"/>
                </a:lnTo>
                <a:lnTo>
                  <a:pt x="8458200" y="1714500"/>
                </a:lnTo>
                <a:lnTo>
                  <a:pt x="8457063" y="1742620"/>
                </a:lnTo>
                <a:lnTo>
                  <a:pt x="8453711" y="1770114"/>
                </a:lnTo>
                <a:lnTo>
                  <a:pt x="8440716" y="1822874"/>
                </a:lnTo>
                <a:lnTo>
                  <a:pt x="8419922" y="1872072"/>
                </a:lnTo>
                <a:lnTo>
                  <a:pt x="8392034" y="1917003"/>
                </a:lnTo>
                <a:lnTo>
                  <a:pt x="8357758" y="1956958"/>
                </a:lnTo>
                <a:lnTo>
                  <a:pt x="8317803" y="1991234"/>
                </a:lnTo>
                <a:lnTo>
                  <a:pt x="8272872" y="2019122"/>
                </a:lnTo>
                <a:lnTo>
                  <a:pt x="8223674" y="2039916"/>
                </a:lnTo>
                <a:lnTo>
                  <a:pt x="8170914" y="2052911"/>
                </a:lnTo>
                <a:lnTo>
                  <a:pt x="8115300" y="2057400"/>
                </a:lnTo>
                <a:lnTo>
                  <a:pt x="342912" y="2057400"/>
                </a:lnTo>
                <a:lnTo>
                  <a:pt x="314788" y="2056263"/>
                </a:lnTo>
                <a:lnTo>
                  <a:pt x="287291" y="2052911"/>
                </a:lnTo>
                <a:lnTo>
                  <a:pt x="234526" y="2039916"/>
                </a:lnTo>
                <a:lnTo>
                  <a:pt x="185325" y="2019122"/>
                </a:lnTo>
                <a:lnTo>
                  <a:pt x="140394" y="1991234"/>
                </a:lnTo>
                <a:lnTo>
                  <a:pt x="100437" y="1956958"/>
                </a:lnTo>
                <a:lnTo>
                  <a:pt x="66163" y="1917003"/>
                </a:lnTo>
                <a:lnTo>
                  <a:pt x="38275" y="1872072"/>
                </a:lnTo>
                <a:lnTo>
                  <a:pt x="17482" y="1822874"/>
                </a:lnTo>
                <a:lnTo>
                  <a:pt x="4488" y="1770114"/>
                </a:lnTo>
                <a:lnTo>
                  <a:pt x="0" y="1714500"/>
                </a:lnTo>
                <a:lnTo>
                  <a:pt x="0" y="3429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81000" y="2971800"/>
            <a:ext cx="8054975" cy="14751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10" dirty="0" smtClean="0">
                <a:solidFill>
                  <a:srgbClr val="375F92"/>
                </a:solidFill>
                <a:latin typeface="Arial"/>
                <a:cs typeface="Arial"/>
              </a:rPr>
              <a:t>•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spots 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adecuados</a:t>
            </a:r>
            <a:r>
              <a:rPr sz="1200" u="heavy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u="heavy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 e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u="heavy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s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car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zar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edenc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spc="-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 marR="137160">
              <a:lnSpc>
                <a:spcPts val="1440"/>
              </a:lnSpc>
              <a:spcBef>
                <a:spcPts val="45"/>
              </a:spcBef>
            </a:pPr>
            <a:r>
              <a:rPr sz="1200" spc="10" dirty="0" smtClean="0">
                <a:solidFill>
                  <a:srgbClr val="375F92"/>
                </a:solidFill>
                <a:latin typeface="Arial"/>
                <a:cs typeface="Arial"/>
              </a:rPr>
              <a:t>•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pant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ben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spots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ece</a:t>
            </a:r>
            <a:r>
              <a:rPr sz="1200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necesa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conocer</a:t>
            </a:r>
            <a:r>
              <a:rPr sz="1200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u="heavy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equ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u="heavy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chas</a:t>
            </a:r>
            <a:r>
              <a:rPr sz="1200" u="heavy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u="heavy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u="heavy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y/o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 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enovar</a:t>
            </a:r>
            <a:r>
              <a:rPr sz="1200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edenc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u="heavy" spc="-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ect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u="heavy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así 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conocer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cha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ones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ts val="1390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es.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r>
              <a:rPr sz="1200" spc="10" dirty="0" smtClean="0">
                <a:solidFill>
                  <a:srgbClr val="375F92"/>
                </a:solidFill>
                <a:latin typeface="Arial"/>
                <a:cs typeface="Arial"/>
              </a:rPr>
              <a:t>•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spots son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buenos</a:t>
            </a:r>
            <a:r>
              <a:rPr sz="1200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có</a:t>
            </a:r>
            <a:r>
              <a:rPr sz="1200" u="heavy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cos</a:t>
            </a:r>
            <a:r>
              <a:rPr sz="1200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ega</a:t>
            </a:r>
            <a:r>
              <a:rPr sz="1200" u="heavy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osos)</a:t>
            </a:r>
            <a:r>
              <a:rPr sz="1200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y t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u="heavy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pación</a:t>
            </a:r>
            <a:r>
              <a:rPr sz="1200" u="heavy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udadana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uchos se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ta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 marR="459740">
              <a:lnSpc>
                <a:spcPct val="100000"/>
              </a:lnSpc>
            </a:pPr>
            <a:r>
              <a:rPr sz="1200" spc="10" dirty="0" smtClean="0">
                <a:solidFill>
                  <a:srgbClr val="375F92"/>
                </a:solidFill>
                <a:latin typeface="Arial"/>
                <a:cs typeface="Arial"/>
              </a:rPr>
              <a:t>•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spots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gene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u="heavy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conc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enc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sob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u="heavy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u="heavy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u="heavy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u="heavy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nd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zar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cada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ev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sí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ega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obse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var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 v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cív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cos.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304800" y="304800"/>
            <a:ext cx="8534400" cy="101193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7809865">
              <a:lnSpc>
                <a:spcPct val="100000"/>
              </a:lnSpc>
            </a:pP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p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o</a:t>
            </a:r>
            <a:r>
              <a:rPr sz="2000" b="1" spc="-5" dirty="0" smtClean="0">
                <a:solidFill>
                  <a:srgbClr val="C00000"/>
                </a:solidFill>
                <a:latin typeface="Arial"/>
                <a:cs typeface="Arial"/>
              </a:rPr>
              <a:t>t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IFE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4809744" y="957072"/>
            <a:ext cx="332232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114800" y="2286000"/>
            <a:ext cx="963294" cy="2546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85" dirty="0" smtClean="0">
                <a:latin typeface="Arial"/>
                <a:cs typeface="Arial"/>
              </a:rPr>
              <a:t>A</a:t>
            </a:r>
            <a:r>
              <a:rPr sz="1600" b="1" spc="10" dirty="0" smtClean="0">
                <a:latin typeface="Arial"/>
                <a:cs typeface="Arial"/>
              </a:rPr>
              <a:t>N</a:t>
            </a:r>
            <a:r>
              <a:rPr sz="1600" b="1" spc="-85" dirty="0" smtClean="0">
                <a:latin typeface="Arial"/>
                <a:cs typeface="Arial"/>
              </a:rPr>
              <a:t>Á</a:t>
            </a:r>
            <a:r>
              <a:rPr sz="1600" b="1" spc="0" dirty="0" smtClean="0">
                <a:latin typeface="Arial"/>
                <a:cs typeface="Arial"/>
              </a:rPr>
              <a:t>L</a:t>
            </a:r>
            <a:r>
              <a:rPr sz="1600" b="1" spc="5" dirty="0" smtClean="0">
                <a:latin typeface="Arial"/>
                <a:cs typeface="Arial"/>
              </a:rPr>
              <a:t>ISI</a:t>
            </a:r>
            <a:r>
              <a:rPr sz="1600" b="1" spc="0" dirty="0" smtClean="0">
                <a:latin typeface="Arial"/>
                <a:cs typeface="Arial"/>
              </a:rPr>
              <a:t>S</a:t>
            </a:r>
            <a:endParaRPr sz="1600" dirty="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57200" y="2590800"/>
            <a:ext cx="8686800" cy="3886200"/>
          </a:xfrm>
          <a:custGeom>
            <a:avLst/>
            <a:gdLst/>
            <a:ahLst/>
            <a:cxnLst/>
            <a:rect l="l" t="t" r="r" b="b"/>
            <a:pathLst>
              <a:path w="8686800" h="3886200">
                <a:moveTo>
                  <a:pt x="0" y="647700"/>
                </a:moveTo>
                <a:lnTo>
                  <a:pt x="2147" y="594572"/>
                </a:lnTo>
                <a:lnTo>
                  <a:pt x="8477" y="542628"/>
                </a:lnTo>
                <a:lnTo>
                  <a:pt x="18824" y="492035"/>
                </a:lnTo>
                <a:lnTo>
                  <a:pt x="33020" y="442959"/>
                </a:lnTo>
                <a:lnTo>
                  <a:pt x="50900" y="395567"/>
                </a:lnTo>
                <a:lnTo>
                  <a:pt x="72296" y="350025"/>
                </a:lnTo>
                <a:lnTo>
                  <a:pt x="97042" y="306499"/>
                </a:lnTo>
                <a:lnTo>
                  <a:pt x="124971" y="265157"/>
                </a:lnTo>
                <a:lnTo>
                  <a:pt x="155916" y="226165"/>
                </a:lnTo>
                <a:lnTo>
                  <a:pt x="189711" y="189690"/>
                </a:lnTo>
                <a:lnTo>
                  <a:pt x="226188" y="155898"/>
                </a:lnTo>
                <a:lnTo>
                  <a:pt x="265182" y="124955"/>
                </a:lnTo>
                <a:lnTo>
                  <a:pt x="306525" y="97029"/>
                </a:lnTo>
                <a:lnTo>
                  <a:pt x="350051" y="72286"/>
                </a:lnTo>
                <a:lnTo>
                  <a:pt x="395594" y="50893"/>
                </a:lnTo>
                <a:lnTo>
                  <a:pt x="442985" y="33015"/>
                </a:lnTo>
                <a:lnTo>
                  <a:pt x="492060" y="18821"/>
                </a:lnTo>
                <a:lnTo>
                  <a:pt x="542650" y="8476"/>
                </a:lnTo>
                <a:lnTo>
                  <a:pt x="594590" y="2146"/>
                </a:lnTo>
                <a:lnTo>
                  <a:pt x="647712" y="0"/>
                </a:lnTo>
                <a:lnTo>
                  <a:pt x="8039100" y="0"/>
                </a:lnTo>
                <a:lnTo>
                  <a:pt x="8092227" y="2146"/>
                </a:lnTo>
                <a:lnTo>
                  <a:pt x="8144171" y="8476"/>
                </a:lnTo>
                <a:lnTo>
                  <a:pt x="8194764" y="18821"/>
                </a:lnTo>
                <a:lnTo>
                  <a:pt x="8243840" y="33015"/>
                </a:lnTo>
                <a:lnTo>
                  <a:pt x="8291232" y="50893"/>
                </a:lnTo>
                <a:lnTo>
                  <a:pt x="8336774" y="72286"/>
                </a:lnTo>
                <a:lnTo>
                  <a:pt x="8380300" y="97029"/>
                </a:lnTo>
                <a:lnTo>
                  <a:pt x="8421642" y="124955"/>
                </a:lnTo>
                <a:lnTo>
                  <a:pt x="8460634" y="155898"/>
                </a:lnTo>
                <a:lnTo>
                  <a:pt x="8497109" y="189690"/>
                </a:lnTo>
                <a:lnTo>
                  <a:pt x="8530901" y="226165"/>
                </a:lnTo>
                <a:lnTo>
                  <a:pt x="8561844" y="265157"/>
                </a:lnTo>
                <a:lnTo>
                  <a:pt x="8589770" y="306499"/>
                </a:lnTo>
                <a:lnTo>
                  <a:pt x="8614513" y="350025"/>
                </a:lnTo>
                <a:lnTo>
                  <a:pt x="8635906" y="395567"/>
                </a:lnTo>
                <a:lnTo>
                  <a:pt x="8653784" y="442959"/>
                </a:lnTo>
                <a:lnTo>
                  <a:pt x="8667978" y="492035"/>
                </a:lnTo>
                <a:lnTo>
                  <a:pt x="8678323" y="542628"/>
                </a:lnTo>
                <a:lnTo>
                  <a:pt x="8684653" y="594572"/>
                </a:lnTo>
                <a:lnTo>
                  <a:pt x="8686800" y="647700"/>
                </a:lnTo>
                <a:lnTo>
                  <a:pt x="8686800" y="3238500"/>
                </a:lnTo>
                <a:lnTo>
                  <a:pt x="8684653" y="3291627"/>
                </a:lnTo>
                <a:lnTo>
                  <a:pt x="8678323" y="3343571"/>
                </a:lnTo>
                <a:lnTo>
                  <a:pt x="8667978" y="3394164"/>
                </a:lnTo>
                <a:lnTo>
                  <a:pt x="8653784" y="3443240"/>
                </a:lnTo>
                <a:lnTo>
                  <a:pt x="8635906" y="3490632"/>
                </a:lnTo>
                <a:lnTo>
                  <a:pt x="8614513" y="3536174"/>
                </a:lnTo>
                <a:lnTo>
                  <a:pt x="8589770" y="3579700"/>
                </a:lnTo>
                <a:lnTo>
                  <a:pt x="8561844" y="3621042"/>
                </a:lnTo>
                <a:lnTo>
                  <a:pt x="8530901" y="3660034"/>
                </a:lnTo>
                <a:lnTo>
                  <a:pt x="8497109" y="3696509"/>
                </a:lnTo>
                <a:lnTo>
                  <a:pt x="8460634" y="3730301"/>
                </a:lnTo>
                <a:lnTo>
                  <a:pt x="8421642" y="3761244"/>
                </a:lnTo>
                <a:lnTo>
                  <a:pt x="8380300" y="3789170"/>
                </a:lnTo>
                <a:lnTo>
                  <a:pt x="8336774" y="3813913"/>
                </a:lnTo>
                <a:lnTo>
                  <a:pt x="8291232" y="3835306"/>
                </a:lnTo>
                <a:lnTo>
                  <a:pt x="8243840" y="3853184"/>
                </a:lnTo>
                <a:lnTo>
                  <a:pt x="8194764" y="3867378"/>
                </a:lnTo>
                <a:lnTo>
                  <a:pt x="8144171" y="3877723"/>
                </a:lnTo>
                <a:lnTo>
                  <a:pt x="8092227" y="3884053"/>
                </a:lnTo>
                <a:lnTo>
                  <a:pt x="8039100" y="3886200"/>
                </a:lnTo>
                <a:lnTo>
                  <a:pt x="647712" y="3886200"/>
                </a:lnTo>
                <a:lnTo>
                  <a:pt x="594590" y="3884053"/>
                </a:lnTo>
                <a:lnTo>
                  <a:pt x="542650" y="3877723"/>
                </a:lnTo>
                <a:lnTo>
                  <a:pt x="492060" y="3867378"/>
                </a:lnTo>
                <a:lnTo>
                  <a:pt x="442985" y="3853184"/>
                </a:lnTo>
                <a:lnTo>
                  <a:pt x="395594" y="3835306"/>
                </a:lnTo>
                <a:lnTo>
                  <a:pt x="350051" y="3813913"/>
                </a:lnTo>
                <a:lnTo>
                  <a:pt x="306525" y="3789170"/>
                </a:lnTo>
                <a:lnTo>
                  <a:pt x="265182" y="3761244"/>
                </a:lnTo>
                <a:lnTo>
                  <a:pt x="226188" y="3730301"/>
                </a:lnTo>
                <a:lnTo>
                  <a:pt x="189711" y="3696509"/>
                </a:lnTo>
                <a:lnTo>
                  <a:pt x="155916" y="3660034"/>
                </a:lnTo>
                <a:lnTo>
                  <a:pt x="124971" y="3621042"/>
                </a:lnTo>
                <a:lnTo>
                  <a:pt x="97042" y="3579700"/>
                </a:lnTo>
                <a:lnTo>
                  <a:pt x="72296" y="3536174"/>
                </a:lnTo>
                <a:lnTo>
                  <a:pt x="50900" y="3490632"/>
                </a:lnTo>
                <a:lnTo>
                  <a:pt x="33020" y="3443240"/>
                </a:lnTo>
                <a:lnTo>
                  <a:pt x="18824" y="3394164"/>
                </a:lnTo>
                <a:lnTo>
                  <a:pt x="8477" y="3343571"/>
                </a:lnTo>
                <a:lnTo>
                  <a:pt x="2147" y="3291627"/>
                </a:lnTo>
                <a:lnTo>
                  <a:pt x="0" y="3238500"/>
                </a:lnTo>
                <a:lnTo>
                  <a:pt x="0" y="6477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09600" y="2819400"/>
            <a:ext cx="8154034" cy="27559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972945" algn="just">
              <a:lnSpc>
                <a:spcPct val="100000"/>
              </a:lnSpc>
            </a:pPr>
            <a:r>
              <a:rPr sz="1200" spc="-10" dirty="0" smtClean="0">
                <a:latin typeface="Arial"/>
                <a:cs typeface="Arial"/>
              </a:rPr>
              <a:t>P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-40" dirty="0" smtClean="0">
                <a:latin typeface="Arial"/>
                <a:cs typeface="Arial"/>
              </a:rPr>
              <a:t> 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-40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ayo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ía</a:t>
            </a:r>
            <a:r>
              <a:rPr sz="1200" spc="1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de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os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ent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ev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st</a:t>
            </a:r>
            <a:r>
              <a:rPr sz="1200" spc="5" dirty="0" smtClean="0">
                <a:latin typeface="Arial"/>
                <a:cs typeface="Arial"/>
              </a:rPr>
              <a:t>a</a:t>
            </a:r>
            <a:r>
              <a:rPr sz="1200" spc="0" dirty="0" smtClean="0">
                <a:latin typeface="Arial"/>
                <a:cs typeface="Arial"/>
              </a:rPr>
              <a:t>dos,</a:t>
            </a:r>
            <a:r>
              <a:rPr sz="1200" spc="-60" dirty="0" smtClean="0">
                <a:latin typeface="Arial"/>
                <a:cs typeface="Arial"/>
              </a:rPr>
              <a:t> 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os</a:t>
            </a:r>
            <a:r>
              <a:rPr sz="1200" spc="-4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spots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del I</a:t>
            </a:r>
            <a:r>
              <a:rPr sz="1200" spc="10" dirty="0" smtClean="0">
                <a:latin typeface="Arial"/>
                <a:cs typeface="Arial"/>
              </a:rPr>
              <a:t>F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-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cu</a:t>
            </a:r>
            <a:r>
              <a:rPr sz="1200" spc="-40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p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en</a:t>
            </a:r>
            <a:r>
              <a:rPr sz="1200" spc="-1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con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dos</a:t>
            </a:r>
            <a:r>
              <a:rPr sz="1200" spc="-2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f</a:t>
            </a:r>
            <a:r>
              <a:rPr sz="1200" spc="5" dirty="0" smtClean="0">
                <a:latin typeface="Arial"/>
                <a:cs typeface="Arial"/>
              </a:rPr>
              <a:t>u</a:t>
            </a:r>
            <a:r>
              <a:rPr sz="1200" spc="0" dirty="0" smtClean="0">
                <a:latin typeface="Arial"/>
                <a:cs typeface="Arial"/>
              </a:rPr>
              <a:t>nc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ones</a:t>
            </a:r>
            <a:r>
              <a:rPr sz="1200" spc="-4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bás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cas: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39"/>
              </a:spcBef>
            </a:pPr>
            <a:endParaRPr sz="1400"/>
          </a:p>
          <a:p>
            <a:pPr marL="356870" marR="2683510" indent="-344805" algn="just">
              <a:lnSpc>
                <a:spcPct val="100000"/>
              </a:lnSpc>
              <a:buClr>
                <a:srgbClr val="375F92"/>
              </a:buClr>
              <a:buFont typeface="Arial"/>
              <a:buAutoNum type="arabicPeriod"/>
              <a:tabLst>
                <a:tab pos="356870" algn="l"/>
              </a:tabLst>
            </a:pPr>
            <a:r>
              <a:rPr sz="1200" spc="0" dirty="0" smtClean="0">
                <a:latin typeface="Arial"/>
                <a:cs typeface="Arial"/>
              </a:rPr>
              <a:t>La</a:t>
            </a:r>
            <a:r>
              <a:rPr sz="1200" spc="-4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f</a:t>
            </a:r>
            <a:r>
              <a:rPr sz="1200" spc="5" dirty="0" smtClean="0">
                <a:latin typeface="Arial"/>
                <a:cs typeface="Arial"/>
              </a:rPr>
              <a:t>u</a:t>
            </a:r>
            <a:r>
              <a:rPr sz="1200" spc="0" dirty="0" smtClean="0">
                <a:latin typeface="Arial"/>
                <a:cs typeface="Arial"/>
              </a:rPr>
              <a:t>s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ón</a:t>
            </a:r>
            <a:r>
              <a:rPr sz="1200" spc="-6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de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nf</a:t>
            </a:r>
            <a:r>
              <a:rPr sz="1200" spc="5" dirty="0" smtClean="0">
                <a:latin typeface="Arial"/>
                <a:cs typeface="Arial"/>
              </a:rPr>
              <a:t>or</a:t>
            </a:r>
            <a:r>
              <a:rPr sz="1200" spc="-40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ac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ón</a:t>
            </a:r>
            <a:r>
              <a:rPr sz="1200" spc="-5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pa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-1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sacar</a:t>
            </a:r>
            <a:r>
              <a:rPr sz="1200" spc="-1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y/o</a:t>
            </a:r>
            <a:r>
              <a:rPr sz="1200" spc="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act</a:t>
            </a:r>
            <a:r>
              <a:rPr sz="1200" spc="5" dirty="0" smtClean="0">
                <a:latin typeface="Arial"/>
                <a:cs typeface="Arial"/>
              </a:rPr>
              <a:t>u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20" dirty="0" smtClean="0">
                <a:latin typeface="Arial"/>
                <a:cs typeface="Arial"/>
              </a:rPr>
              <a:t>li</a:t>
            </a:r>
            <a:r>
              <a:rPr sz="1200" spc="0" dirty="0" smtClean="0">
                <a:latin typeface="Arial"/>
                <a:cs typeface="Arial"/>
              </a:rPr>
              <a:t>zar</a:t>
            </a:r>
            <a:r>
              <a:rPr sz="1200" spc="-75" dirty="0" smtClean="0">
                <a:latin typeface="Arial"/>
                <a:cs typeface="Arial"/>
              </a:rPr>
              <a:t> 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-4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edenc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al</a:t>
            </a:r>
            <a:r>
              <a:rPr sz="1200" spc="-6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de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ect</a:t>
            </a:r>
            <a:r>
              <a:rPr sz="1200" spc="5" dirty="0" smtClean="0">
                <a:latin typeface="Arial"/>
                <a:cs typeface="Arial"/>
              </a:rPr>
              <a:t>o</a:t>
            </a:r>
            <a:r>
              <a:rPr sz="1200" spc="-60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356870" marR="6259830" indent="-344805" algn="just">
              <a:lnSpc>
                <a:spcPct val="100000"/>
              </a:lnSpc>
              <a:buClr>
                <a:srgbClr val="375F92"/>
              </a:buClr>
              <a:buFont typeface="Arial"/>
              <a:buAutoNum type="arabicPeriod"/>
              <a:tabLst>
                <a:tab pos="356870" algn="l"/>
              </a:tabLst>
            </a:pPr>
            <a:r>
              <a:rPr sz="1200" spc="0" dirty="0" smtClean="0">
                <a:latin typeface="Arial"/>
                <a:cs typeface="Arial"/>
              </a:rPr>
              <a:t>La</a:t>
            </a:r>
            <a:r>
              <a:rPr sz="1200" spc="-4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p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o</a:t>
            </a:r>
            <a:r>
              <a:rPr sz="1200" spc="-40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oc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ón</a:t>
            </a:r>
            <a:r>
              <a:rPr sz="1200" spc="-1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del</a:t>
            </a:r>
            <a:r>
              <a:rPr sz="1200" spc="-2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vot</a:t>
            </a:r>
            <a:r>
              <a:rPr sz="1200" spc="5" dirty="0" smtClean="0">
                <a:latin typeface="Arial"/>
                <a:cs typeface="Arial"/>
              </a:rPr>
              <a:t>o</a:t>
            </a:r>
            <a:r>
              <a:rPr sz="1200" spc="0" dirty="0" smtClean="0"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39"/>
              </a:spcBef>
            </a:pPr>
            <a:endParaRPr sz="1400"/>
          </a:p>
          <a:p>
            <a:pPr marL="12700" marR="12700" algn="just">
              <a:lnSpc>
                <a:spcPct val="100000"/>
              </a:lnSpc>
            </a:pPr>
            <a:r>
              <a:rPr sz="1200" dirty="0" smtClean="0">
                <a:latin typeface="Arial"/>
                <a:cs typeface="Arial"/>
              </a:rPr>
              <a:t>Las</a:t>
            </a:r>
            <a:r>
              <a:rPr sz="1200" spc="2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f</a:t>
            </a:r>
            <a:r>
              <a:rPr sz="1200" spc="-20" dirty="0" smtClean="0">
                <a:latin typeface="Arial"/>
                <a:cs typeface="Arial"/>
              </a:rPr>
              <a:t>o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-40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as</a:t>
            </a:r>
            <a:r>
              <a:rPr sz="1200" spc="3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y</a:t>
            </a:r>
            <a:r>
              <a:rPr sz="1200" spc="2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cont</a:t>
            </a:r>
            <a:r>
              <a:rPr sz="1200" spc="5" dirty="0" smtClean="0">
                <a:latin typeface="Arial"/>
                <a:cs typeface="Arial"/>
              </a:rPr>
              <a:t>e</a:t>
            </a:r>
            <a:r>
              <a:rPr sz="1200" spc="-20" dirty="0" smtClean="0">
                <a:latin typeface="Arial"/>
                <a:cs typeface="Arial"/>
              </a:rPr>
              <a:t>n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20" dirty="0" smtClean="0">
                <a:latin typeface="Arial"/>
                <a:cs typeface="Arial"/>
              </a:rPr>
              <a:t>d</a:t>
            </a:r>
            <a:r>
              <a:rPr sz="1200" spc="0" dirty="0" smtClean="0">
                <a:latin typeface="Arial"/>
                <a:cs typeface="Arial"/>
              </a:rPr>
              <a:t>os</a:t>
            </a:r>
            <a:r>
              <a:rPr sz="1200" spc="30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d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5" dirty="0" smtClean="0">
                <a:latin typeface="Arial"/>
                <a:cs typeface="Arial"/>
              </a:rPr>
              <a:t> 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os</a:t>
            </a:r>
            <a:r>
              <a:rPr sz="1200" spc="25" dirty="0" smtClean="0">
                <a:latin typeface="Arial"/>
                <a:cs typeface="Arial"/>
              </a:rPr>
              <a:t> </a:t>
            </a:r>
            <a:r>
              <a:rPr sz="1200" spc="-25" dirty="0" smtClean="0">
                <a:latin typeface="Arial"/>
                <a:cs typeface="Arial"/>
              </a:rPr>
              <a:t>s</a:t>
            </a:r>
            <a:r>
              <a:rPr sz="1200" spc="0" dirty="0" smtClean="0">
                <a:latin typeface="Arial"/>
                <a:cs typeface="Arial"/>
              </a:rPr>
              <a:t>pots</a:t>
            </a:r>
            <a:r>
              <a:rPr sz="1200" spc="30" dirty="0" smtClean="0">
                <a:latin typeface="Arial"/>
                <a:cs typeface="Arial"/>
              </a:rPr>
              <a:t> </a:t>
            </a:r>
            <a:r>
              <a:rPr sz="1200" spc="-25" dirty="0" smtClean="0">
                <a:latin typeface="Arial"/>
                <a:cs typeface="Arial"/>
              </a:rPr>
              <a:t>t</a:t>
            </a:r>
            <a:r>
              <a:rPr sz="1200" spc="0" dirty="0" smtClean="0">
                <a:latin typeface="Arial"/>
                <a:cs typeface="Arial"/>
              </a:rPr>
              <a:t>ie</a:t>
            </a:r>
            <a:r>
              <a:rPr sz="1200" spc="5" dirty="0" smtClean="0">
                <a:latin typeface="Arial"/>
                <a:cs typeface="Arial"/>
              </a:rPr>
              <a:t>n</a:t>
            </a:r>
            <a:r>
              <a:rPr sz="1200" spc="-20" dirty="0" smtClean="0">
                <a:latin typeface="Arial"/>
                <a:cs typeface="Arial"/>
              </a:rPr>
              <a:t>e</a:t>
            </a:r>
            <a:r>
              <a:rPr sz="1200" spc="0" dirty="0" smtClean="0">
                <a:latin typeface="Arial"/>
                <a:cs typeface="Arial"/>
              </a:rPr>
              <a:t>n</a:t>
            </a:r>
            <a:r>
              <a:rPr sz="1200" spc="30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u</a:t>
            </a:r>
            <a:r>
              <a:rPr sz="1200" spc="0" dirty="0" smtClean="0">
                <a:latin typeface="Arial"/>
                <a:cs typeface="Arial"/>
              </a:rPr>
              <a:t>n</a:t>
            </a:r>
            <a:r>
              <a:rPr sz="1200" spc="30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a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to</a:t>
            </a:r>
            <a:r>
              <a:rPr sz="1200" spc="10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n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v</a:t>
            </a:r>
            <a:r>
              <a:rPr sz="1200" spc="-20" dirty="0" smtClean="0">
                <a:latin typeface="Arial"/>
                <a:cs typeface="Arial"/>
              </a:rPr>
              <a:t>e</a:t>
            </a:r>
            <a:r>
              <a:rPr sz="1200" spc="0" dirty="0" smtClean="0">
                <a:latin typeface="Arial"/>
                <a:cs typeface="Arial"/>
              </a:rPr>
              <a:t>l</a:t>
            </a:r>
            <a:r>
              <a:rPr sz="1200" spc="2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de</a:t>
            </a:r>
            <a:r>
              <a:rPr sz="1200" spc="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ap</a:t>
            </a:r>
            <a:r>
              <a:rPr sz="1200" spc="-20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o</a:t>
            </a:r>
            <a:r>
              <a:rPr sz="1200" spc="-20" dirty="0" smtClean="0">
                <a:latin typeface="Arial"/>
                <a:cs typeface="Arial"/>
              </a:rPr>
              <a:t>b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ón,</a:t>
            </a:r>
            <a:r>
              <a:rPr sz="1200" spc="35" dirty="0" smtClean="0">
                <a:latin typeface="Arial"/>
                <a:cs typeface="Arial"/>
              </a:rPr>
              <a:t> </a:t>
            </a:r>
            <a:r>
              <a:rPr sz="1200" spc="-25" dirty="0" smtClean="0">
                <a:latin typeface="Arial"/>
                <a:cs typeface="Arial"/>
              </a:rPr>
              <a:t>s</a:t>
            </a:r>
            <a:r>
              <a:rPr sz="1200" spc="0" dirty="0" smtClean="0">
                <a:latin typeface="Arial"/>
                <a:cs typeface="Arial"/>
              </a:rPr>
              <a:t>on</a:t>
            </a:r>
            <a:r>
              <a:rPr sz="1200" spc="5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d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ec</a:t>
            </a:r>
            <a:r>
              <a:rPr sz="1200" spc="-25" dirty="0" smtClean="0">
                <a:latin typeface="Arial"/>
                <a:cs typeface="Arial"/>
              </a:rPr>
              <a:t>t</a:t>
            </a:r>
            <a:r>
              <a:rPr sz="1200" spc="0" dirty="0" smtClean="0">
                <a:latin typeface="Arial"/>
                <a:cs typeface="Arial"/>
              </a:rPr>
              <a:t>os,</a:t>
            </a:r>
            <a:r>
              <a:rPr sz="1200" spc="3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</a:t>
            </a:r>
            <a:r>
              <a:rPr sz="1200" spc="-20" dirty="0" smtClean="0">
                <a:latin typeface="Arial"/>
                <a:cs typeface="Arial"/>
              </a:rPr>
              <a:t>o</a:t>
            </a:r>
            <a:r>
              <a:rPr sz="1200" spc="0" dirty="0" smtClean="0">
                <a:latin typeface="Arial"/>
                <a:cs typeface="Arial"/>
              </a:rPr>
              <a:t>nc</a:t>
            </a:r>
            <a:r>
              <a:rPr sz="1200" spc="-20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et</a:t>
            </a:r>
            <a:r>
              <a:rPr sz="1200" spc="5" dirty="0" smtClean="0">
                <a:latin typeface="Arial"/>
                <a:cs typeface="Arial"/>
              </a:rPr>
              <a:t>o</a:t>
            </a:r>
            <a:r>
              <a:rPr sz="1200" spc="0" dirty="0" smtClean="0">
                <a:latin typeface="Arial"/>
                <a:cs typeface="Arial"/>
              </a:rPr>
              <a:t>s,</a:t>
            </a:r>
            <a:r>
              <a:rPr sz="1200" spc="30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p</a:t>
            </a:r>
            <a:r>
              <a:rPr sz="1200" spc="0" dirty="0" smtClean="0">
                <a:latin typeface="Arial"/>
                <a:cs typeface="Arial"/>
              </a:rPr>
              <a:t>ega</a:t>
            </a:r>
            <a:r>
              <a:rPr sz="1200" spc="-30" dirty="0" smtClean="0">
                <a:latin typeface="Arial"/>
                <a:cs typeface="Arial"/>
              </a:rPr>
              <a:t>j</a:t>
            </a:r>
            <a:r>
              <a:rPr sz="1200" spc="0" dirty="0" smtClean="0">
                <a:latin typeface="Arial"/>
                <a:cs typeface="Arial"/>
              </a:rPr>
              <a:t>osos,</a:t>
            </a:r>
            <a:r>
              <a:rPr sz="1200" spc="35" dirty="0" smtClean="0">
                <a:latin typeface="Arial"/>
                <a:cs typeface="Arial"/>
              </a:rPr>
              <a:t> 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-20" dirty="0" smtClean="0">
                <a:latin typeface="Arial"/>
                <a:cs typeface="Arial"/>
              </a:rPr>
              <a:t>h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st</a:t>
            </a:r>
            <a:r>
              <a:rPr sz="1200" spc="5" dirty="0" smtClean="0">
                <a:latin typeface="Arial"/>
                <a:cs typeface="Arial"/>
              </a:rPr>
              <a:t>o</a:t>
            </a:r>
            <a:r>
              <a:rPr sz="1200" spc="0" dirty="0" smtClean="0">
                <a:latin typeface="Arial"/>
                <a:cs typeface="Arial"/>
              </a:rPr>
              <a:t>sos</a:t>
            </a:r>
            <a:r>
              <a:rPr sz="1200" spc="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y 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-25" dirty="0" smtClean="0">
                <a:latin typeface="Arial"/>
                <a:cs typeface="Arial"/>
              </a:rPr>
              <a:t>f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-30" dirty="0" smtClean="0">
                <a:latin typeface="Arial"/>
                <a:cs typeface="Arial"/>
              </a:rPr>
              <a:t>j</a:t>
            </a:r>
            <a:r>
              <a:rPr sz="1200" spc="0" dirty="0" smtClean="0">
                <a:latin typeface="Arial"/>
                <a:cs typeface="Arial"/>
              </a:rPr>
              <a:t>an</a:t>
            </a:r>
            <a:r>
              <a:rPr sz="1200" spc="6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en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v</a:t>
            </a:r>
            <a:r>
              <a:rPr sz="1200" spc="-20" dirty="0" smtClean="0">
                <a:latin typeface="Arial"/>
                <a:cs typeface="Arial"/>
              </a:rPr>
              <a:t>ar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as</a:t>
            </a:r>
            <a:r>
              <a:rPr sz="1200" spc="5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oca</a:t>
            </a:r>
            <a:r>
              <a:rPr sz="1200" spc="-25" dirty="0" smtClean="0">
                <a:latin typeface="Arial"/>
                <a:cs typeface="Arial"/>
              </a:rPr>
              <a:t>s</a:t>
            </a:r>
            <a:r>
              <a:rPr sz="1200" spc="0" dirty="0" smtClean="0">
                <a:latin typeface="Arial"/>
                <a:cs typeface="Arial"/>
              </a:rPr>
              <a:t>io</a:t>
            </a:r>
            <a:r>
              <a:rPr sz="1200" spc="-20" dirty="0" smtClean="0">
                <a:latin typeface="Arial"/>
                <a:cs typeface="Arial"/>
              </a:rPr>
              <a:t>n</a:t>
            </a:r>
            <a:r>
              <a:rPr sz="1200" spc="0" dirty="0" smtClean="0">
                <a:latin typeface="Arial"/>
                <a:cs typeface="Arial"/>
              </a:rPr>
              <a:t>es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-5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-20" dirty="0" smtClean="0">
                <a:latin typeface="Arial"/>
                <a:cs typeface="Arial"/>
              </a:rPr>
              <a:t>a</a:t>
            </a:r>
            <a:r>
              <a:rPr sz="1200" spc="0" dirty="0" smtClean="0">
                <a:latin typeface="Arial"/>
                <a:cs typeface="Arial"/>
              </a:rPr>
              <a:t>l</a:t>
            </a:r>
            <a:r>
              <a:rPr sz="1200" spc="-5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d</a:t>
            </a:r>
            <a:r>
              <a:rPr sz="1200" spc="-20" dirty="0" smtClean="0">
                <a:latin typeface="Arial"/>
                <a:cs typeface="Arial"/>
              </a:rPr>
              <a:t>a</a:t>
            </a:r>
            <a:r>
              <a:rPr sz="1200" spc="0" dirty="0" smtClean="0">
                <a:latin typeface="Arial"/>
                <a:cs typeface="Arial"/>
              </a:rPr>
              <a:t>d,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ad</a:t>
            </a:r>
            <a:r>
              <a:rPr sz="1200" spc="-20" dirty="0" smtClean="0">
                <a:latin typeface="Arial"/>
                <a:cs typeface="Arial"/>
              </a:rPr>
              <a:t>e</a:t>
            </a:r>
            <a:r>
              <a:rPr sz="1200" spc="-40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ás</a:t>
            </a:r>
            <a:r>
              <a:rPr sz="1200" spc="7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ya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una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vez</a:t>
            </a:r>
            <a:r>
              <a:rPr sz="1200" spc="5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que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se</a:t>
            </a:r>
            <a:r>
              <a:rPr sz="1200" spc="30" dirty="0" smtClean="0">
                <a:latin typeface="Arial"/>
                <a:cs typeface="Arial"/>
              </a:rPr>
              <a:t> 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n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25" dirty="0" smtClean="0">
                <a:latin typeface="Arial"/>
                <a:cs typeface="Arial"/>
              </a:rPr>
              <a:t>t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os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p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-25" dirty="0" smtClean="0">
                <a:latin typeface="Arial"/>
                <a:cs typeface="Arial"/>
              </a:rPr>
              <a:t>t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0" dirty="0" smtClean="0">
                <a:latin typeface="Arial"/>
                <a:cs typeface="Arial"/>
              </a:rPr>
              <a:t>ip</a:t>
            </a:r>
            <a:r>
              <a:rPr sz="1200" spc="5" dirty="0" smtClean="0">
                <a:latin typeface="Arial"/>
                <a:cs typeface="Arial"/>
              </a:rPr>
              <a:t>a</a:t>
            </a:r>
            <a:r>
              <a:rPr sz="1200" spc="-20" dirty="0" smtClean="0">
                <a:latin typeface="Arial"/>
                <a:cs typeface="Arial"/>
              </a:rPr>
              <a:t>n</a:t>
            </a:r>
            <a:r>
              <a:rPr sz="1200" spc="0" dirty="0" smtClean="0">
                <a:latin typeface="Arial"/>
                <a:cs typeface="Arial"/>
              </a:rPr>
              <a:t>t</a:t>
            </a:r>
            <a:r>
              <a:rPr sz="1200" spc="5" dirty="0" smtClean="0">
                <a:latin typeface="Arial"/>
                <a:cs typeface="Arial"/>
              </a:rPr>
              <a:t>e</a:t>
            </a:r>
            <a:r>
              <a:rPr sz="1200" spc="0" dirty="0" smtClean="0">
                <a:latin typeface="Arial"/>
                <a:cs typeface="Arial"/>
              </a:rPr>
              <a:t>s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an</a:t>
            </a:r>
            <a:r>
              <a:rPr sz="1200" spc="-20" dirty="0" smtClean="0">
                <a:latin typeface="Arial"/>
                <a:cs typeface="Arial"/>
              </a:rPr>
              <a:t>a</a:t>
            </a:r>
            <a:r>
              <a:rPr sz="1200" spc="0" dirty="0" smtClean="0">
                <a:latin typeface="Arial"/>
                <a:cs typeface="Arial"/>
              </a:rPr>
              <a:t>l</a:t>
            </a:r>
            <a:r>
              <a:rPr sz="1200" spc="15" dirty="0" smtClean="0">
                <a:latin typeface="Arial"/>
                <a:cs typeface="Arial"/>
              </a:rPr>
              <a:t>i</a:t>
            </a:r>
            <a:r>
              <a:rPr sz="1200" spc="-25" dirty="0" smtClean="0">
                <a:latin typeface="Arial"/>
                <a:cs typeface="Arial"/>
              </a:rPr>
              <a:t>z</a:t>
            </a:r>
            <a:r>
              <a:rPr sz="1200" spc="0" dirty="0" smtClean="0">
                <a:latin typeface="Arial"/>
                <a:cs typeface="Arial"/>
              </a:rPr>
              <a:t>ar</a:t>
            </a:r>
            <a:r>
              <a:rPr sz="1200" spc="60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d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c</a:t>
            </a:r>
            <a:r>
              <a:rPr sz="1200" spc="-20" dirty="0" smtClean="0">
                <a:latin typeface="Arial"/>
                <a:cs typeface="Arial"/>
              </a:rPr>
              <a:t>h</a:t>
            </a:r>
            <a:r>
              <a:rPr sz="1200" spc="0" dirty="0" smtClean="0">
                <a:latin typeface="Arial"/>
                <a:cs typeface="Arial"/>
              </a:rPr>
              <a:t>os</a:t>
            </a:r>
            <a:r>
              <a:rPr sz="1200" spc="5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spots</a:t>
            </a:r>
            <a:r>
              <a:rPr sz="1200" spc="55" dirty="0" smtClean="0">
                <a:latin typeface="Arial"/>
                <a:cs typeface="Arial"/>
              </a:rPr>
              <a:t> </a:t>
            </a:r>
            <a:r>
              <a:rPr sz="1200" spc="-25" dirty="0" smtClean="0">
                <a:latin typeface="Arial"/>
                <a:cs typeface="Arial"/>
              </a:rPr>
              <a:t>se 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es 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con</a:t>
            </a:r>
            <a:r>
              <a:rPr sz="1200" spc="-25" dirty="0" smtClean="0">
                <a:latin typeface="Arial"/>
                <a:cs typeface="Arial"/>
              </a:rPr>
              <a:t>s</a:t>
            </a:r>
            <a:r>
              <a:rPr sz="1200" spc="0" dirty="0" smtClean="0">
                <a:latin typeface="Arial"/>
                <a:cs typeface="Arial"/>
              </a:rPr>
              <a:t>id</a:t>
            </a:r>
            <a:r>
              <a:rPr sz="1200" spc="-20" dirty="0" smtClean="0">
                <a:latin typeface="Arial"/>
                <a:cs typeface="Arial"/>
              </a:rPr>
              <a:t>e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a </a:t>
            </a:r>
            <a:r>
              <a:rPr sz="1200" spc="15" dirty="0" smtClean="0">
                <a:latin typeface="Arial"/>
                <a:cs typeface="Arial"/>
              </a:rPr>
              <a:t> </a:t>
            </a:r>
            <a:r>
              <a:rPr sz="1200" spc="-25" dirty="0" smtClean="0">
                <a:latin typeface="Arial"/>
                <a:cs typeface="Arial"/>
              </a:rPr>
              <a:t>s</a:t>
            </a:r>
            <a:r>
              <a:rPr sz="1200" spc="0" dirty="0" smtClean="0">
                <a:latin typeface="Arial"/>
                <a:cs typeface="Arial"/>
              </a:rPr>
              <a:t>pots </a:t>
            </a:r>
            <a:r>
              <a:rPr sz="1200" spc="10" dirty="0" smtClean="0">
                <a:latin typeface="Arial"/>
                <a:cs typeface="Arial"/>
              </a:rPr>
              <a:t> 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0" dirty="0" smtClean="0">
                <a:latin typeface="Arial"/>
                <a:cs typeface="Arial"/>
              </a:rPr>
              <a:t>on </a:t>
            </a:r>
            <a:r>
              <a:rPr sz="1200" spc="-1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un </a:t>
            </a:r>
            <a:r>
              <a:rPr sz="1200" spc="-15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a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to </a:t>
            </a:r>
            <a:r>
              <a:rPr sz="1200" spc="10" dirty="0" smtClean="0">
                <a:latin typeface="Arial"/>
                <a:cs typeface="Arial"/>
              </a:rPr>
              <a:t> 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0" dirty="0" smtClean="0">
                <a:latin typeface="Arial"/>
                <a:cs typeface="Arial"/>
              </a:rPr>
              <a:t>on</a:t>
            </a:r>
            <a:r>
              <a:rPr sz="1200" spc="-25" dirty="0" smtClean="0">
                <a:latin typeface="Arial"/>
                <a:cs typeface="Arial"/>
              </a:rPr>
              <a:t>t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-20" dirty="0" smtClean="0">
                <a:latin typeface="Arial"/>
                <a:cs typeface="Arial"/>
              </a:rPr>
              <a:t>n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20" dirty="0" smtClean="0">
                <a:latin typeface="Arial"/>
                <a:cs typeface="Arial"/>
              </a:rPr>
              <a:t>d</a:t>
            </a:r>
            <a:r>
              <a:rPr sz="1200" spc="0" dirty="0" smtClean="0">
                <a:latin typeface="Arial"/>
                <a:cs typeface="Arial"/>
              </a:rPr>
              <a:t>o </a:t>
            </a:r>
            <a:r>
              <a:rPr sz="1200" spc="-1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de </a:t>
            </a:r>
            <a:r>
              <a:rPr sz="1200" spc="10" dirty="0" smtClean="0">
                <a:latin typeface="Arial"/>
                <a:cs typeface="Arial"/>
              </a:rPr>
              <a:t> </a:t>
            </a:r>
            <a:r>
              <a:rPr sz="1200" spc="-25" dirty="0" smtClean="0">
                <a:latin typeface="Arial"/>
                <a:cs typeface="Arial"/>
              </a:rPr>
              <a:t>v</a:t>
            </a:r>
            <a:r>
              <a:rPr sz="1200" spc="-20" dirty="0" smtClean="0">
                <a:latin typeface="Arial"/>
                <a:cs typeface="Arial"/>
              </a:rPr>
              <a:t>a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-20" dirty="0" smtClean="0">
                <a:latin typeface="Arial"/>
                <a:cs typeface="Arial"/>
              </a:rPr>
              <a:t>o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es </a:t>
            </a:r>
            <a:r>
              <a:rPr sz="1200" spc="5" dirty="0" smtClean="0">
                <a:latin typeface="Arial"/>
                <a:cs typeface="Arial"/>
              </a:rPr>
              <a:t> </a:t>
            </a:r>
            <a:r>
              <a:rPr sz="1200" spc="-40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o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-20" dirty="0" smtClean="0">
                <a:latin typeface="Arial"/>
                <a:cs typeface="Arial"/>
              </a:rPr>
              <a:t>a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es </a:t>
            </a:r>
            <a:r>
              <a:rPr sz="1200" spc="1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y 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cí</a:t>
            </a:r>
            <a:r>
              <a:rPr sz="1200" spc="-25" dirty="0" smtClean="0">
                <a:latin typeface="Arial"/>
                <a:cs typeface="Arial"/>
              </a:rPr>
              <a:t>v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co </a:t>
            </a:r>
            <a:r>
              <a:rPr sz="1200" spc="-15" dirty="0" smtClean="0">
                <a:latin typeface="Arial"/>
                <a:cs typeface="Arial"/>
              </a:rPr>
              <a:t> </a:t>
            </a:r>
            <a:r>
              <a:rPr sz="1200" spc="5" dirty="0" smtClean="0">
                <a:latin typeface="Arial"/>
                <a:cs typeface="Arial"/>
              </a:rPr>
              <a:t>(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-20" dirty="0" smtClean="0">
                <a:latin typeface="Arial"/>
                <a:cs typeface="Arial"/>
              </a:rPr>
              <a:t>u</a:t>
            </a:r>
            <a:r>
              <a:rPr sz="1200" spc="0" dirty="0" smtClean="0">
                <a:latin typeface="Arial"/>
                <a:cs typeface="Arial"/>
              </a:rPr>
              <a:t>n</a:t>
            </a:r>
            <a:r>
              <a:rPr sz="1200" spc="-20" dirty="0" smtClean="0">
                <a:latin typeface="Arial"/>
                <a:cs typeface="Arial"/>
              </a:rPr>
              <a:t>q</a:t>
            </a:r>
            <a:r>
              <a:rPr sz="1200" spc="0" dirty="0" smtClean="0">
                <a:latin typeface="Arial"/>
                <a:cs typeface="Arial"/>
              </a:rPr>
              <a:t>ue </a:t>
            </a:r>
            <a:r>
              <a:rPr sz="1200" spc="-1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est</a:t>
            </a:r>
            <a:r>
              <a:rPr sz="1200" spc="-20" dirty="0" smtClean="0">
                <a:latin typeface="Arial"/>
                <a:cs typeface="Arial"/>
              </a:rPr>
              <a:t>o</a:t>
            </a:r>
            <a:r>
              <a:rPr sz="1200" spc="0" dirty="0" smtClean="0">
                <a:latin typeface="Arial"/>
                <a:cs typeface="Arial"/>
              </a:rPr>
              <a:t>s </a:t>
            </a:r>
            <a:r>
              <a:rPr sz="1200" spc="5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ú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-25" dirty="0" smtClean="0">
                <a:latin typeface="Arial"/>
                <a:cs typeface="Arial"/>
              </a:rPr>
              <a:t>t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40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os </a:t>
            </a:r>
            <a:r>
              <a:rPr sz="1200" spc="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no </a:t>
            </a:r>
            <a:r>
              <a:rPr sz="1200" spc="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s</a:t>
            </a:r>
            <a:r>
              <a:rPr sz="1200" spc="-20" dirty="0" smtClean="0">
                <a:latin typeface="Arial"/>
                <a:cs typeface="Arial"/>
              </a:rPr>
              <a:t>o</a:t>
            </a:r>
            <a:r>
              <a:rPr sz="1200" spc="0" dirty="0" smtClean="0">
                <a:latin typeface="Arial"/>
                <a:cs typeface="Arial"/>
              </a:rPr>
              <a:t>n </a:t>
            </a:r>
            <a:r>
              <a:rPr sz="1200" spc="1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-25" dirty="0" smtClean="0">
                <a:latin typeface="Arial"/>
                <a:cs typeface="Arial"/>
              </a:rPr>
              <a:t>s</a:t>
            </a:r>
            <a:r>
              <a:rPr sz="1200" spc="0" dirty="0" smtClean="0">
                <a:latin typeface="Arial"/>
                <a:cs typeface="Arial"/>
              </a:rPr>
              <a:t>o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-20" dirty="0" smtClean="0">
                <a:latin typeface="Arial"/>
                <a:cs typeface="Arial"/>
              </a:rPr>
              <a:t>d</a:t>
            </a:r>
            <a:r>
              <a:rPr sz="1200" spc="0" dirty="0" smtClean="0">
                <a:latin typeface="Arial"/>
                <a:cs typeface="Arial"/>
              </a:rPr>
              <a:t>os d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ect</a:t>
            </a:r>
            <a:r>
              <a:rPr sz="1200" spc="5" dirty="0" smtClean="0">
                <a:latin typeface="Arial"/>
                <a:cs typeface="Arial"/>
              </a:rPr>
              <a:t>a</a:t>
            </a:r>
            <a:r>
              <a:rPr sz="1200" spc="-40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ent</a:t>
            </a:r>
            <a:r>
              <a:rPr sz="1200" spc="5" dirty="0" smtClean="0">
                <a:latin typeface="Arial"/>
                <a:cs typeface="Arial"/>
              </a:rPr>
              <a:t>e</a:t>
            </a:r>
            <a:r>
              <a:rPr sz="1200" spc="20" dirty="0" smtClean="0">
                <a:latin typeface="Arial"/>
                <a:cs typeface="Arial"/>
              </a:rPr>
              <a:t>)</a:t>
            </a:r>
            <a:r>
              <a:rPr sz="1200" spc="0" dirty="0" smtClean="0"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</a:pPr>
            <a:endParaRPr sz="1400"/>
          </a:p>
          <a:p>
            <a:pPr marL="12700" marR="12700" algn="just">
              <a:lnSpc>
                <a:spcPct val="100000"/>
              </a:lnSpc>
            </a:pPr>
            <a:r>
              <a:rPr sz="1200" dirty="0" smtClean="0">
                <a:latin typeface="Arial"/>
                <a:cs typeface="Arial"/>
              </a:rPr>
              <a:t>Los</a:t>
            </a:r>
            <a:r>
              <a:rPr sz="1200" spc="9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spots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fo</a:t>
            </a:r>
            <a:r>
              <a:rPr sz="1200" spc="-45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5" dirty="0" smtClean="0">
                <a:latin typeface="Arial"/>
                <a:cs typeface="Arial"/>
              </a:rPr>
              <a:t>n</a:t>
            </a:r>
            <a:r>
              <a:rPr sz="1200" spc="0" dirty="0" smtClean="0">
                <a:latin typeface="Arial"/>
                <a:cs typeface="Arial"/>
              </a:rPr>
              <a:t>tan</a:t>
            </a:r>
            <a:r>
              <a:rPr sz="1200" spc="80" dirty="0" smtClean="0">
                <a:latin typeface="Arial"/>
                <a:cs typeface="Arial"/>
              </a:rPr>
              <a:t> 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-25" dirty="0" smtClean="0">
                <a:latin typeface="Arial"/>
                <a:cs typeface="Arial"/>
              </a:rPr>
              <a:t>p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-25" dirty="0" smtClean="0">
                <a:latin typeface="Arial"/>
                <a:cs typeface="Arial"/>
              </a:rPr>
              <a:t>t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30" dirty="0" smtClean="0">
                <a:latin typeface="Arial"/>
                <a:cs typeface="Arial"/>
              </a:rPr>
              <a:t>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25" dirty="0" smtClean="0">
                <a:latin typeface="Arial"/>
                <a:cs typeface="Arial"/>
              </a:rPr>
              <a:t>p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25" dirty="0" smtClean="0">
                <a:latin typeface="Arial"/>
                <a:cs typeface="Arial"/>
              </a:rPr>
              <a:t>ó</a:t>
            </a:r>
            <a:r>
              <a:rPr sz="1200" spc="0" dirty="0" smtClean="0">
                <a:latin typeface="Arial"/>
                <a:cs typeface="Arial"/>
              </a:rPr>
              <a:t>n</a:t>
            </a:r>
            <a:r>
              <a:rPr sz="1200" spc="10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</a:t>
            </a:r>
            <a:r>
              <a:rPr sz="1200" spc="-5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u</a:t>
            </a:r>
            <a:r>
              <a:rPr sz="1200" spc="-20" dirty="0" smtClean="0">
                <a:latin typeface="Arial"/>
                <a:cs typeface="Arial"/>
              </a:rPr>
              <a:t>d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5" dirty="0" smtClean="0">
                <a:latin typeface="Arial"/>
                <a:cs typeface="Arial"/>
              </a:rPr>
              <a:t>d</a:t>
            </a:r>
            <a:r>
              <a:rPr sz="1200" spc="-25" dirty="0" smtClean="0">
                <a:latin typeface="Arial"/>
                <a:cs typeface="Arial"/>
              </a:rPr>
              <a:t>an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en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cu</a:t>
            </a:r>
            <a:r>
              <a:rPr sz="1200" spc="-20" dirty="0" smtClean="0">
                <a:latin typeface="Arial"/>
                <a:cs typeface="Arial"/>
              </a:rPr>
              <a:t>a</a:t>
            </a:r>
            <a:r>
              <a:rPr sz="1200" spc="0" dirty="0" smtClean="0">
                <a:latin typeface="Arial"/>
                <a:cs typeface="Arial"/>
              </a:rPr>
              <a:t>nto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-25" dirty="0" smtClean="0">
                <a:latin typeface="Arial"/>
                <a:cs typeface="Arial"/>
              </a:rPr>
              <a:t>a</a:t>
            </a:r>
            <a:r>
              <a:rPr sz="1200" spc="0" dirty="0" smtClean="0">
                <a:latin typeface="Arial"/>
                <a:cs typeface="Arial"/>
              </a:rPr>
              <a:t>l</a:t>
            </a:r>
            <a:r>
              <a:rPr sz="1200" spc="114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-25" dirty="0" smtClean="0">
                <a:latin typeface="Arial"/>
                <a:cs typeface="Arial"/>
              </a:rPr>
              <a:t>j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-30" dirty="0" smtClean="0">
                <a:latin typeface="Arial"/>
                <a:cs typeface="Arial"/>
              </a:rPr>
              <a:t>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30" dirty="0" smtClean="0">
                <a:latin typeface="Arial"/>
                <a:cs typeface="Arial"/>
              </a:rPr>
              <a:t>c</a:t>
            </a:r>
            <a:r>
              <a:rPr sz="1200" spc="0" dirty="0" smtClean="0">
                <a:latin typeface="Arial"/>
                <a:cs typeface="Arial"/>
              </a:rPr>
              <a:t>io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</a:t>
            </a:r>
            <a:r>
              <a:rPr sz="1200" spc="-20" dirty="0" smtClean="0">
                <a:latin typeface="Arial"/>
                <a:cs typeface="Arial"/>
              </a:rPr>
              <a:t>e</a:t>
            </a:r>
            <a:r>
              <a:rPr sz="1200" spc="0" dirty="0" smtClean="0">
                <a:latin typeface="Arial"/>
                <a:cs typeface="Arial"/>
              </a:rPr>
              <a:t>l</a:t>
            </a:r>
            <a:r>
              <a:rPr sz="1200" spc="114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voto</a:t>
            </a:r>
            <a:r>
              <a:rPr sz="1200" spc="10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y</a:t>
            </a:r>
            <a:r>
              <a:rPr sz="1200" spc="9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</a:t>
            </a:r>
            <a:r>
              <a:rPr sz="1200" spc="-20" dirty="0" smtClean="0">
                <a:latin typeface="Arial"/>
                <a:cs typeface="Arial"/>
              </a:rPr>
              <a:t>e</a:t>
            </a:r>
            <a:r>
              <a:rPr sz="1200" spc="0" dirty="0" smtClean="0">
                <a:latin typeface="Arial"/>
                <a:cs typeface="Arial"/>
              </a:rPr>
              <a:t>l</a:t>
            </a:r>
            <a:r>
              <a:rPr sz="1200" spc="95" dirty="0" smtClean="0">
                <a:latin typeface="Arial"/>
                <a:cs typeface="Arial"/>
              </a:rPr>
              <a:t> 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-20" dirty="0" smtClean="0">
                <a:latin typeface="Arial"/>
                <a:cs typeface="Arial"/>
              </a:rPr>
              <a:t>q</a:t>
            </a:r>
            <a:r>
              <a:rPr sz="1200" spc="-25" dirty="0" smtClean="0">
                <a:latin typeface="Arial"/>
                <a:cs typeface="Arial"/>
              </a:rPr>
              <a:t>u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30" dirty="0" smtClean="0">
                <a:latin typeface="Arial"/>
                <a:cs typeface="Arial"/>
              </a:rPr>
              <a:t>s</a:t>
            </a:r>
            <a:r>
              <a:rPr sz="1200" spc="0" dirty="0" smtClean="0">
                <a:latin typeface="Arial"/>
                <a:cs typeface="Arial"/>
              </a:rPr>
              <a:t>ito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de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sac</a:t>
            </a:r>
            <a:r>
              <a:rPr sz="1200" spc="-20" dirty="0" smtClean="0">
                <a:latin typeface="Arial"/>
                <a:cs typeface="Arial"/>
              </a:rPr>
              <a:t>a</a:t>
            </a:r>
            <a:r>
              <a:rPr sz="1200" spc="0" dirty="0" smtClean="0">
                <a:latin typeface="Arial"/>
                <a:cs typeface="Arial"/>
              </a:rPr>
              <a:t>r</a:t>
            </a:r>
            <a:r>
              <a:rPr sz="1200" spc="105" dirty="0" smtClean="0">
                <a:latin typeface="Arial"/>
                <a:cs typeface="Arial"/>
              </a:rPr>
              <a:t> </a:t>
            </a:r>
            <a:r>
              <a:rPr sz="1200" spc="-5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cre</a:t>
            </a:r>
            <a:r>
              <a:rPr sz="1200" spc="-20" dirty="0" smtClean="0">
                <a:latin typeface="Arial"/>
                <a:cs typeface="Arial"/>
              </a:rPr>
              <a:t>d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5" dirty="0" smtClean="0">
                <a:latin typeface="Arial"/>
                <a:cs typeface="Arial"/>
              </a:rPr>
              <a:t>n</a:t>
            </a:r>
            <a:r>
              <a:rPr sz="1200" spc="-30" dirty="0" smtClean="0">
                <a:latin typeface="Arial"/>
                <a:cs typeface="Arial"/>
              </a:rPr>
              <a:t>c</a:t>
            </a:r>
            <a:r>
              <a:rPr sz="1200" spc="0" dirty="0" smtClean="0">
                <a:latin typeface="Arial"/>
                <a:cs typeface="Arial"/>
              </a:rPr>
              <a:t>i</a:t>
            </a:r>
            <a:r>
              <a:rPr sz="1200" spc="-25" dirty="0" smtClean="0">
                <a:latin typeface="Arial"/>
                <a:cs typeface="Arial"/>
              </a:rPr>
              <a:t>a</a:t>
            </a:r>
            <a:r>
              <a:rPr sz="1200" spc="0" dirty="0" smtClean="0">
                <a:latin typeface="Arial"/>
                <a:cs typeface="Arial"/>
              </a:rPr>
              <a:t>l</a:t>
            </a:r>
            <a:r>
              <a:rPr sz="1200" spc="1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de electo</a:t>
            </a:r>
            <a:r>
              <a:rPr sz="1200" spc="-60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.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5" dirty="0" smtClean="0">
                <a:latin typeface="Arial"/>
                <a:cs typeface="Arial"/>
              </a:rPr>
              <a:t>F</a:t>
            </a:r>
            <a:r>
              <a:rPr sz="1200" spc="-20" dirty="0" smtClean="0">
                <a:latin typeface="Arial"/>
                <a:cs typeface="Arial"/>
              </a:rPr>
              <a:t>u</a:t>
            </a:r>
            <a:r>
              <a:rPr sz="1200" spc="0" dirty="0" smtClean="0">
                <a:latin typeface="Arial"/>
                <a:cs typeface="Arial"/>
              </a:rPr>
              <a:t>n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20" dirty="0" smtClean="0">
                <a:latin typeface="Arial"/>
                <a:cs typeface="Arial"/>
              </a:rPr>
              <a:t>o</a:t>
            </a:r>
            <a:r>
              <a:rPr sz="1200" spc="0" dirty="0" smtClean="0">
                <a:latin typeface="Arial"/>
                <a:cs typeface="Arial"/>
              </a:rPr>
              <a:t>nan</a:t>
            </a:r>
            <a:r>
              <a:rPr sz="1200" spc="105" dirty="0" smtClean="0">
                <a:latin typeface="Arial"/>
                <a:cs typeface="Arial"/>
              </a:rPr>
              <a:t> </a:t>
            </a:r>
            <a:r>
              <a:rPr sz="1200" spc="-40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uy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b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20" dirty="0" smtClean="0">
                <a:latin typeface="Arial"/>
                <a:cs typeface="Arial"/>
              </a:rPr>
              <a:t>e</a:t>
            </a:r>
            <a:r>
              <a:rPr sz="1200" spc="0" dirty="0" smtClean="0">
                <a:latin typeface="Arial"/>
                <a:cs typeface="Arial"/>
              </a:rPr>
              <a:t>n</a:t>
            </a:r>
            <a:r>
              <a:rPr sz="1200" spc="10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pa</a:t>
            </a:r>
            <a:r>
              <a:rPr sz="1200" spc="-20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10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t</a:t>
            </a:r>
            <a:r>
              <a:rPr sz="1200" spc="5" dirty="0" smtClean="0">
                <a:latin typeface="Arial"/>
                <a:cs typeface="Arial"/>
              </a:rPr>
              <a:t>e</a:t>
            </a:r>
            <a:r>
              <a:rPr sz="1200" spc="0" dirty="0" smtClean="0">
                <a:latin typeface="Arial"/>
                <a:cs typeface="Arial"/>
              </a:rPr>
              <a:t>n</a:t>
            </a:r>
            <a:r>
              <a:rPr sz="1200" spc="-20" dirty="0" smtClean="0">
                <a:latin typeface="Arial"/>
                <a:cs typeface="Arial"/>
              </a:rPr>
              <a:t>e</a:t>
            </a:r>
            <a:r>
              <a:rPr sz="1200" spc="0" dirty="0" smtClean="0">
                <a:latin typeface="Arial"/>
                <a:cs typeface="Arial"/>
              </a:rPr>
              <a:t>r</a:t>
            </a:r>
            <a:r>
              <a:rPr sz="1200" spc="11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una</a:t>
            </a:r>
            <a:r>
              <a:rPr sz="1200" spc="7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const</a:t>
            </a:r>
            <a:r>
              <a:rPr sz="1200" spc="-20" dirty="0" smtClean="0">
                <a:latin typeface="Arial"/>
                <a:cs typeface="Arial"/>
              </a:rPr>
              <a:t>a</a:t>
            </a:r>
            <a:r>
              <a:rPr sz="1200" spc="0" dirty="0" smtClean="0">
                <a:latin typeface="Arial"/>
                <a:cs typeface="Arial"/>
              </a:rPr>
              <a:t>nte</a:t>
            </a:r>
            <a:r>
              <a:rPr sz="1200" spc="110" dirty="0" smtClean="0">
                <a:latin typeface="Arial"/>
                <a:cs typeface="Arial"/>
              </a:rPr>
              <a:t> 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0" dirty="0" smtClean="0">
                <a:latin typeface="Arial"/>
                <a:cs typeface="Arial"/>
              </a:rPr>
              <a:t>o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-20" dirty="0" smtClean="0">
                <a:latin typeface="Arial"/>
                <a:cs typeface="Arial"/>
              </a:rPr>
              <a:t>d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20" dirty="0" smtClean="0">
                <a:latin typeface="Arial"/>
                <a:cs typeface="Arial"/>
              </a:rPr>
              <a:t>ó</a:t>
            </a:r>
            <a:r>
              <a:rPr sz="1200" spc="0" dirty="0" smtClean="0">
                <a:latin typeface="Arial"/>
                <a:cs typeface="Arial"/>
              </a:rPr>
              <a:t>n</a:t>
            </a:r>
            <a:r>
              <a:rPr sz="1200" spc="11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</a:t>
            </a:r>
            <a:r>
              <a:rPr sz="1200" spc="-20" dirty="0" smtClean="0">
                <a:latin typeface="Arial"/>
                <a:cs typeface="Arial"/>
              </a:rPr>
              <a:t>e</a:t>
            </a:r>
            <a:r>
              <a:rPr sz="1200" spc="0" dirty="0" smtClean="0">
                <a:latin typeface="Arial"/>
                <a:cs typeface="Arial"/>
              </a:rPr>
              <a:t>l</a:t>
            </a:r>
            <a:r>
              <a:rPr sz="1200" spc="1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-30" dirty="0" smtClean="0">
                <a:latin typeface="Arial"/>
                <a:cs typeface="Arial"/>
              </a:rPr>
              <a:t>j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o</a:t>
            </a:r>
            <a:r>
              <a:rPr sz="1200" spc="110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e</a:t>
            </a:r>
            <a:r>
              <a:rPr sz="1200" spc="0" dirty="0" smtClean="0">
                <a:latin typeface="Arial"/>
                <a:cs typeface="Arial"/>
              </a:rPr>
              <a:t>lecto</a:t>
            </a:r>
            <a:r>
              <a:rPr sz="1200" spc="-20" dirty="0" smtClean="0">
                <a:latin typeface="Arial"/>
                <a:cs typeface="Arial"/>
              </a:rPr>
              <a:t>ra</a:t>
            </a:r>
            <a:r>
              <a:rPr sz="1200" spc="0" dirty="0" smtClean="0">
                <a:latin typeface="Arial"/>
                <a:cs typeface="Arial"/>
              </a:rPr>
              <a:t>l</a:t>
            </a:r>
            <a:r>
              <a:rPr sz="1200" spc="1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y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75" dirty="0" smtClean="0">
                <a:latin typeface="Arial"/>
                <a:cs typeface="Arial"/>
              </a:rPr>
              <a:t> 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40" dirty="0" smtClean="0">
                <a:latin typeface="Arial"/>
                <a:cs typeface="Arial"/>
              </a:rPr>
              <a:t>m</a:t>
            </a:r>
            <a:r>
              <a:rPr sz="1200" spc="0" dirty="0" smtClean="0">
                <a:latin typeface="Arial"/>
                <a:cs typeface="Arial"/>
              </a:rPr>
              <a:t>po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t</a:t>
            </a:r>
            <a:r>
              <a:rPr sz="1200" spc="5" dirty="0" smtClean="0">
                <a:latin typeface="Arial"/>
                <a:cs typeface="Arial"/>
              </a:rPr>
              <a:t>a</a:t>
            </a:r>
            <a:r>
              <a:rPr sz="1200" spc="0" dirty="0" smtClean="0">
                <a:latin typeface="Arial"/>
                <a:cs typeface="Arial"/>
              </a:rPr>
              <a:t>n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110" dirty="0" smtClean="0">
                <a:latin typeface="Arial"/>
                <a:cs typeface="Arial"/>
              </a:rPr>
              <a:t> </a:t>
            </a:r>
            <a:r>
              <a:rPr sz="1200" spc="-20" dirty="0" smtClean="0">
                <a:latin typeface="Arial"/>
                <a:cs typeface="Arial"/>
              </a:rPr>
              <a:t>d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10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pa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-25" dirty="0" smtClean="0">
                <a:latin typeface="Arial"/>
                <a:cs typeface="Arial"/>
              </a:rPr>
              <a:t>t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-25" dirty="0" smtClean="0">
                <a:latin typeface="Arial"/>
                <a:cs typeface="Arial"/>
              </a:rPr>
              <a:t>c</a:t>
            </a:r>
            <a:r>
              <a:rPr sz="1200" spc="0" dirty="0" smtClean="0">
                <a:latin typeface="Arial"/>
                <a:cs typeface="Arial"/>
              </a:rPr>
              <a:t>ip</a:t>
            </a:r>
            <a:r>
              <a:rPr sz="1200" spc="-20" dirty="0" smtClean="0">
                <a:latin typeface="Arial"/>
                <a:cs typeface="Arial"/>
              </a:rPr>
              <a:t>a</a:t>
            </a:r>
            <a:r>
              <a:rPr sz="1200" spc="0" dirty="0" smtClean="0">
                <a:latin typeface="Arial"/>
                <a:cs typeface="Arial"/>
              </a:rPr>
              <a:t>r con</a:t>
            </a:r>
            <a:r>
              <a:rPr sz="1200" spc="-4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el vot</a:t>
            </a:r>
            <a:r>
              <a:rPr sz="1200" spc="10" dirty="0" smtClean="0">
                <a:latin typeface="Arial"/>
                <a:cs typeface="Arial"/>
              </a:rPr>
              <a:t>o</a:t>
            </a:r>
            <a:r>
              <a:rPr sz="1200" spc="0" dirty="0" smtClean="0"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3"/>
              </a:spcBef>
            </a:pPr>
            <a:endParaRPr sz="1400"/>
          </a:p>
          <a:p>
            <a:pPr marL="12700" marR="2689225" algn="just">
              <a:lnSpc>
                <a:spcPct val="100000"/>
              </a:lnSpc>
            </a:pPr>
            <a:r>
              <a:rPr sz="1200" dirty="0" smtClean="0">
                <a:latin typeface="Arial"/>
                <a:cs typeface="Arial"/>
              </a:rPr>
              <a:t>Los</a:t>
            </a:r>
            <a:r>
              <a:rPr sz="1200" spc="-5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spots,</a:t>
            </a:r>
            <a:r>
              <a:rPr sz="1200" spc="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en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a</a:t>
            </a:r>
            <a:r>
              <a:rPr sz="1200" spc="20" dirty="0" smtClean="0">
                <a:latin typeface="Arial"/>
                <a:cs typeface="Arial"/>
              </a:rPr>
              <a:t>l</a:t>
            </a:r>
            <a:r>
              <a:rPr sz="1200" spc="0" dirty="0" smtClean="0">
                <a:latin typeface="Arial"/>
                <a:cs typeface="Arial"/>
              </a:rPr>
              <a:t>g</a:t>
            </a:r>
            <a:r>
              <a:rPr sz="1200" spc="5" dirty="0" smtClean="0">
                <a:latin typeface="Arial"/>
                <a:cs typeface="Arial"/>
              </a:rPr>
              <a:t>u</a:t>
            </a:r>
            <a:r>
              <a:rPr sz="1200" spc="0" dirty="0" smtClean="0">
                <a:latin typeface="Arial"/>
                <a:cs typeface="Arial"/>
              </a:rPr>
              <a:t>n</a:t>
            </a:r>
            <a:r>
              <a:rPr sz="1200" spc="5" dirty="0" smtClean="0">
                <a:latin typeface="Arial"/>
                <a:cs typeface="Arial"/>
              </a:rPr>
              <a:t>o</a:t>
            </a:r>
            <a:r>
              <a:rPr sz="1200" spc="0" dirty="0" smtClean="0">
                <a:latin typeface="Arial"/>
                <a:cs typeface="Arial"/>
              </a:rPr>
              <a:t>s</a:t>
            </a:r>
            <a:r>
              <a:rPr sz="1200" spc="-7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casos,</a:t>
            </a:r>
            <a:r>
              <a:rPr sz="1200" spc="-2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causa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on</a:t>
            </a:r>
            <a:r>
              <a:rPr sz="1200" spc="-3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un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p</a:t>
            </a:r>
            <a:r>
              <a:rPr sz="1200" spc="5" dirty="0" smtClean="0">
                <a:latin typeface="Arial"/>
                <a:cs typeface="Arial"/>
              </a:rPr>
              <a:t>o</a:t>
            </a:r>
            <a:r>
              <a:rPr sz="1200" spc="0" dirty="0" smtClean="0">
                <a:latin typeface="Arial"/>
                <a:cs typeface="Arial"/>
              </a:rPr>
              <a:t>co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de</a:t>
            </a:r>
            <a:r>
              <a:rPr sz="1200" spc="-2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h</a:t>
            </a:r>
            <a:r>
              <a:rPr sz="1200" spc="5" dirty="0" smtClean="0">
                <a:latin typeface="Arial"/>
                <a:cs typeface="Arial"/>
              </a:rPr>
              <a:t>ar</a:t>
            </a:r>
            <a:r>
              <a:rPr sz="1200" spc="0" dirty="0" smtClean="0">
                <a:latin typeface="Arial"/>
                <a:cs typeface="Arial"/>
              </a:rPr>
              <a:t>tazgo</a:t>
            </a:r>
            <a:r>
              <a:rPr sz="1200" spc="-40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por</a:t>
            </a:r>
            <a:r>
              <a:rPr sz="1200" spc="-15" dirty="0" smtClean="0">
                <a:latin typeface="Arial"/>
                <a:cs typeface="Arial"/>
              </a:rPr>
              <a:t> </a:t>
            </a:r>
            <a:r>
              <a:rPr sz="1200" spc="0" dirty="0" smtClean="0">
                <a:latin typeface="Arial"/>
                <a:cs typeface="Arial"/>
              </a:rPr>
              <a:t>tanta</a:t>
            </a:r>
            <a:r>
              <a:rPr sz="1200" spc="-15" dirty="0" smtClean="0">
                <a:latin typeface="Arial"/>
                <a:cs typeface="Arial"/>
              </a:rPr>
              <a:t> </a:t>
            </a:r>
            <a:r>
              <a:rPr sz="1200" spc="5" dirty="0" smtClean="0">
                <a:latin typeface="Arial"/>
                <a:cs typeface="Arial"/>
              </a:rPr>
              <a:t>r</a:t>
            </a:r>
            <a:r>
              <a:rPr sz="1200" spc="0" dirty="0" smtClean="0">
                <a:latin typeface="Arial"/>
                <a:cs typeface="Arial"/>
              </a:rPr>
              <a:t>e</a:t>
            </a:r>
            <a:r>
              <a:rPr sz="1200" spc="5" dirty="0" smtClean="0">
                <a:latin typeface="Arial"/>
                <a:cs typeface="Arial"/>
              </a:rPr>
              <a:t>p</a:t>
            </a:r>
            <a:r>
              <a:rPr sz="1200" spc="0" dirty="0" smtClean="0">
                <a:latin typeface="Arial"/>
                <a:cs typeface="Arial"/>
              </a:rPr>
              <a:t>et</a:t>
            </a:r>
            <a:r>
              <a:rPr sz="1200" spc="20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c</a:t>
            </a:r>
            <a:r>
              <a:rPr sz="1200" spc="15" dirty="0" smtClean="0">
                <a:latin typeface="Arial"/>
                <a:cs typeface="Arial"/>
              </a:rPr>
              <a:t>i</a:t>
            </a:r>
            <a:r>
              <a:rPr sz="1200" spc="0" dirty="0" smtClean="0">
                <a:latin typeface="Arial"/>
                <a:cs typeface="Arial"/>
              </a:rPr>
              <a:t>ó</a:t>
            </a:r>
            <a:r>
              <a:rPr sz="1200" spc="15" dirty="0" smtClean="0">
                <a:latin typeface="Arial"/>
                <a:cs typeface="Arial"/>
              </a:rPr>
              <a:t>n</a:t>
            </a:r>
            <a:r>
              <a:rPr sz="1200" spc="0" dirty="0" smtClean="0"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04800" y="1143000"/>
            <a:ext cx="8534400" cy="101193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840000">
              <a:lnSpc>
                <a:spcPct val="100000"/>
              </a:lnSpc>
            </a:pP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p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o</a:t>
            </a:r>
            <a:r>
              <a:rPr sz="2000" b="1" spc="-5" dirty="0" smtClean="0">
                <a:solidFill>
                  <a:srgbClr val="C00000"/>
                </a:solidFill>
                <a:latin typeface="Arial"/>
                <a:cs typeface="Arial"/>
              </a:rPr>
              <a:t>t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IFE</a:t>
            </a:r>
            <a:endParaRPr sz="20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020435" algn="r">
              <a:lnSpc>
                <a:spcPct val="100000"/>
              </a:lnSpc>
            </a:pPr>
            <a:r>
              <a:rPr lang="es-MX"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/>
            </a:r>
            <a:br>
              <a:rPr lang="es-MX" sz="2000" b="1" spc="-15" dirty="0" smtClean="0">
                <a:solidFill>
                  <a:srgbClr val="C00000"/>
                </a:solidFill>
                <a:latin typeface="Arial"/>
                <a:cs typeface="Arial"/>
              </a:rPr>
            </a:br>
            <a:r>
              <a:rPr lang="es-MX"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/>
            </a:r>
            <a:br>
              <a:rPr lang="es-MX" sz="2000" b="1" spc="-15" dirty="0" smtClean="0">
                <a:solidFill>
                  <a:srgbClr val="C00000"/>
                </a:solidFill>
                <a:latin typeface="Arial"/>
                <a:cs typeface="Arial"/>
              </a:rPr>
            </a:br>
            <a:r>
              <a:rPr lang="es-MX"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/>
            </a:r>
            <a:br>
              <a:rPr lang="es-MX" sz="2000" b="1" spc="-15" dirty="0" smtClean="0">
                <a:solidFill>
                  <a:srgbClr val="C00000"/>
                </a:solidFill>
                <a:latin typeface="Arial"/>
                <a:cs typeface="Arial"/>
              </a:rPr>
            </a:br>
            <a:r>
              <a:rPr lang="es-MX"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/>
            </a:r>
            <a:br>
              <a:rPr lang="es-MX" sz="2000" b="1" spc="-15" dirty="0" smtClean="0">
                <a:solidFill>
                  <a:srgbClr val="C00000"/>
                </a:solidFill>
                <a:latin typeface="Arial"/>
                <a:cs typeface="Arial"/>
              </a:rPr>
            </a:br>
            <a:r>
              <a:rPr sz="2000" b="1" spc="-15" dirty="0" err="1" smtClean="0">
                <a:solidFill>
                  <a:srgbClr val="C00000"/>
                </a:solidFill>
                <a:latin typeface="Arial"/>
                <a:cs typeface="Arial"/>
              </a:rPr>
              <a:t>Iden</a:t>
            </a:r>
            <a:r>
              <a:rPr sz="2000" b="1" spc="0" dirty="0" err="1" smtClean="0">
                <a:solidFill>
                  <a:srgbClr val="C00000"/>
                </a:solidFill>
                <a:latin typeface="Arial"/>
                <a:cs typeface="Arial"/>
              </a:rPr>
              <a:t>t</a:t>
            </a:r>
            <a:r>
              <a:rPr sz="2000" b="1" spc="-10" dirty="0" err="1" smtClean="0">
                <a:solidFill>
                  <a:srgbClr val="C00000"/>
                </a:solidFill>
                <a:latin typeface="Arial"/>
                <a:cs typeface="Arial"/>
              </a:rPr>
              <a:t>ific</a:t>
            </a:r>
            <a:r>
              <a:rPr sz="2000" b="1" spc="-25" dirty="0" err="1" smtClean="0">
                <a:solidFill>
                  <a:srgbClr val="C00000"/>
                </a:solidFill>
                <a:latin typeface="Arial"/>
                <a:cs typeface="Arial"/>
              </a:rPr>
              <a:t>a</a:t>
            </a:r>
            <a:r>
              <a:rPr sz="2000" b="1" spc="-15" dirty="0" err="1" smtClean="0">
                <a:solidFill>
                  <a:srgbClr val="C00000"/>
                </a:solidFill>
                <a:latin typeface="Arial"/>
                <a:cs typeface="Arial"/>
              </a:rPr>
              <a:t>c</a:t>
            </a:r>
            <a:r>
              <a:rPr sz="2000" b="1" spc="-20" dirty="0" err="1" smtClean="0">
                <a:solidFill>
                  <a:srgbClr val="C00000"/>
                </a:solidFill>
                <a:latin typeface="Arial"/>
                <a:cs typeface="Arial"/>
              </a:rPr>
              <a:t>i</a:t>
            </a:r>
            <a:r>
              <a:rPr sz="2000" b="1" spc="-15" dirty="0" err="1" smtClean="0">
                <a:solidFill>
                  <a:srgbClr val="C00000"/>
                </a:solidFill>
                <a:latin typeface="Arial"/>
                <a:cs typeface="Arial"/>
              </a:rPr>
              <a:t>ón</a:t>
            </a:r>
            <a:r>
              <a:rPr sz="2000" b="1" spc="-20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de</a:t>
            </a:r>
            <a:r>
              <a:rPr sz="2000" b="1" spc="15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0" dirty="0" smtClean="0">
                <a:solidFill>
                  <a:srgbClr val="C00000"/>
                </a:solidFill>
                <a:latin typeface="Arial"/>
                <a:cs typeface="Arial"/>
              </a:rPr>
              <a:t>v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a</a:t>
            </a:r>
            <a:r>
              <a:rPr sz="2000" b="1" spc="-20" dirty="0" smtClean="0">
                <a:solidFill>
                  <a:srgbClr val="C00000"/>
                </a:solidFill>
                <a:latin typeface="Arial"/>
                <a:cs typeface="Arial"/>
              </a:rPr>
              <a:t>l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or</a:t>
            </a: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e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endParaRPr sz="20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idx="1"/>
          </p:nvPr>
        </p:nvSpPr>
        <p:spPr>
          <a:xfrm>
            <a:off x="381000" y="2514600"/>
            <a:ext cx="8503920" cy="45720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Re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spo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;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Res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onsab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dad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udadana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 la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seño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va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ano.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;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scador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ajan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p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sa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vota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 marR="128905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bueno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eja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evar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rr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pot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lecto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ales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)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de los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sobo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nos</a:t>
            </a:r>
            <a:r>
              <a:rPr sz="12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onesto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onde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todos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vaya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;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onde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le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ñ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ven todos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dos.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;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scador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cuan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ce: vamos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a.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hí ha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 marR="180340">
              <a:lnSpc>
                <a:spcPct val="100000"/>
              </a:lnSpc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b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-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pueblo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 I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stá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cuch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palo,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eado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aya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ón, es su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abajo.”</a:t>
            </a:r>
            <a:endParaRPr sz="1200">
              <a:latin typeface="Arial"/>
              <a:cs typeface="Arial"/>
            </a:endParaRPr>
          </a:p>
          <a:p>
            <a:pPr marL="12700" marR="91440">
              <a:lnSpc>
                <a:spcPts val="1440"/>
              </a:lnSpc>
              <a:spcBef>
                <a:spcPts val="45"/>
              </a:spcBef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le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voy 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ejar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jos y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s, 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 pescador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al),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sal 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lo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ejor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yo ya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 lo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veo, lo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ven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jos y lo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s, yo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ensar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ente en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eso.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;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ner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seño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fue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v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ts val="139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za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 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uchacha</a:t>
            </a:r>
            <a:r>
              <a:rPr sz="12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confía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edes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ales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ts val="1440"/>
              </a:lnSpc>
              <a:spcBef>
                <a:spcPts val="45"/>
              </a:spcBef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Re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i="1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espe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;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ta</a:t>
            </a:r>
            <a:r>
              <a:rPr sz="1200" i="1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én</a:t>
            </a:r>
            <a:r>
              <a:rPr sz="1200" i="1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o,</a:t>
            </a:r>
            <a:r>
              <a:rPr sz="1200" i="1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i="1" spc="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espet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;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del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electo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espet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voto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uno.”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28600" y="2362200"/>
            <a:ext cx="8686800" cy="3886200"/>
          </a:xfrm>
          <a:custGeom>
            <a:avLst/>
            <a:gdLst/>
            <a:ahLst/>
            <a:cxnLst/>
            <a:rect l="l" t="t" r="r" b="b"/>
            <a:pathLst>
              <a:path w="8686800" h="3886200">
                <a:moveTo>
                  <a:pt x="0" y="647700"/>
                </a:moveTo>
                <a:lnTo>
                  <a:pt x="2147" y="594572"/>
                </a:lnTo>
                <a:lnTo>
                  <a:pt x="8477" y="542628"/>
                </a:lnTo>
                <a:lnTo>
                  <a:pt x="18824" y="492035"/>
                </a:lnTo>
                <a:lnTo>
                  <a:pt x="33020" y="442959"/>
                </a:lnTo>
                <a:lnTo>
                  <a:pt x="50900" y="395567"/>
                </a:lnTo>
                <a:lnTo>
                  <a:pt x="72296" y="350025"/>
                </a:lnTo>
                <a:lnTo>
                  <a:pt x="97042" y="306499"/>
                </a:lnTo>
                <a:lnTo>
                  <a:pt x="124971" y="265157"/>
                </a:lnTo>
                <a:lnTo>
                  <a:pt x="155916" y="226165"/>
                </a:lnTo>
                <a:lnTo>
                  <a:pt x="189711" y="189690"/>
                </a:lnTo>
                <a:lnTo>
                  <a:pt x="226188" y="155898"/>
                </a:lnTo>
                <a:lnTo>
                  <a:pt x="265182" y="124955"/>
                </a:lnTo>
                <a:lnTo>
                  <a:pt x="306525" y="97029"/>
                </a:lnTo>
                <a:lnTo>
                  <a:pt x="350051" y="72286"/>
                </a:lnTo>
                <a:lnTo>
                  <a:pt x="395594" y="50893"/>
                </a:lnTo>
                <a:lnTo>
                  <a:pt x="442985" y="33015"/>
                </a:lnTo>
                <a:lnTo>
                  <a:pt x="492060" y="18821"/>
                </a:lnTo>
                <a:lnTo>
                  <a:pt x="542650" y="8476"/>
                </a:lnTo>
                <a:lnTo>
                  <a:pt x="594590" y="2146"/>
                </a:lnTo>
                <a:lnTo>
                  <a:pt x="647712" y="0"/>
                </a:lnTo>
                <a:lnTo>
                  <a:pt x="8039100" y="0"/>
                </a:lnTo>
                <a:lnTo>
                  <a:pt x="8092227" y="2146"/>
                </a:lnTo>
                <a:lnTo>
                  <a:pt x="8144171" y="8476"/>
                </a:lnTo>
                <a:lnTo>
                  <a:pt x="8194764" y="18821"/>
                </a:lnTo>
                <a:lnTo>
                  <a:pt x="8243840" y="33015"/>
                </a:lnTo>
                <a:lnTo>
                  <a:pt x="8291232" y="50893"/>
                </a:lnTo>
                <a:lnTo>
                  <a:pt x="8336774" y="72286"/>
                </a:lnTo>
                <a:lnTo>
                  <a:pt x="8380300" y="97029"/>
                </a:lnTo>
                <a:lnTo>
                  <a:pt x="8421642" y="124955"/>
                </a:lnTo>
                <a:lnTo>
                  <a:pt x="8460634" y="155898"/>
                </a:lnTo>
                <a:lnTo>
                  <a:pt x="8497109" y="189690"/>
                </a:lnTo>
                <a:lnTo>
                  <a:pt x="8530901" y="226165"/>
                </a:lnTo>
                <a:lnTo>
                  <a:pt x="8561844" y="265157"/>
                </a:lnTo>
                <a:lnTo>
                  <a:pt x="8589770" y="306499"/>
                </a:lnTo>
                <a:lnTo>
                  <a:pt x="8614513" y="350025"/>
                </a:lnTo>
                <a:lnTo>
                  <a:pt x="8635906" y="395567"/>
                </a:lnTo>
                <a:lnTo>
                  <a:pt x="8653784" y="442959"/>
                </a:lnTo>
                <a:lnTo>
                  <a:pt x="8667978" y="492035"/>
                </a:lnTo>
                <a:lnTo>
                  <a:pt x="8678323" y="542628"/>
                </a:lnTo>
                <a:lnTo>
                  <a:pt x="8684653" y="594572"/>
                </a:lnTo>
                <a:lnTo>
                  <a:pt x="8686800" y="647700"/>
                </a:lnTo>
                <a:lnTo>
                  <a:pt x="8686800" y="3238500"/>
                </a:lnTo>
                <a:lnTo>
                  <a:pt x="8684653" y="3291627"/>
                </a:lnTo>
                <a:lnTo>
                  <a:pt x="8678323" y="3343571"/>
                </a:lnTo>
                <a:lnTo>
                  <a:pt x="8667978" y="3394164"/>
                </a:lnTo>
                <a:lnTo>
                  <a:pt x="8653784" y="3443240"/>
                </a:lnTo>
                <a:lnTo>
                  <a:pt x="8635906" y="3490632"/>
                </a:lnTo>
                <a:lnTo>
                  <a:pt x="8614513" y="3536174"/>
                </a:lnTo>
                <a:lnTo>
                  <a:pt x="8589770" y="3579700"/>
                </a:lnTo>
                <a:lnTo>
                  <a:pt x="8561844" y="3621042"/>
                </a:lnTo>
                <a:lnTo>
                  <a:pt x="8530901" y="3660034"/>
                </a:lnTo>
                <a:lnTo>
                  <a:pt x="8497109" y="3696509"/>
                </a:lnTo>
                <a:lnTo>
                  <a:pt x="8460634" y="3730301"/>
                </a:lnTo>
                <a:lnTo>
                  <a:pt x="8421642" y="3761244"/>
                </a:lnTo>
                <a:lnTo>
                  <a:pt x="8380300" y="3789170"/>
                </a:lnTo>
                <a:lnTo>
                  <a:pt x="8336774" y="3813913"/>
                </a:lnTo>
                <a:lnTo>
                  <a:pt x="8291232" y="3835306"/>
                </a:lnTo>
                <a:lnTo>
                  <a:pt x="8243840" y="3853184"/>
                </a:lnTo>
                <a:lnTo>
                  <a:pt x="8194764" y="3867378"/>
                </a:lnTo>
                <a:lnTo>
                  <a:pt x="8144171" y="3877723"/>
                </a:lnTo>
                <a:lnTo>
                  <a:pt x="8092227" y="3884053"/>
                </a:lnTo>
                <a:lnTo>
                  <a:pt x="8039100" y="3886200"/>
                </a:lnTo>
                <a:lnTo>
                  <a:pt x="647712" y="3886200"/>
                </a:lnTo>
                <a:lnTo>
                  <a:pt x="594590" y="3884053"/>
                </a:lnTo>
                <a:lnTo>
                  <a:pt x="542650" y="3877723"/>
                </a:lnTo>
                <a:lnTo>
                  <a:pt x="492060" y="3867378"/>
                </a:lnTo>
                <a:lnTo>
                  <a:pt x="442985" y="3853184"/>
                </a:lnTo>
                <a:lnTo>
                  <a:pt x="395594" y="3835306"/>
                </a:lnTo>
                <a:lnTo>
                  <a:pt x="350051" y="3813913"/>
                </a:lnTo>
                <a:lnTo>
                  <a:pt x="306525" y="3789170"/>
                </a:lnTo>
                <a:lnTo>
                  <a:pt x="265182" y="3761244"/>
                </a:lnTo>
                <a:lnTo>
                  <a:pt x="226188" y="3730301"/>
                </a:lnTo>
                <a:lnTo>
                  <a:pt x="189711" y="3696509"/>
                </a:lnTo>
                <a:lnTo>
                  <a:pt x="155916" y="3660034"/>
                </a:lnTo>
                <a:lnTo>
                  <a:pt x="124971" y="3621042"/>
                </a:lnTo>
                <a:lnTo>
                  <a:pt x="97042" y="3579700"/>
                </a:lnTo>
                <a:lnTo>
                  <a:pt x="72296" y="3536174"/>
                </a:lnTo>
                <a:lnTo>
                  <a:pt x="50900" y="3490632"/>
                </a:lnTo>
                <a:lnTo>
                  <a:pt x="33020" y="3443240"/>
                </a:lnTo>
                <a:lnTo>
                  <a:pt x="18824" y="3394164"/>
                </a:lnTo>
                <a:lnTo>
                  <a:pt x="8477" y="3343571"/>
                </a:lnTo>
                <a:lnTo>
                  <a:pt x="2147" y="3291627"/>
                </a:lnTo>
                <a:lnTo>
                  <a:pt x="0" y="3238500"/>
                </a:lnTo>
                <a:lnTo>
                  <a:pt x="0" y="6477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4"/>
          <p:cNvSpPr txBox="1"/>
          <p:nvPr/>
        </p:nvSpPr>
        <p:spPr>
          <a:xfrm>
            <a:off x="533400" y="1371600"/>
            <a:ext cx="3849370" cy="742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10" dirty="0" smtClean="0">
                <a:latin typeface="Arial"/>
                <a:cs typeface="Arial"/>
              </a:rPr>
              <a:t>O</a:t>
            </a:r>
            <a:r>
              <a:rPr sz="1800" b="1" spc="5" dirty="0" smtClean="0">
                <a:latin typeface="Arial"/>
                <a:cs typeface="Arial"/>
              </a:rPr>
              <a:t>p</a:t>
            </a:r>
            <a:r>
              <a:rPr sz="1800" b="1" spc="0" dirty="0" smtClean="0">
                <a:latin typeface="Arial"/>
                <a:cs typeface="Arial"/>
              </a:rPr>
              <a:t>i</a:t>
            </a:r>
            <a:r>
              <a:rPr sz="1800" b="1" spc="5" dirty="0" smtClean="0">
                <a:latin typeface="Arial"/>
                <a:cs typeface="Arial"/>
              </a:rPr>
              <a:t>n</a:t>
            </a:r>
            <a:r>
              <a:rPr sz="1800" b="1" spc="0" dirty="0" smtClean="0">
                <a:latin typeface="Arial"/>
                <a:cs typeface="Arial"/>
              </a:rPr>
              <a:t>i</a:t>
            </a:r>
            <a:r>
              <a:rPr sz="1800" b="1" spc="5" dirty="0" smtClean="0">
                <a:latin typeface="Arial"/>
                <a:cs typeface="Arial"/>
              </a:rPr>
              <a:t>ó</a:t>
            </a:r>
            <a:r>
              <a:rPr sz="1800" b="1" spc="0" dirty="0" smtClean="0">
                <a:latin typeface="Arial"/>
                <a:cs typeface="Arial"/>
              </a:rPr>
              <a:t>n</a:t>
            </a:r>
            <a:endParaRPr sz="1800" dirty="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</a:pPr>
            <a:endParaRPr sz="1400" dirty="0"/>
          </a:p>
          <a:p>
            <a:pPr marL="2287270">
              <a:lnSpc>
                <a:spcPct val="100000"/>
              </a:lnSpc>
            </a:pPr>
            <a:r>
              <a:rPr lang="es-MX" sz="1800" dirty="0" smtClean="0">
                <a:latin typeface="Arial"/>
                <a:cs typeface="Arial"/>
              </a:rPr>
              <a:t>Monterrey</a:t>
            </a:r>
            <a:endParaRPr sz="18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57200" y="990600"/>
            <a:ext cx="8229600" cy="15240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020435">
              <a:lnSpc>
                <a:spcPct val="100000"/>
              </a:lnSpc>
            </a:pP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Iden</a:t>
            </a:r>
            <a:r>
              <a:rPr sz="2000" b="1" spc="0" dirty="0" smtClean="0">
                <a:solidFill>
                  <a:srgbClr val="C00000"/>
                </a:solidFill>
                <a:latin typeface="Arial"/>
                <a:cs typeface="Arial"/>
              </a:rPr>
              <a:t>t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ific</a:t>
            </a: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a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c</a:t>
            </a:r>
            <a:r>
              <a:rPr sz="2000" b="1" spc="-20" dirty="0" smtClean="0">
                <a:solidFill>
                  <a:srgbClr val="C00000"/>
                </a:solidFill>
                <a:latin typeface="Arial"/>
                <a:cs typeface="Arial"/>
              </a:rPr>
              <a:t>i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ón</a:t>
            </a:r>
            <a:r>
              <a:rPr sz="2000" b="1" spc="-20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de</a:t>
            </a:r>
            <a:r>
              <a:rPr sz="2000" b="1" spc="15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0" dirty="0" smtClean="0">
                <a:solidFill>
                  <a:srgbClr val="C00000"/>
                </a:solidFill>
                <a:latin typeface="Arial"/>
                <a:cs typeface="Arial"/>
              </a:rPr>
              <a:t>v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a</a:t>
            </a:r>
            <a:r>
              <a:rPr sz="2000" b="1" spc="-20" dirty="0" smtClean="0">
                <a:solidFill>
                  <a:srgbClr val="C00000"/>
                </a:solidFill>
                <a:latin typeface="Arial"/>
                <a:cs typeface="Arial"/>
              </a:rPr>
              <a:t>l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or</a:t>
            </a: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e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endParaRPr sz="20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4800" y="2590800"/>
            <a:ext cx="8458200" cy="3505200"/>
          </a:xfrm>
          <a:custGeom>
            <a:avLst/>
            <a:gdLst/>
            <a:ahLst/>
            <a:cxnLst/>
            <a:rect l="l" t="t" r="r" b="b"/>
            <a:pathLst>
              <a:path w="8458200" h="3505200">
                <a:moveTo>
                  <a:pt x="0" y="584200"/>
                </a:moveTo>
                <a:lnTo>
                  <a:pt x="1936" y="536295"/>
                </a:lnTo>
                <a:lnTo>
                  <a:pt x="7646" y="489455"/>
                </a:lnTo>
                <a:lnTo>
                  <a:pt x="16978" y="443831"/>
                </a:lnTo>
                <a:lnTo>
                  <a:pt x="29783" y="399572"/>
                </a:lnTo>
                <a:lnTo>
                  <a:pt x="45909" y="356830"/>
                </a:lnTo>
                <a:lnTo>
                  <a:pt x="65207" y="315755"/>
                </a:lnTo>
                <a:lnTo>
                  <a:pt x="87527" y="276497"/>
                </a:lnTo>
                <a:lnTo>
                  <a:pt x="112717" y="239207"/>
                </a:lnTo>
                <a:lnTo>
                  <a:pt x="140628" y="204035"/>
                </a:lnTo>
                <a:lnTo>
                  <a:pt x="171110" y="171132"/>
                </a:lnTo>
                <a:lnTo>
                  <a:pt x="204011" y="140649"/>
                </a:lnTo>
                <a:lnTo>
                  <a:pt x="239182" y="112735"/>
                </a:lnTo>
                <a:lnTo>
                  <a:pt x="276472" y="87542"/>
                </a:lnTo>
                <a:lnTo>
                  <a:pt x="315731" y="65219"/>
                </a:lnTo>
                <a:lnTo>
                  <a:pt x="356808" y="45918"/>
                </a:lnTo>
                <a:lnTo>
                  <a:pt x="399554" y="29789"/>
                </a:lnTo>
                <a:lnTo>
                  <a:pt x="443818" y="16982"/>
                </a:lnTo>
                <a:lnTo>
                  <a:pt x="489449" y="7647"/>
                </a:lnTo>
                <a:lnTo>
                  <a:pt x="536297" y="1937"/>
                </a:lnTo>
                <a:lnTo>
                  <a:pt x="584212" y="0"/>
                </a:lnTo>
                <a:lnTo>
                  <a:pt x="7874000" y="0"/>
                </a:lnTo>
                <a:lnTo>
                  <a:pt x="7921904" y="1937"/>
                </a:lnTo>
                <a:lnTo>
                  <a:pt x="7968744" y="7647"/>
                </a:lnTo>
                <a:lnTo>
                  <a:pt x="8014368" y="16982"/>
                </a:lnTo>
                <a:lnTo>
                  <a:pt x="8058627" y="29789"/>
                </a:lnTo>
                <a:lnTo>
                  <a:pt x="8101369" y="45918"/>
                </a:lnTo>
                <a:lnTo>
                  <a:pt x="8142444" y="65219"/>
                </a:lnTo>
                <a:lnTo>
                  <a:pt x="8181702" y="87542"/>
                </a:lnTo>
                <a:lnTo>
                  <a:pt x="8218992" y="112735"/>
                </a:lnTo>
                <a:lnTo>
                  <a:pt x="8254164" y="140649"/>
                </a:lnTo>
                <a:lnTo>
                  <a:pt x="8287067" y="171132"/>
                </a:lnTo>
                <a:lnTo>
                  <a:pt x="8317550" y="204035"/>
                </a:lnTo>
                <a:lnTo>
                  <a:pt x="8345464" y="239207"/>
                </a:lnTo>
                <a:lnTo>
                  <a:pt x="8370657" y="276497"/>
                </a:lnTo>
                <a:lnTo>
                  <a:pt x="8392980" y="315755"/>
                </a:lnTo>
                <a:lnTo>
                  <a:pt x="8412281" y="356830"/>
                </a:lnTo>
                <a:lnTo>
                  <a:pt x="8428410" y="399572"/>
                </a:lnTo>
                <a:lnTo>
                  <a:pt x="8441217" y="443831"/>
                </a:lnTo>
                <a:lnTo>
                  <a:pt x="8450552" y="489455"/>
                </a:lnTo>
                <a:lnTo>
                  <a:pt x="8456262" y="536295"/>
                </a:lnTo>
                <a:lnTo>
                  <a:pt x="8458200" y="584200"/>
                </a:lnTo>
                <a:lnTo>
                  <a:pt x="8458200" y="2921000"/>
                </a:lnTo>
                <a:lnTo>
                  <a:pt x="8456262" y="2968904"/>
                </a:lnTo>
                <a:lnTo>
                  <a:pt x="8450552" y="3015744"/>
                </a:lnTo>
                <a:lnTo>
                  <a:pt x="8441217" y="3061368"/>
                </a:lnTo>
                <a:lnTo>
                  <a:pt x="8428410" y="3105627"/>
                </a:lnTo>
                <a:lnTo>
                  <a:pt x="8412281" y="3148369"/>
                </a:lnTo>
                <a:lnTo>
                  <a:pt x="8392980" y="3189444"/>
                </a:lnTo>
                <a:lnTo>
                  <a:pt x="8370657" y="3228702"/>
                </a:lnTo>
                <a:lnTo>
                  <a:pt x="8345464" y="3265992"/>
                </a:lnTo>
                <a:lnTo>
                  <a:pt x="8317550" y="3301164"/>
                </a:lnTo>
                <a:lnTo>
                  <a:pt x="8287067" y="3334067"/>
                </a:lnTo>
                <a:lnTo>
                  <a:pt x="8254164" y="3364550"/>
                </a:lnTo>
                <a:lnTo>
                  <a:pt x="8218992" y="3392464"/>
                </a:lnTo>
                <a:lnTo>
                  <a:pt x="8181702" y="3417657"/>
                </a:lnTo>
                <a:lnTo>
                  <a:pt x="8142444" y="3439980"/>
                </a:lnTo>
                <a:lnTo>
                  <a:pt x="8101369" y="3459281"/>
                </a:lnTo>
                <a:lnTo>
                  <a:pt x="8058627" y="3475410"/>
                </a:lnTo>
                <a:lnTo>
                  <a:pt x="8014368" y="3488217"/>
                </a:lnTo>
                <a:lnTo>
                  <a:pt x="7968744" y="3497552"/>
                </a:lnTo>
                <a:lnTo>
                  <a:pt x="7921904" y="3503262"/>
                </a:lnTo>
                <a:lnTo>
                  <a:pt x="7874000" y="3505200"/>
                </a:lnTo>
                <a:lnTo>
                  <a:pt x="584212" y="3505200"/>
                </a:lnTo>
                <a:lnTo>
                  <a:pt x="536297" y="3503262"/>
                </a:lnTo>
                <a:lnTo>
                  <a:pt x="489449" y="3497552"/>
                </a:lnTo>
                <a:lnTo>
                  <a:pt x="443818" y="3488217"/>
                </a:lnTo>
                <a:lnTo>
                  <a:pt x="399554" y="3475410"/>
                </a:lnTo>
                <a:lnTo>
                  <a:pt x="356808" y="3459281"/>
                </a:lnTo>
                <a:lnTo>
                  <a:pt x="315731" y="3439980"/>
                </a:lnTo>
                <a:lnTo>
                  <a:pt x="276472" y="3417657"/>
                </a:lnTo>
                <a:lnTo>
                  <a:pt x="239182" y="3392464"/>
                </a:lnTo>
                <a:lnTo>
                  <a:pt x="204011" y="3364550"/>
                </a:lnTo>
                <a:lnTo>
                  <a:pt x="171110" y="3334067"/>
                </a:lnTo>
                <a:lnTo>
                  <a:pt x="140628" y="3301164"/>
                </a:lnTo>
                <a:lnTo>
                  <a:pt x="112717" y="3265992"/>
                </a:lnTo>
                <a:lnTo>
                  <a:pt x="87527" y="3228702"/>
                </a:lnTo>
                <a:lnTo>
                  <a:pt x="65207" y="3189444"/>
                </a:lnTo>
                <a:lnTo>
                  <a:pt x="45909" y="3148369"/>
                </a:lnTo>
                <a:lnTo>
                  <a:pt x="29783" y="3105627"/>
                </a:lnTo>
                <a:lnTo>
                  <a:pt x="16978" y="3061368"/>
                </a:lnTo>
                <a:lnTo>
                  <a:pt x="7646" y="3015744"/>
                </a:lnTo>
                <a:lnTo>
                  <a:pt x="1936" y="2968904"/>
                </a:lnTo>
                <a:lnTo>
                  <a:pt x="0" y="2921000"/>
                </a:lnTo>
                <a:lnTo>
                  <a:pt x="0" y="5842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33400" y="1524000"/>
            <a:ext cx="3849370" cy="742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10" dirty="0" smtClean="0">
                <a:latin typeface="Arial"/>
                <a:cs typeface="Arial"/>
              </a:rPr>
              <a:t>O</a:t>
            </a:r>
            <a:r>
              <a:rPr sz="1800" b="1" spc="5" dirty="0" smtClean="0">
                <a:latin typeface="Arial"/>
                <a:cs typeface="Arial"/>
              </a:rPr>
              <a:t>p</a:t>
            </a:r>
            <a:r>
              <a:rPr sz="1800" b="1" spc="0" dirty="0" smtClean="0">
                <a:latin typeface="Arial"/>
                <a:cs typeface="Arial"/>
              </a:rPr>
              <a:t>i</a:t>
            </a:r>
            <a:r>
              <a:rPr sz="1800" b="1" spc="5" dirty="0" smtClean="0">
                <a:latin typeface="Arial"/>
                <a:cs typeface="Arial"/>
              </a:rPr>
              <a:t>n</a:t>
            </a:r>
            <a:r>
              <a:rPr sz="1800" b="1" spc="0" dirty="0" smtClean="0">
                <a:latin typeface="Arial"/>
                <a:cs typeface="Arial"/>
              </a:rPr>
              <a:t>i</a:t>
            </a:r>
            <a:r>
              <a:rPr sz="1800" b="1" spc="5" dirty="0" smtClean="0">
                <a:latin typeface="Arial"/>
                <a:cs typeface="Arial"/>
              </a:rPr>
              <a:t>ó</a:t>
            </a:r>
            <a:r>
              <a:rPr sz="1800" b="1" spc="0" dirty="0" smtClean="0">
                <a:latin typeface="Arial"/>
                <a:cs typeface="Arial"/>
              </a:rPr>
              <a:t>n</a:t>
            </a:r>
            <a:endParaRPr sz="1800" dirty="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</a:pPr>
            <a:endParaRPr sz="1400" dirty="0"/>
          </a:p>
          <a:p>
            <a:pPr marL="2287270">
              <a:lnSpc>
                <a:spcPct val="100000"/>
              </a:lnSpc>
            </a:pPr>
            <a:r>
              <a:rPr sz="1800" dirty="0" smtClean="0">
                <a:latin typeface="Arial"/>
                <a:cs typeface="Arial"/>
              </a:rPr>
              <a:t>Di</a:t>
            </a:r>
            <a:r>
              <a:rPr sz="1800" spc="10" dirty="0" smtClean="0">
                <a:latin typeface="Arial"/>
                <a:cs typeface="Arial"/>
              </a:rPr>
              <a:t>s</a:t>
            </a:r>
            <a:r>
              <a:rPr sz="1800" spc="0" dirty="0" smtClean="0">
                <a:latin typeface="Arial"/>
                <a:cs typeface="Arial"/>
              </a:rPr>
              <a:t>tr</a:t>
            </a:r>
            <a:r>
              <a:rPr sz="1800" spc="10" dirty="0" smtClean="0">
                <a:latin typeface="Arial"/>
                <a:cs typeface="Arial"/>
              </a:rPr>
              <a:t>i</a:t>
            </a:r>
            <a:r>
              <a:rPr sz="1800" spc="0" dirty="0" smtClean="0">
                <a:latin typeface="Arial"/>
                <a:cs typeface="Arial"/>
              </a:rPr>
              <a:t>to</a:t>
            </a:r>
            <a:r>
              <a:rPr sz="1800" spc="-60" dirty="0" smtClean="0">
                <a:latin typeface="Arial"/>
                <a:cs typeface="Arial"/>
              </a:rPr>
              <a:t> </a:t>
            </a:r>
            <a:r>
              <a:rPr sz="1800" spc="0" dirty="0" smtClean="0">
                <a:latin typeface="Arial"/>
                <a:cs typeface="Arial"/>
              </a:rPr>
              <a:t>F</a:t>
            </a:r>
            <a:r>
              <a:rPr sz="1800" spc="5" dirty="0" smtClean="0">
                <a:latin typeface="Arial"/>
                <a:cs typeface="Arial"/>
              </a:rPr>
              <a:t>ede</a:t>
            </a:r>
            <a:r>
              <a:rPr sz="1800" spc="0" dirty="0" smtClean="0">
                <a:latin typeface="Arial"/>
                <a:cs typeface="Arial"/>
              </a:rPr>
              <a:t>r</a:t>
            </a:r>
            <a:r>
              <a:rPr sz="1800" spc="5" dirty="0" smtClean="0">
                <a:latin typeface="Arial"/>
                <a:cs typeface="Arial"/>
              </a:rPr>
              <a:t>a</a:t>
            </a:r>
            <a:r>
              <a:rPr sz="1800" spc="0" dirty="0" smtClean="0">
                <a:latin typeface="Arial"/>
                <a:cs typeface="Arial"/>
              </a:rPr>
              <a:t>l</a:t>
            </a:r>
            <a:endParaRPr sz="18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33400" y="2895600"/>
            <a:ext cx="7965440" cy="2390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3335" algn="just">
              <a:lnSpc>
                <a:spcPct val="100099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b="1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b="1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ase </a:t>
            </a:r>
            <a:r>
              <a:rPr sz="1200" b="1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i="1" spc="-2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b="1" i="1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i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i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i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i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b="1" i="1" spc="-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b="1" i="1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b="1" i="1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i="1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b="1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ce </a:t>
            </a:r>
            <a:r>
              <a:rPr sz="1200" b="1" i="1" spc="-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i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i="1" spc="5" dirty="0" smtClean="0">
                <a:solidFill>
                  <a:srgbClr val="404040"/>
                </a:solidFill>
                <a:latin typeface="Arial"/>
                <a:cs typeface="Arial"/>
              </a:rPr>
              <a:t>nd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i="1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b="1" i="1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i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b="1" i="1" spc="-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i="1" spc="-1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i="1" spc="0" dirty="0" smtClean="0">
                <a:solidFill>
                  <a:srgbClr val="404040"/>
                </a:solidFill>
                <a:latin typeface="Arial"/>
                <a:cs typeface="Arial"/>
              </a:rPr>
              <a:t>aís </a:t>
            </a:r>
            <a:r>
              <a:rPr sz="1200" b="1" i="1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b="1" spc="-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-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b="1" spc="-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es, </a:t>
            </a:r>
            <a:r>
              <a:rPr sz="1200" b="1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b="1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b="1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b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ar 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 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ea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si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ar 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 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sa 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ay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39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Re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spo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ñ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i="1" dirty="0" smtClean="0">
                <a:solidFill>
                  <a:srgbClr val="404040"/>
                </a:solidFill>
                <a:latin typeface="Arial"/>
                <a:cs typeface="Arial"/>
              </a:rPr>
              <a:t>afectó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día.”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-4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donde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denunc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-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én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 marR="1025525">
              <a:lnSpc>
                <a:spcPct val="100099"/>
              </a:lnSpc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Nos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ensaje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ojalá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pá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os,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cada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vez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ás,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 bueno.” 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echo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muje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es,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tod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ales.”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pueblo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hace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Re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voto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ás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poner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opuest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deas.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-6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–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slo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qué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uno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op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4916423" y="728472"/>
            <a:ext cx="332232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657600" y="3124200"/>
            <a:ext cx="1329055" cy="2546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latin typeface="Arial"/>
                <a:cs typeface="Arial"/>
              </a:rPr>
              <a:t>C</a:t>
            </a:r>
            <a:r>
              <a:rPr sz="1600" b="1" spc="0" dirty="0" smtClean="0">
                <a:latin typeface="Arial"/>
                <a:cs typeface="Arial"/>
              </a:rPr>
              <a:t>O</a:t>
            </a:r>
            <a:r>
              <a:rPr sz="1600" b="1" spc="-15" dirty="0" smtClean="0">
                <a:latin typeface="Arial"/>
                <a:cs typeface="Arial"/>
              </a:rPr>
              <a:t>N</a:t>
            </a:r>
            <a:r>
              <a:rPr sz="1600" b="1" spc="5" dirty="0" smtClean="0">
                <a:latin typeface="Arial"/>
                <a:cs typeface="Arial"/>
              </a:rPr>
              <a:t>SE</a:t>
            </a:r>
            <a:r>
              <a:rPr sz="1600" b="1" spc="-10" dirty="0" smtClean="0">
                <a:latin typeface="Arial"/>
                <a:cs typeface="Arial"/>
              </a:rPr>
              <a:t>N</a:t>
            </a:r>
            <a:r>
              <a:rPr sz="1600" b="1" spc="5" dirty="0" smtClean="0">
                <a:latin typeface="Arial"/>
                <a:cs typeface="Arial"/>
              </a:rPr>
              <a:t>S</a:t>
            </a:r>
            <a:r>
              <a:rPr sz="1600" b="1" spc="0" dirty="0" smtClean="0">
                <a:latin typeface="Arial"/>
                <a:cs typeface="Arial"/>
              </a:rPr>
              <a:t>OS</a:t>
            </a:r>
            <a:endParaRPr sz="16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794503" y="3624071"/>
            <a:ext cx="332232" cy="33528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038600" y="5257800"/>
            <a:ext cx="964565" cy="2546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80" dirty="0" smtClean="0">
                <a:latin typeface="Arial"/>
                <a:cs typeface="Arial"/>
              </a:rPr>
              <a:t>A</a:t>
            </a:r>
            <a:r>
              <a:rPr sz="1600" b="1" spc="15" dirty="0" smtClean="0">
                <a:latin typeface="Arial"/>
                <a:cs typeface="Arial"/>
              </a:rPr>
              <a:t>N</a:t>
            </a:r>
            <a:r>
              <a:rPr sz="1600" b="1" spc="-80" dirty="0" smtClean="0">
                <a:latin typeface="Arial"/>
                <a:cs typeface="Arial"/>
              </a:rPr>
              <a:t>Á</a:t>
            </a:r>
            <a:r>
              <a:rPr sz="1600" b="1" spc="0" dirty="0" smtClean="0">
                <a:latin typeface="Arial"/>
                <a:cs typeface="Arial"/>
              </a:rPr>
              <a:t>L</a:t>
            </a:r>
            <a:r>
              <a:rPr sz="1600" b="1" spc="10" dirty="0" smtClean="0">
                <a:latin typeface="Arial"/>
                <a:cs typeface="Arial"/>
              </a:rPr>
              <a:t>I</a:t>
            </a:r>
            <a:r>
              <a:rPr sz="1600" b="1" spc="5" dirty="0" smtClean="0">
                <a:latin typeface="Arial"/>
                <a:cs typeface="Arial"/>
              </a:rPr>
              <a:t>SI</a:t>
            </a:r>
            <a:r>
              <a:rPr sz="1600" b="1" spc="0" dirty="0" smtClean="0">
                <a:latin typeface="Arial"/>
                <a:cs typeface="Arial"/>
              </a:rPr>
              <a:t>S</a:t>
            </a:r>
            <a:endParaRPr sz="16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04800" y="3124200"/>
            <a:ext cx="8458200" cy="1905000"/>
          </a:xfrm>
          <a:custGeom>
            <a:avLst/>
            <a:gdLst/>
            <a:ahLst/>
            <a:cxnLst/>
            <a:rect l="l" t="t" r="r" b="b"/>
            <a:pathLst>
              <a:path w="8458200" h="1905000">
                <a:moveTo>
                  <a:pt x="0" y="317500"/>
                </a:moveTo>
                <a:lnTo>
                  <a:pt x="4155" y="265990"/>
                </a:lnTo>
                <a:lnTo>
                  <a:pt x="16186" y="217131"/>
                </a:lnTo>
                <a:lnTo>
                  <a:pt x="35439" y="171574"/>
                </a:lnTo>
                <a:lnTo>
                  <a:pt x="61259" y="129972"/>
                </a:lnTo>
                <a:lnTo>
                  <a:pt x="92994" y="92979"/>
                </a:lnTo>
                <a:lnTo>
                  <a:pt x="129989" y="61248"/>
                </a:lnTo>
                <a:lnTo>
                  <a:pt x="171591" y="35431"/>
                </a:lnTo>
                <a:lnTo>
                  <a:pt x="217146" y="16182"/>
                </a:lnTo>
                <a:lnTo>
                  <a:pt x="266000" y="4154"/>
                </a:lnTo>
                <a:lnTo>
                  <a:pt x="317500" y="0"/>
                </a:lnTo>
                <a:lnTo>
                  <a:pt x="8140700" y="0"/>
                </a:lnTo>
                <a:lnTo>
                  <a:pt x="8166744" y="1052"/>
                </a:lnTo>
                <a:lnTo>
                  <a:pt x="8192209" y="4154"/>
                </a:lnTo>
                <a:lnTo>
                  <a:pt x="8241068" y="16182"/>
                </a:lnTo>
                <a:lnTo>
                  <a:pt x="8286625" y="35431"/>
                </a:lnTo>
                <a:lnTo>
                  <a:pt x="8328227" y="61248"/>
                </a:lnTo>
                <a:lnTo>
                  <a:pt x="8365220" y="92979"/>
                </a:lnTo>
                <a:lnTo>
                  <a:pt x="8396951" y="129972"/>
                </a:lnTo>
                <a:lnTo>
                  <a:pt x="8422768" y="171574"/>
                </a:lnTo>
                <a:lnTo>
                  <a:pt x="8442017" y="217131"/>
                </a:lnTo>
                <a:lnTo>
                  <a:pt x="8454045" y="265990"/>
                </a:lnTo>
                <a:lnTo>
                  <a:pt x="8458200" y="317500"/>
                </a:lnTo>
                <a:lnTo>
                  <a:pt x="8458200" y="1587500"/>
                </a:lnTo>
                <a:lnTo>
                  <a:pt x="8457147" y="1613544"/>
                </a:lnTo>
                <a:lnTo>
                  <a:pt x="8454045" y="1639009"/>
                </a:lnTo>
                <a:lnTo>
                  <a:pt x="8442017" y="1687868"/>
                </a:lnTo>
                <a:lnTo>
                  <a:pt x="8422768" y="1733425"/>
                </a:lnTo>
                <a:lnTo>
                  <a:pt x="8396951" y="1775027"/>
                </a:lnTo>
                <a:lnTo>
                  <a:pt x="8365220" y="1812020"/>
                </a:lnTo>
                <a:lnTo>
                  <a:pt x="8328227" y="1843751"/>
                </a:lnTo>
                <a:lnTo>
                  <a:pt x="8286625" y="1869568"/>
                </a:lnTo>
                <a:lnTo>
                  <a:pt x="8241068" y="1888817"/>
                </a:lnTo>
                <a:lnTo>
                  <a:pt x="8192209" y="1900845"/>
                </a:lnTo>
                <a:lnTo>
                  <a:pt x="8140700" y="1905000"/>
                </a:lnTo>
                <a:lnTo>
                  <a:pt x="317500" y="1905000"/>
                </a:lnTo>
                <a:lnTo>
                  <a:pt x="291460" y="1903947"/>
                </a:lnTo>
                <a:lnTo>
                  <a:pt x="266000" y="1900845"/>
                </a:lnTo>
                <a:lnTo>
                  <a:pt x="217146" y="1888817"/>
                </a:lnTo>
                <a:lnTo>
                  <a:pt x="171591" y="1869568"/>
                </a:lnTo>
                <a:lnTo>
                  <a:pt x="129989" y="1843751"/>
                </a:lnTo>
                <a:lnTo>
                  <a:pt x="92994" y="1812020"/>
                </a:lnTo>
                <a:lnTo>
                  <a:pt x="61259" y="1775027"/>
                </a:lnTo>
                <a:lnTo>
                  <a:pt x="35439" y="1733425"/>
                </a:lnTo>
                <a:lnTo>
                  <a:pt x="16186" y="1687868"/>
                </a:lnTo>
                <a:lnTo>
                  <a:pt x="4155" y="1639009"/>
                </a:lnTo>
                <a:lnTo>
                  <a:pt x="0" y="1587500"/>
                </a:lnTo>
                <a:lnTo>
                  <a:pt x="0" y="3175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685800" y="3505200"/>
            <a:ext cx="7317105" cy="11087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Res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onsabi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id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-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espet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paci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son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ás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soc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pañas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</a:pPr>
            <a:endParaRPr sz="1400" dirty="0"/>
          </a:p>
          <a:p>
            <a:pPr marL="12700" marR="671195">
              <a:lnSpc>
                <a:spcPct val="100000"/>
              </a:lnSpc>
            </a:pP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spo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cu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votar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sacar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cre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spc="-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ecto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ones 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nd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pueb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o,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eg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gobe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nant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 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só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sent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pueb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za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dad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ún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sob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su fut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o.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xfrm>
            <a:off x="304800" y="1600200"/>
            <a:ext cx="8534400" cy="101193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020435">
              <a:lnSpc>
                <a:spcPct val="100000"/>
              </a:lnSpc>
            </a:pP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Iden</a:t>
            </a:r>
            <a:r>
              <a:rPr sz="2000" b="1" spc="0" dirty="0" smtClean="0">
                <a:solidFill>
                  <a:srgbClr val="C00000"/>
                </a:solidFill>
                <a:latin typeface="Arial"/>
                <a:cs typeface="Arial"/>
              </a:rPr>
              <a:t>t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ific</a:t>
            </a: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a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c</a:t>
            </a:r>
            <a:r>
              <a:rPr sz="2000" b="1" spc="-20" dirty="0" smtClean="0">
                <a:solidFill>
                  <a:srgbClr val="C00000"/>
                </a:solidFill>
                <a:latin typeface="Arial"/>
                <a:cs typeface="Arial"/>
              </a:rPr>
              <a:t>i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ón</a:t>
            </a:r>
            <a:r>
              <a:rPr sz="2000" b="1" spc="-20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de</a:t>
            </a:r>
            <a:r>
              <a:rPr sz="2000" b="1" spc="15" dirty="0" smtClean="0">
                <a:solidFill>
                  <a:srgbClr val="C00000"/>
                </a:solidFill>
                <a:latin typeface="Arial"/>
                <a:cs typeface="Arial"/>
              </a:rPr>
              <a:t> </a:t>
            </a:r>
            <a:r>
              <a:rPr sz="2000" b="1" spc="0" dirty="0" smtClean="0">
                <a:solidFill>
                  <a:srgbClr val="C00000"/>
                </a:solidFill>
                <a:latin typeface="Arial"/>
                <a:cs typeface="Arial"/>
              </a:rPr>
              <a:t>v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a</a:t>
            </a:r>
            <a:r>
              <a:rPr sz="2000" b="1" spc="-20" dirty="0" smtClean="0">
                <a:solidFill>
                  <a:srgbClr val="C00000"/>
                </a:solidFill>
                <a:latin typeface="Arial"/>
                <a:cs typeface="Arial"/>
              </a:rPr>
              <a:t>l</a:t>
            </a:r>
            <a:r>
              <a:rPr sz="2000" b="1" spc="-10" dirty="0" smtClean="0">
                <a:solidFill>
                  <a:srgbClr val="C00000"/>
                </a:solidFill>
                <a:latin typeface="Arial"/>
                <a:cs typeface="Arial"/>
              </a:rPr>
              <a:t>or</a:t>
            </a:r>
            <a:r>
              <a:rPr sz="2000" b="1" spc="-25" dirty="0" smtClean="0">
                <a:solidFill>
                  <a:srgbClr val="C00000"/>
                </a:solidFill>
                <a:latin typeface="Arial"/>
                <a:cs typeface="Arial"/>
              </a:rPr>
              <a:t>e</a:t>
            </a:r>
            <a:r>
              <a:rPr sz="2000" b="1" spc="-15" dirty="0" smtClean="0">
                <a:solidFill>
                  <a:srgbClr val="C00000"/>
                </a:solidFill>
                <a:latin typeface="Arial"/>
                <a:cs typeface="Arial"/>
              </a:rPr>
              <a:t>s</a:t>
            </a:r>
            <a:endParaRPr sz="2000" dirty="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81000" y="5257800"/>
            <a:ext cx="8458200" cy="1676400"/>
          </a:xfrm>
          <a:custGeom>
            <a:avLst/>
            <a:gdLst/>
            <a:ahLst/>
            <a:cxnLst/>
            <a:rect l="l" t="t" r="r" b="b"/>
            <a:pathLst>
              <a:path w="8458200" h="1676400">
                <a:moveTo>
                  <a:pt x="0" y="279400"/>
                </a:moveTo>
                <a:lnTo>
                  <a:pt x="3656" y="234080"/>
                </a:lnTo>
                <a:lnTo>
                  <a:pt x="14244" y="191089"/>
                </a:lnTo>
                <a:lnTo>
                  <a:pt x="31186" y="151001"/>
                </a:lnTo>
                <a:lnTo>
                  <a:pt x="53908" y="114391"/>
                </a:lnTo>
                <a:lnTo>
                  <a:pt x="81835" y="81835"/>
                </a:lnTo>
                <a:lnTo>
                  <a:pt x="114391" y="53908"/>
                </a:lnTo>
                <a:lnTo>
                  <a:pt x="151001" y="31186"/>
                </a:lnTo>
                <a:lnTo>
                  <a:pt x="191089" y="14244"/>
                </a:lnTo>
                <a:lnTo>
                  <a:pt x="234080" y="3656"/>
                </a:lnTo>
                <a:lnTo>
                  <a:pt x="279400" y="0"/>
                </a:lnTo>
                <a:lnTo>
                  <a:pt x="8178800" y="0"/>
                </a:lnTo>
                <a:lnTo>
                  <a:pt x="8201714" y="926"/>
                </a:lnTo>
                <a:lnTo>
                  <a:pt x="8224119" y="3656"/>
                </a:lnTo>
                <a:lnTo>
                  <a:pt x="8267110" y="14244"/>
                </a:lnTo>
                <a:lnTo>
                  <a:pt x="8307198" y="31186"/>
                </a:lnTo>
                <a:lnTo>
                  <a:pt x="8343808" y="53908"/>
                </a:lnTo>
                <a:lnTo>
                  <a:pt x="8376364" y="81835"/>
                </a:lnTo>
                <a:lnTo>
                  <a:pt x="8404291" y="114391"/>
                </a:lnTo>
                <a:lnTo>
                  <a:pt x="8427013" y="151001"/>
                </a:lnTo>
                <a:lnTo>
                  <a:pt x="8443955" y="191089"/>
                </a:lnTo>
                <a:lnTo>
                  <a:pt x="8454543" y="234080"/>
                </a:lnTo>
                <a:lnTo>
                  <a:pt x="8458200" y="279400"/>
                </a:lnTo>
                <a:lnTo>
                  <a:pt x="8458200" y="1397000"/>
                </a:lnTo>
                <a:lnTo>
                  <a:pt x="8457273" y="1419914"/>
                </a:lnTo>
                <a:lnTo>
                  <a:pt x="8454543" y="1442319"/>
                </a:lnTo>
                <a:lnTo>
                  <a:pt x="8443955" y="1485310"/>
                </a:lnTo>
                <a:lnTo>
                  <a:pt x="8427013" y="1525398"/>
                </a:lnTo>
                <a:lnTo>
                  <a:pt x="8404291" y="1562008"/>
                </a:lnTo>
                <a:lnTo>
                  <a:pt x="8376364" y="1594564"/>
                </a:lnTo>
                <a:lnTo>
                  <a:pt x="8343808" y="1622491"/>
                </a:lnTo>
                <a:lnTo>
                  <a:pt x="8307198" y="1645213"/>
                </a:lnTo>
                <a:lnTo>
                  <a:pt x="8267110" y="1662155"/>
                </a:lnTo>
                <a:lnTo>
                  <a:pt x="8224119" y="1672743"/>
                </a:lnTo>
                <a:lnTo>
                  <a:pt x="8178800" y="1676400"/>
                </a:lnTo>
                <a:lnTo>
                  <a:pt x="279400" y="1676400"/>
                </a:lnTo>
                <a:lnTo>
                  <a:pt x="256485" y="1675473"/>
                </a:lnTo>
                <a:lnTo>
                  <a:pt x="234080" y="1672743"/>
                </a:lnTo>
                <a:lnTo>
                  <a:pt x="191089" y="1662155"/>
                </a:lnTo>
                <a:lnTo>
                  <a:pt x="151001" y="1645213"/>
                </a:lnTo>
                <a:lnTo>
                  <a:pt x="114391" y="1622491"/>
                </a:lnTo>
                <a:lnTo>
                  <a:pt x="81835" y="1594564"/>
                </a:lnTo>
                <a:lnTo>
                  <a:pt x="53908" y="1562008"/>
                </a:lnTo>
                <a:lnTo>
                  <a:pt x="31186" y="1525398"/>
                </a:lnTo>
                <a:lnTo>
                  <a:pt x="14244" y="1485310"/>
                </a:lnTo>
                <a:lnTo>
                  <a:pt x="3656" y="1442319"/>
                </a:lnTo>
                <a:lnTo>
                  <a:pt x="0" y="1397000"/>
                </a:lnTo>
                <a:lnTo>
                  <a:pt x="0" y="27940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33400" y="5791200"/>
            <a:ext cx="8141970" cy="926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just">
              <a:lnSpc>
                <a:spcPct val="100099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Las</a:t>
            </a:r>
            <a:r>
              <a:rPr sz="1200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pañas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das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id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d,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 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ho 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 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ne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ano,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antía 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 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su 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ión </a:t>
            </a:r>
            <a:r>
              <a:rPr sz="1200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voto 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sus </a:t>
            </a:r>
            <a:r>
              <a:rPr sz="1200" spc="-11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nes </a:t>
            </a:r>
            <a:r>
              <a:rPr sz="1200" spc="-11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) </a:t>
            </a:r>
            <a:r>
              <a:rPr sz="1200" spc="-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spc="-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ión 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lo,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a, 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spc="-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ndo </a:t>
            </a:r>
            <a:r>
              <a:rPr sz="1200" spc="-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no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nga</a:t>
            </a:r>
            <a:r>
              <a:rPr sz="1200" spc="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eto</a:t>
            </a:r>
            <a:r>
              <a:rPr sz="1200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spc="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ste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eto</a:t>
            </a:r>
            <a:r>
              <a:rPr sz="1200" spc="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ibe</a:t>
            </a:r>
            <a:r>
              <a:rPr sz="1200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ya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uchos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ento</a:t>
            </a:r>
            <a:r>
              <a:rPr sz="1200" spc="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 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ganó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cand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dato</a:t>
            </a:r>
            <a:r>
              <a:rPr sz="1200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 suyo,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aban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ucha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patía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esu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228600" y="1981200"/>
            <a:ext cx="8644026" cy="4429252"/>
          </a:xfrm>
          <a:custGeom>
            <a:avLst/>
            <a:gdLst/>
            <a:ahLst/>
            <a:cxnLst/>
            <a:rect l="l" t="t" r="r" b="b"/>
            <a:pathLst>
              <a:path w="8644026" h="4429252">
                <a:moveTo>
                  <a:pt x="0" y="738251"/>
                </a:moveTo>
                <a:lnTo>
                  <a:pt x="2447" y="677710"/>
                </a:lnTo>
                <a:lnTo>
                  <a:pt x="9661" y="618516"/>
                </a:lnTo>
                <a:lnTo>
                  <a:pt x="21454" y="560858"/>
                </a:lnTo>
                <a:lnTo>
                  <a:pt x="37634" y="504927"/>
                </a:lnTo>
                <a:lnTo>
                  <a:pt x="58011" y="450913"/>
                </a:lnTo>
                <a:lnTo>
                  <a:pt x="82396" y="399006"/>
                </a:lnTo>
                <a:lnTo>
                  <a:pt x="110599" y="349396"/>
                </a:lnTo>
                <a:lnTo>
                  <a:pt x="142430" y="302273"/>
                </a:lnTo>
                <a:lnTo>
                  <a:pt x="177698" y="257827"/>
                </a:lnTo>
                <a:lnTo>
                  <a:pt x="216214" y="216249"/>
                </a:lnTo>
                <a:lnTo>
                  <a:pt x="257787" y="177728"/>
                </a:lnTo>
                <a:lnTo>
                  <a:pt x="302229" y="142455"/>
                </a:lnTo>
                <a:lnTo>
                  <a:pt x="349348" y="110620"/>
                </a:lnTo>
                <a:lnTo>
                  <a:pt x="398955" y="82412"/>
                </a:lnTo>
                <a:lnTo>
                  <a:pt x="450859" y="58023"/>
                </a:lnTo>
                <a:lnTo>
                  <a:pt x="504872" y="37641"/>
                </a:lnTo>
                <a:lnTo>
                  <a:pt x="560802" y="21458"/>
                </a:lnTo>
                <a:lnTo>
                  <a:pt x="618460" y="9663"/>
                </a:lnTo>
                <a:lnTo>
                  <a:pt x="677656" y="2447"/>
                </a:lnTo>
                <a:lnTo>
                  <a:pt x="738200" y="0"/>
                </a:lnTo>
                <a:lnTo>
                  <a:pt x="7905775" y="0"/>
                </a:lnTo>
                <a:lnTo>
                  <a:pt x="7966316" y="2447"/>
                </a:lnTo>
                <a:lnTo>
                  <a:pt x="8025510" y="9663"/>
                </a:lnTo>
                <a:lnTo>
                  <a:pt x="8083167" y="21458"/>
                </a:lnTo>
                <a:lnTo>
                  <a:pt x="8139098" y="37641"/>
                </a:lnTo>
                <a:lnTo>
                  <a:pt x="8193112" y="58023"/>
                </a:lnTo>
                <a:lnTo>
                  <a:pt x="8245020" y="82412"/>
                </a:lnTo>
                <a:lnTo>
                  <a:pt x="8294630" y="110620"/>
                </a:lnTo>
                <a:lnTo>
                  <a:pt x="8341753" y="142455"/>
                </a:lnTo>
                <a:lnTo>
                  <a:pt x="8386198" y="177728"/>
                </a:lnTo>
                <a:lnTo>
                  <a:pt x="8427777" y="216249"/>
                </a:lnTo>
                <a:lnTo>
                  <a:pt x="8466297" y="257827"/>
                </a:lnTo>
                <a:lnTo>
                  <a:pt x="8501571" y="302273"/>
                </a:lnTo>
                <a:lnTo>
                  <a:pt x="8533406" y="349396"/>
                </a:lnTo>
                <a:lnTo>
                  <a:pt x="8561613" y="399006"/>
                </a:lnTo>
                <a:lnTo>
                  <a:pt x="8586003" y="450913"/>
                </a:lnTo>
                <a:lnTo>
                  <a:pt x="8606384" y="504927"/>
                </a:lnTo>
                <a:lnTo>
                  <a:pt x="8622567" y="560858"/>
                </a:lnTo>
                <a:lnTo>
                  <a:pt x="8634362" y="618516"/>
                </a:lnTo>
                <a:lnTo>
                  <a:pt x="8641578" y="677710"/>
                </a:lnTo>
                <a:lnTo>
                  <a:pt x="8644026" y="738251"/>
                </a:lnTo>
                <a:lnTo>
                  <a:pt x="8644026" y="3691001"/>
                </a:lnTo>
                <a:lnTo>
                  <a:pt x="8641578" y="3751541"/>
                </a:lnTo>
                <a:lnTo>
                  <a:pt x="8634362" y="3810735"/>
                </a:lnTo>
                <a:lnTo>
                  <a:pt x="8622567" y="3868393"/>
                </a:lnTo>
                <a:lnTo>
                  <a:pt x="8606384" y="3924324"/>
                </a:lnTo>
                <a:lnTo>
                  <a:pt x="8586003" y="3978338"/>
                </a:lnTo>
                <a:lnTo>
                  <a:pt x="8561613" y="4030245"/>
                </a:lnTo>
                <a:lnTo>
                  <a:pt x="8533406" y="4079855"/>
                </a:lnTo>
                <a:lnTo>
                  <a:pt x="8501571" y="4126978"/>
                </a:lnTo>
                <a:lnTo>
                  <a:pt x="8466297" y="4171424"/>
                </a:lnTo>
                <a:lnTo>
                  <a:pt x="8427777" y="4213002"/>
                </a:lnTo>
                <a:lnTo>
                  <a:pt x="8386198" y="4251523"/>
                </a:lnTo>
                <a:lnTo>
                  <a:pt x="8341753" y="4286796"/>
                </a:lnTo>
                <a:lnTo>
                  <a:pt x="8294630" y="4318631"/>
                </a:lnTo>
                <a:lnTo>
                  <a:pt x="8245020" y="4346839"/>
                </a:lnTo>
                <a:lnTo>
                  <a:pt x="8193112" y="4371228"/>
                </a:lnTo>
                <a:lnTo>
                  <a:pt x="8139098" y="4391610"/>
                </a:lnTo>
                <a:lnTo>
                  <a:pt x="8083167" y="4407793"/>
                </a:lnTo>
                <a:lnTo>
                  <a:pt x="8025510" y="4419588"/>
                </a:lnTo>
                <a:lnTo>
                  <a:pt x="7966316" y="4426804"/>
                </a:lnTo>
                <a:lnTo>
                  <a:pt x="7905775" y="4429252"/>
                </a:lnTo>
                <a:lnTo>
                  <a:pt x="738200" y="4429252"/>
                </a:lnTo>
                <a:lnTo>
                  <a:pt x="677656" y="4426804"/>
                </a:lnTo>
                <a:lnTo>
                  <a:pt x="618460" y="4419588"/>
                </a:lnTo>
                <a:lnTo>
                  <a:pt x="560802" y="4407793"/>
                </a:lnTo>
                <a:lnTo>
                  <a:pt x="504872" y="4391610"/>
                </a:lnTo>
                <a:lnTo>
                  <a:pt x="450859" y="4371228"/>
                </a:lnTo>
                <a:lnTo>
                  <a:pt x="398955" y="4346839"/>
                </a:lnTo>
                <a:lnTo>
                  <a:pt x="349348" y="4318631"/>
                </a:lnTo>
                <a:lnTo>
                  <a:pt x="302229" y="4286796"/>
                </a:lnTo>
                <a:lnTo>
                  <a:pt x="257787" y="4251523"/>
                </a:lnTo>
                <a:lnTo>
                  <a:pt x="216214" y="4213002"/>
                </a:lnTo>
                <a:lnTo>
                  <a:pt x="177698" y="4171424"/>
                </a:lnTo>
                <a:lnTo>
                  <a:pt x="142430" y="4126978"/>
                </a:lnTo>
                <a:lnTo>
                  <a:pt x="110599" y="4079855"/>
                </a:lnTo>
                <a:lnTo>
                  <a:pt x="82396" y="4030245"/>
                </a:lnTo>
                <a:lnTo>
                  <a:pt x="58011" y="3978338"/>
                </a:lnTo>
                <a:lnTo>
                  <a:pt x="37634" y="3924324"/>
                </a:lnTo>
                <a:lnTo>
                  <a:pt x="21454" y="3868393"/>
                </a:lnTo>
                <a:lnTo>
                  <a:pt x="9661" y="3810735"/>
                </a:lnTo>
                <a:lnTo>
                  <a:pt x="2447" y="3751541"/>
                </a:lnTo>
                <a:lnTo>
                  <a:pt x="0" y="3691001"/>
                </a:lnTo>
                <a:lnTo>
                  <a:pt x="0" y="738251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09600" y="2133600"/>
            <a:ext cx="8060055" cy="43091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86715">
              <a:lnSpc>
                <a:spcPct val="100000"/>
              </a:lnSpc>
            </a:pPr>
            <a:r>
              <a:rPr sz="1800" dirty="0" smtClean="0">
                <a:latin typeface="Calibri"/>
                <a:cs typeface="Calibri"/>
              </a:rPr>
              <a:t>Mo</a:t>
            </a:r>
            <a:r>
              <a:rPr sz="1800" spc="-35" dirty="0" smtClean="0">
                <a:latin typeface="Calibri"/>
                <a:cs typeface="Calibri"/>
              </a:rPr>
              <a:t>n</a:t>
            </a:r>
            <a:r>
              <a:rPr sz="1800" spc="-30" dirty="0" smtClean="0">
                <a:latin typeface="Calibri"/>
                <a:cs typeface="Calibri"/>
              </a:rPr>
              <a:t>t</a:t>
            </a:r>
            <a:r>
              <a:rPr sz="1800" spc="-10" dirty="0" smtClean="0">
                <a:latin typeface="Calibri"/>
                <a:cs typeface="Calibri"/>
              </a:rPr>
              <a:t>e</a:t>
            </a:r>
            <a:r>
              <a:rPr sz="1800" spc="0" dirty="0" smtClean="0">
                <a:latin typeface="Calibri"/>
                <a:cs typeface="Calibri"/>
              </a:rPr>
              <a:t>r</a:t>
            </a:r>
            <a:r>
              <a:rPr sz="1800" spc="-35" dirty="0" smtClean="0">
                <a:latin typeface="Calibri"/>
                <a:cs typeface="Calibri"/>
              </a:rPr>
              <a:t>r</a:t>
            </a:r>
            <a:r>
              <a:rPr sz="1800" spc="-10" dirty="0" smtClean="0">
                <a:latin typeface="Calibri"/>
                <a:cs typeface="Calibri"/>
              </a:rPr>
              <a:t>e</a:t>
            </a:r>
            <a:r>
              <a:rPr sz="1800" spc="0" dirty="0" smtClean="0">
                <a:latin typeface="Calibri"/>
                <a:cs typeface="Calibri"/>
              </a:rPr>
              <a:t>y</a:t>
            </a:r>
            <a:endParaRPr sz="1800" dirty="0">
              <a:latin typeface="Calibri"/>
              <a:cs typeface="Calibri"/>
            </a:endParaRPr>
          </a:p>
          <a:p>
            <a:pPr>
              <a:lnSpc>
                <a:spcPts val="1400"/>
              </a:lnSpc>
              <a:spcBef>
                <a:spcPts val="23"/>
              </a:spcBef>
            </a:pPr>
            <a:endParaRPr sz="1400" dirty="0"/>
          </a:p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iliz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io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u="heavy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vac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u="heavy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heavy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ir</a:t>
            </a:r>
            <a:r>
              <a:rPr sz="1200" i="1" u="heavy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ta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eo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alg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endParaRPr sz="1200" dirty="0">
              <a:latin typeface="Arial"/>
              <a:cs typeface="Arial"/>
            </a:endParaRPr>
          </a:p>
          <a:p>
            <a:pPr marL="192405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eal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dad,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dan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concepto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pasa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 cosas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alas.”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ales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voy 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6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ade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ás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ensa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ejor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dos.”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endParaRPr sz="1200" dirty="0">
              <a:latin typeface="Arial"/>
              <a:cs typeface="Arial"/>
            </a:endParaRPr>
          </a:p>
          <a:p>
            <a:pPr marL="192405" marR="12700" indent="-180340" algn="just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ta</a:t>
            </a:r>
            <a:r>
              <a:rPr sz="1200" i="1" u="heavy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2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ón </a:t>
            </a:r>
            <a:r>
              <a:rPr sz="1200" i="1" u="heavy" spc="-229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heavy" spc="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u="heavy" spc="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i="1" spc="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br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spc="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 una </a:t>
            </a:r>
            <a:r>
              <a:rPr sz="1200" i="1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ón, </a:t>
            </a:r>
            <a:r>
              <a:rPr sz="1200" i="1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i="1" spc="-1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vez</a:t>
            </a:r>
            <a:r>
              <a:rPr sz="1200" i="1" spc="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 </a:t>
            </a:r>
            <a:r>
              <a:rPr sz="1200" i="1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dos </a:t>
            </a:r>
            <a:r>
              <a:rPr sz="1200" i="1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 </a:t>
            </a:r>
            <a:r>
              <a:rPr sz="1200" i="1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vel </a:t>
            </a:r>
            <a:r>
              <a:rPr sz="1200" i="1" spc="-1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i="1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cultu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i="1" spc="-1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ahí </a:t>
            </a:r>
            <a:r>
              <a:rPr sz="1200" i="1" spc="-1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te </a:t>
            </a:r>
            <a:r>
              <a:rPr sz="1200" i="1" u="heavy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da </a:t>
            </a:r>
            <a:r>
              <a:rPr sz="1200" i="1" u="heavy" spc="-1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na </a:t>
            </a:r>
            <a:r>
              <a:rPr sz="1200" i="1" u="heavy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dea </a:t>
            </a:r>
            <a:r>
              <a:rPr sz="1200" i="1" u="heavy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1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u="heavy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se </a:t>
            </a:r>
            <a:r>
              <a:rPr sz="1200" i="1" u="heavy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pu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i="1" u="heavy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-6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i="1" spc="-1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 eje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plo,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ede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ña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a,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gente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ucha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eje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electo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5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aj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pots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Hace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dent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ues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no,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oso</a:t>
            </a:r>
            <a:r>
              <a:rPr sz="1200" i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dent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cas</a:t>
            </a:r>
            <a:r>
              <a:rPr sz="1200" i="1" u="heavy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alg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esas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92405" marR="16510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Hace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dent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uen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o,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esas pe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al,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que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om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te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dent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2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ues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y co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ir</a:t>
            </a:r>
            <a:r>
              <a:rPr sz="1200" i="1" u="heavy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 Hace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efle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endParaRPr sz="1200" dirty="0">
              <a:latin typeface="Arial"/>
              <a:cs typeface="Arial"/>
            </a:endParaRPr>
          </a:p>
          <a:p>
            <a:pPr marL="192405">
              <a:lnSpc>
                <a:spcPct val="100000"/>
              </a:lnSpc>
            </a:pPr>
            <a:r>
              <a:rPr sz="1200" i="1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espejo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si 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vas 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 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bueno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valo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za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0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nun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cto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ales</a:t>
            </a:r>
            <a:endParaRPr sz="1200" dirty="0">
              <a:latin typeface="Arial"/>
              <a:cs typeface="Arial"/>
            </a:endParaRPr>
          </a:p>
          <a:p>
            <a:pPr marL="192405" marR="1333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Nos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conf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spc="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hací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135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conf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u="heavy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heavy" spc="-2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heavy" spc="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nunc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i="1" u="heavy" spc="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ñ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i="1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le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conf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poní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cada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1774825" algn="l"/>
              </a:tabLst>
            </a:pP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iliz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0" dirty="0" smtClean="0">
                <a:solidFill>
                  <a:srgbClr val="404040"/>
                </a:solidFill>
                <a:latin typeface="Times New Roman"/>
                <a:cs typeface="Times New Roman"/>
              </a:rPr>
              <a:t>	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es/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sal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uchos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jóvenes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votar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cía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57200" y="7543800"/>
            <a:ext cx="6215151" cy="857211"/>
          </a:xfrm>
          <a:custGeom>
            <a:avLst/>
            <a:gdLst/>
            <a:ahLst/>
            <a:cxnLst/>
            <a:rect l="l" t="t" r="r" b="b"/>
            <a:pathLst>
              <a:path w="6215151" h="857211">
                <a:moveTo>
                  <a:pt x="0" y="142824"/>
                </a:moveTo>
                <a:lnTo>
                  <a:pt x="6496" y="100093"/>
                </a:lnTo>
                <a:lnTo>
                  <a:pt x="24672" y="62542"/>
                </a:lnTo>
                <a:lnTo>
                  <a:pt x="52551" y="32136"/>
                </a:lnTo>
                <a:lnTo>
                  <a:pt x="88162" y="10838"/>
                </a:lnTo>
                <a:lnTo>
                  <a:pt x="129531" y="614"/>
                </a:lnTo>
                <a:lnTo>
                  <a:pt x="142875" y="0"/>
                </a:lnTo>
                <a:lnTo>
                  <a:pt x="6072276" y="0"/>
                </a:lnTo>
                <a:lnTo>
                  <a:pt x="6086961" y="745"/>
                </a:lnTo>
                <a:lnTo>
                  <a:pt x="6101221" y="2932"/>
                </a:lnTo>
                <a:lnTo>
                  <a:pt x="6140715" y="17418"/>
                </a:lnTo>
                <a:lnTo>
                  <a:pt x="6173741" y="42262"/>
                </a:lnTo>
                <a:lnTo>
                  <a:pt x="6198320" y="75499"/>
                </a:lnTo>
                <a:lnTo>
                  <a:pt x="6212476" y="115164"/>
                </a:lnTo>
                <a:lnTo>
                  <a:pt x="6215151" y="142824"/>
                </a:lnTo>
                <a:lnTo>
                  <a:pt x="6215151" y="714324"/>
                </a:lnTo>
                <a:lnTo>
                  <a:pt x="6214405" y="729015"/>
                </a:lnTo>
                <a:lnTo>
                  <a:pt x="6212214" y="743278"/>
                </a:lnTo>
                <a:lnTo>
                  <a:pt x="6197713" y="782775"/>
                </a:lnTo>
                <a:lnTo>
                  <a:pt x="6172852" y="815797"/>
                </a:lnTo>
                <a:lnTo>
                  <a:pt x="6139609" y="840372"/>
                </a:lnTo>
                <a:lnTo>
                  <a:pt x="6099960" y="854529"/>
                </a:lnTo>
                <a:lnTo>
                  <a:pt x="6072276" y="857211"/>
                </a:lnTo>
                <a:lnTo>
                  <a:pt x="142875" y="857211"/>
                </a:lnTo>
                <a:lnTo>
                  <a:pt x="128186" y="856465"/>
                </a:lnTo>
                <a:lnTo>
                  <a:pt x="113924" y="854276"/>
                </a:lnTo>
                <a:lnTo>
                  <a:pt x="74432" y="839780"/>
                </a:lnTo>
                <a:lnTo>
                  <a:pt x="41413" y="814925"/>
                </a:lnTo>
                <a:lnTo>
                  <a:pt x="16839" y="781682"/>
                </a:lnTo>
                <a:lnTo>
                  <a:pt x="2682" y="742022"/>
                </a:lnTo>
                <a:lnTo>
                  <a:pt x="0" y="714324"/>
                </a:lnTo>
                <a:lnTo>
                  <a:pt x="0" y="142824"/>
                </a:lnTo>
                <a:close/>
              </a:path>
            </a:pathLst>
          </a:custGeom>
          <a:ln w="9524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685800" y="7772400"/>
            <a:ext cx="5979795" cy="560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io</a:t>
            </a:r>
            <a:r>
              <a:rPr sz="1200" b="1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b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b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endParaRPr sz="1200">
              <a:latin typeface="Arial"/>
              <a:cs typeface="Arial"/>
            </a:endParaRPr>
          </a:p>
          <a:p>
            <a:pPr marL="192405" marR="12700">
              <a:lnSpc>
                <a:spcPct val="100000"/>
              </a:lnSpc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ast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u="heavy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ado</a:t>
            </a:r>
            <a:r>
              <a:rPr sz="1200" i="1" u="heavy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pet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</a:t>
            </a:r>
            <a:r>
              <a:rPr sz="1200" i="1" u="heavy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cada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5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nu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os,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odí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der</a:t>
            </a:r>
            <a:r>
              <a:rPr sz="1200" i="1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ele ni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poní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dí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tú ya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sabes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si 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enes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-3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  <p:sp>
        <p:nvSpPr>
          <p:cNvPr id="8" name="7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 smtClean="0">
                <a:solidFill>
                  <a:schemeClr val="accent1">
                    <a:lumMod val="75000"/>
                  </a:schemeClr>
                </a:solidFill>
              </a:rPr>
              <a:t>Efecto</a:t>
            </a:r>
            <a:endParaRPr lang="es-MX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2209800"/>
            <a:ext cx="8038045" cy="3891026"/>
          </a:xfrm>
          <a:custGeom>
            <a:avLst/>
            <a:gdLst/>
            <a:ahLst/>
            <a:cxnLst/>
            <a:rect l="l" t="t" r="r" b="b"/>
            <a:pathLst>
              <a:path w="8038045" h="3357626">
                <a:moveTo>
                  <a:pt x="0" y="559562"/>
                </a:moveTo>
                <a:lnTo>
                  <a:pt x="1855" y="513675"/>
                </a:lnTo>
                <a:lnTo>
                  <a:pt x="7324" y="468809"/>
                </a:lnTo>
                <a:lnTo>
                  <a:pt x="16263" y="425107"/>
                </a:lnTo>
                <a:lnTo>
                  <a:pt x="28529" y="382715"/>
                </a:lnTo>
                <a:lnTo>
                  <a:pt x="43976" y="341774"/>
                </a:lnTo>
                <a:lnTo>
                  <a:pt x="62462" y="302431"/>
                </a:lnTo>
                <a:lnTo>
                  <a:pt x="83842" y="264829"/>
                </a:lnTo>
                <a:lnTo>
                  <a:pt x="107972" y="229112"/>
                </a:lnTo>
                <a:lnTo>
                  <a:pt x="134708" y="195424"/>
                </a:lnTo>
                <a:lnTo>
                  <a:pt x="163906" y="163909"/>
                </a:lnTo>
                <a:lnTo>
                  <a:pt x="195422" y="134712"/>
                </a:lnTo>
                <a:lnTo>
                  <a:pt x="229112" y="107976"/>
                </a:lnTo>
                <a:lnTo>
                  <a:pt x="264831" y="83846"/>
                </a:lnTo>
                <a:lnTo>
                  <a:pt x="302437" y="62466"/>
                </a:lnTo>
                <a:lnTo>
                  <a:pt x="341785" y="43979"/>
                </a:lnTo>
                <a:lnTo>
                  <a:pt x="382731" y="28531"/>
                </a:lnTo>
                <a:lnTo>
                  <a:pt x="425130" y="16265"/>
                </a:lnTo>
                <a:lnTo>
                  <a:pt x="468840" y="7324"/>
                </a:lnTo>
                <a:lnTo>
                  <a:pt x="513715" y="1855"/>
                </a:lnTo>
                <a:lnTo>
                  <a:pt x="559612" y="0"/>
                </a:lnTo>
                <a:lnTo>
                  <a:pt x="7478356" y="0"/>
                </a:lnTo>
                <a:lnTo>
                  <a:pt x="7524261" y="1855"/>
                </a:lnTo>
                <a:lnTo>
                  <a:pt x="7569143" y="7324"/>
                </a:lnTo>
                <a:lnTo>
                  <a:pt x="7612859" y="16265"/>
                </a:lnTo>
                <a:lnTo>
                  <a:pt x="7655265" y="28531"/>
                </a:lnTo>
                <a:lnTo>
                  <a:pt x="7696217" y="43979"/>
                </a:lnTo>
                <a:lnTo>
                  <a:pt x="7735570" y="62466"/>
                </a:lnTo>
                <a:lnTo>
                  <a:pt x="7773181" y="83846"/>
                </a:lnTo>
                <a:lnTo>
                  <a:pt x="7808906" y="107976"/>
                </a:lnTo>
                <a:lnTo>
                  <a:pt x="7842600" y="134712"/>
                </a:lnTo>
                <a:lnTo>
                  <a:pt x="7874120" y="163909"/>
                </a:lnTo>
                <a:lnTo>
                  <a:pt x="7903322" y="195424"/>
                </a:lnTo>
                <a:lnTo>
                  <a:pt x="7930061" y="229112"/>
                </a:lnTo>
                <a:lnTo>
                  <a:pt x="7954194" y="264829"/>
                </a:lnTo>
                <a:lnTo>
                  <a:pt x="7975576" y="302431"/>
                </a:lnTo>
                <a:lnTo>
                  <a:pt x="7994064" y="341774"/>
                </a:lnTo>
                <a:lnTo>
                  <a:pt x="8009513" y="382715"/>
                </a:lnTo>
                <a:lnTo>
                  <a:pt x="8021780" y="425107"/>
                </a:lnTo>
                <a:lnTo>
                  <a:pt x="8030720" y="468809"/>
                </a:lnTo>
                <a:lnTo>
                  <a:pt x="8036190" y="513675"/>
                </a:lnTo>
                <a:lnTo>
                  <a:pt x="8038045" y="559562"/>
                </a:lnTo>
                <a:lnTo>
                  <a:pt x="8038045" y="2797937"/>
                </a:lnTo>
                <a:lnTo>
                  <a:pt x="8036190" y="2843841"/>
                </a:lnTo>
                <a:lnTo>
                  <a:pt x="8030720" y="2888723"/>
                </a:lnTo>
                <a:lnTo>
                  <a:pt x="8021780" y="2932440"/>
                </a:lnTo>
                <a:lnTo>
                  <a:pt x="8009513" y="2974845"/>
                </a:lnTo>
                <a:lnTo>
                  <a:pt x="7994064" y="3015797"/>
                </a:lnTo>
                <a:lnTo>
                  <a:pt x="7975576" y="3055150"/>
                </a:lnTo>
                <a:lnTo>
                  <a:pt x="7954194" y="3092761"/>
                </a:lnTo>
                <a:lnTo>
                  <a:pt x="7930061" y="3128486"/>
                </a:lnTo>
                <a:lnTo>
                  <a:pt x="7903322" y="3162180"/>
                </a:lnTo>
                <a:lnTo>
                  <a:pt x="7874120" y="3193700"/>
                </a:lnTo>
                <a:lnTo>
                  <a:pt x="7842600" y="3222902"/>
                </a:lnTo>
                <a:lnTo>
                  <a:pt x="7808906" y="3249641"/>
                </a:lnTo>
                <a:lnTo>
                  <a:pt x="7773181" y="3273774"/>
                </a:lnTo>
                <a:lnTo>
                  <a:pt x="7735570" y="3295156"/>
                </a:lnTo>
                <a:lnTo>
                  <a:pt x="7696217" y="3313644"/>
                </a:lnTo>
                <a:lnTo>
                  <a:pt x="7655265" y="3329093"/>
                </a:lnTo>
                <a:lnTo>
                  <a:pt x="7612859" y="3341360"/>
                </a:lnTo>
                <a:lnTo>
                  <a:pt x="7569143" y="3350300"/>
                </a:lnTo>
                <a:lnTo>
                  <a:pt x="7524261" y="3355770"/>
                </a:lnTo>
                <a:lnTo>
                  <a:pt x="7478356" y="3357626"/>
                </a:lnTo>
                <a:lnTo>
                  <a:pt x="559612" y="3357626"/>
                </a:lnTo>
                <a:lnTo>
                  <a:pt x="513715" y="3355770"/>
                </a:lnTo>
                <a:lnTo>
                  <a:pt x="468840" y="3350300"/>
                </a:lnTo>
                <a:lnTo>
                  <a:pt x="425130" y="3341360"/>
                </a:lnTo>
                <a:lnTo>
                  <a:pt x="382731" y="3329093"/>
                </a:lnTo>
                <a:lnTo>
                  <a:pt x="341785" y="3313644"/>
                </a:lnTo>
                <a:lnTo>
                  <a:pt x="302437" y="3295156"/>
                </a:lnTo>
                <a:lnTo>
                  <a:pt x="264831" y="3273774"/>
                </a:lnTo>
                <a:lnTo>
                  <a:pt x="229112" y="3249641"/>
                </a:lnTo>
                <a:lnTo>
                  <a:pt x="195422" y="3222902"/>
                </a:lnTo>
                <a:lnTo>
                  <a:pt x="163906" y="3193700"/>
                </a:lnTo>
                <a:lnTo>
                  <a:pt x="134708" y="3162180"/>
                </a:lnTo>
                <a:lnTo>
                  <a:pt x="107972" y="3128486"/>
                </a:lnTo>
                <a:lnTo>
                  <a:pt x="83842" y="3092761"/>
                </a:lnTo>
                <a:lnTo>
                  <a:pt x="62462" y="3055150"/>
                </a:lnTo>
                <a:lnTo>
                  <a:pt x="43976" y="3015797"/>
                </a:lnTo>
                <a:lnTo>
                  <a:pt x="28529" y="2974845"/>
                </a:lnTo>
                <a:lnTo>
                  <a:pt x="16263" y="2932440"/>
                </a:lnTo>
                <a:lnTo>
                  <a:pt x="7324" y="2888723"/>
                </a:lnTo>
                <a:lnTo>
                  <a:pt x="1855" y="2843841"/>
                </a:lnTo>
                <a:lnTo>
                  <a:pt x="0" y="2797937"/>
                </a:lnTo>
                <a:lnTo>
                  <a:pt x="0" y="559562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85800" y="2971800"/>
            <a:ext cx="7555865" cy="27559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ser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200" i="1" u="heavy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-6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1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Tú</a:t>
            </a:r>
            <a:r>
              <a:rPr sz="1200" i="1" u="heavy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én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votar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18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años;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chava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1774825" algn="l"/>
              </a:tabLst>
            </a:pP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iliz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0" dirty="0" smtClean="0">
                <a:solidFill>
                  <a:srgbClr val="404040"/>
                </a:solidFill>
                <a:latin typeface="Times New Roman"/>
                <a:cs typeface="Times New Roman"/>
              </a:rPr>
              <a:t>	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es/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endParaRPr sz="1200" dirty="0">
              <a:latin typeface="Arial"/>
              <a:cs typeface="Arial"/>
            </a:endParaRPr>
          </a:p>
          <a:p>
            <a:pPr marL="192405" marR="12700" indent="-180340">
              <a:lnSpc>
                <a:spcPts val="1440"/>
              </a:lnSpc>
              <a:spcBef>
                <a:spcPts val="45"/>
              </a:spcBef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jov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vi</a:t>
            </a:r>
            <a:r>
              <a:rPr sz="1200" i="1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200" i="1" u="heavy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ás</a:t>
            </a:r>
            <a:r>
              <a:rPr sz="1200" i="1" u="heavy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vos</a:t>
            </a:r>
            <a:r>
              <a:rPr sz="1200" i="1" u="heavy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i="1" u="heavy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u="heavy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deos</a:t>
            </a:r>
            <a:r>
              <a:rPr sz="1200" i="1" u="heavy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plat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cab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od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 dec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ts val="139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nante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pen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cer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nfo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mac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ja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ma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lar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o,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jefes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b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xi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endParaRPr sz="1200" dirty="0">
              <a:latin typeface="Arial"/>
              <a:cs typeface="Arial"/>
            </a:endParaRPr>
          </a:p>
          <a:p>
            <a:pPr marL="192405" marR="12700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85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eo</a:t>
            </a:r>
            <a:r>
              <a:rPr sz="1200" i="1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spc="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pun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sta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cada</a:t>
            </a:r>
            <a:r>
              <a:rPr sz="1200" i="1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én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gu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án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ont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no,</a:t>
            </a:r>
            <a:r>
              <a:rPr sz="1200" i="1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ven</a:t>
            </a:r>
            <a:r>
              <a:rPr sz="1200" i="1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 ne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at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… desde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punto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sta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enso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son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ente</a:t>
            </a:r>
            <a:r>
              <a:rPr sz="1200" i="1" u="heavy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uno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gu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endParaRPr sz="1200" dirty="0">
              <a:latin typeface="Arial"/>
              <a:cs typeface="Arial"/>
            </a:endParaRPr>
          </a:p>
          <a:p>
            <a:pPr marR="4405630" algn="ctr">
              <a:lnSpc>
                <a:spcPct val="100000"/>
              </a:lnSpc>
            </a:pPr>
            <a:r>
              <a:rPr sz="1200" i="1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las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38200" y="2438400"/>
            <a:ext cx="1437640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dirty="0" smtClean="0">
                <a:latin typeface="Calibri"/>
                <a:cs typeface="Calibri"/>
              </a:rPr>
              <a:t>D</a:t>
            </a:r>
            <a:r>
              <a:rPr sz="1800" spc="-15" dirty="0" smtClean="0">
                <a:latin typeface="Calibri"/>
                <a:cs typeface="Calibri"/>
              </a:rPr>
              <a:t>i</a:t>
            </a:r>
            <a:r>
              <a:rPr sz="1800" spc="-35" dirty="0" smtClean="0">
                <a:latin typeface="Calibri"/>
                <a:cs typeface="Calibri"/>
              </a:rPr>
              <a:t>s</a:t>
            </a:r>
            <a:r>
              <a:rPr sz="1800" spc="0" dirty="0" smtClean="0">
                <a:latin typeface="Calibri"/>
                <a:cs typeface="Calibri"/>
              </a:rPr>
              <a:t>t</a:t>
            </a:r>
            <a:r>
              <a:rPr sz="1800" spc="-10" dirty="0" smtClean="0">
                <a:latin typeface="Calibri"/>
                <a:cs typeface="Calibri"/>
              </a:rPr>
              <a:t>ri</a:t>
            </a:r>
            <a:r>
              <a:rPr sz="1800" spc="-30" dirty="0" smtClean="0">
                <a:latin typeface="Calibri"/>
                <a:cs typeface="Calibri"/>
              </a:rPr>
              <a:t>t</a:t>
            </a:r>
            <a:r>
              <a:rPr sz="1800" spc="0" dirty="0" smtClean="0">
                <a:latin typeface="Calibri"/>
                <a:cs typeface="Calibri"/>
              </a:rPr>
              <a:t>o</a:t>
            </a:r>
            <a:r>
              <a:rPr sz="1800" spc="5" dirty="0" smtClean="0">
                <a:latin typeface="Calibri"/>
                <a:cs typeface="Calibri"/>
              </a:rPr>
              <a:t> </a:t>
            </a:r>
            <a:r>
              <a:rPr sz="1800" spc="-35" dirty="0" smtClean="0">
                <a:latin typeface="Calibri"/>
                <a:cs typeface="Calibri"/>
              </a:rPr>
              <a:t>F</a:t>
            </a:r>
            <a:r>
              <a:rPr sz="1800" spc="-10" dirty="0" smtClean="0">
                <a:latin typeface="Calibri"/>
                <a:cs typeface="Calibri"/>
              </a:rPr>
              <a:t>e</a:t>
            </a:r>
            <a:r>
              <a:rPr sz="1800" spc="-15" dirty="0" smtClean="0">
                <a:latin typeface="Calibri"/>
                <a:cs typeface="Calibri"/>
              </a:rPr>
              <a:t>d</a:t>
            </a:r>
            <a:r>
              <a:rPr sz="1800" spc="-10" dirty="0" smtClean="0">
                <a:latin typeface="Calibri"/>
                <a:cs typeface="Calibri"/>
              </a:rPr>
              <a:t>e</a:t>
            </a:r>
            <a:r>
              <a:rPr sz="1800" spc="-55" dirty="0" smtClean="0">
                <a:latin typeface="Calibri"/>
                <a:cs typeface="Calibri"/>
              </a:rPr>
              <a:t>r</a:t>
            </a:r>
            <a:r>
              <a:rPr sz="1800" spc="0" dirty="0" smtClean="0">
                <a:latin typeface="Calibri"/>
                <a:cs typeface="Calibri"/>
              </a:rPr>
              <a:t>al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6" name="5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 smtClean="0">
                <a:solidFill>
                  <a:schemeClr val="accent1">
                    <a:lumMod val="75000"/>
                  </a:schemeClr>
                </a:solidFill>
              </a:rPr>
              <a:t>Efecto</a:t>
            </a:r>
            <a:endParaRPr lang="es-MX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1856232" y="963167"/>
            <a:ext cx="320039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447800" y="2438400"/>
            <a:ext cx="106680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latin typeface="Calibri"/>
                <a:cs typeface="Calibri"/>
              </a:rPr>
              <a:t>C</a:t>
            </a:r>
            <a:r>
              <a:rPr sz="1600" b="1" spc="-10" dirty="0" smtClean="0">
                <a:latin typeface="Calibri"/>
                <a:cs typeface="Calibri"/>
              </a:rPr>
              <a:t>O</a:t>
            </a:r>
            <a:r>
              <a:rPr sz="1600" b="1" spc="-5" dirty="0" smtClean="0">
                <a:latin typeface="Calibri"/>
                <a:cs typeface="Calibri"/>
              </a:rPr>
              <a:t>N</a:t>
            </a:r>
            <a:r>
              <a:rPr sz="1600" b="1" spc="5" dirty="0" smtClean="0">
                <a:latin typeface="Calibri"/>
                <a:cs typeface="Calibri"/>
              </a:rPr>
              <a:t>SE</a:t>
            </a:r>
            <a:r>
              <a:rPr sz="1600" b="1" spc="-5" dirty="0" smtClean="0">
                <a:latin typeface="Calibri"/>
                <a:cs typeface="Calibri"/>
              </a:rPr>
              <a:t>N</a:t>
            </a:r>
            <a:r>
              <a:rPr sz="1600" b="1" spc="5" dirty="0" smtClean="0">
                <a:latin typeface="Calibri"/>
                <a:cs typeface="Calibri"/>
              </a:rPr>
              <a:t>S</a:t>
            </a:r>
            <a:r>
              <a:rPr sz="1600" b="1" spc="-10" dirty="0" smtClean="0">
                <a:latin typeface="Calibri"/>
                <a:cs typeface="Calibri"/>
              </a:rPr>
              <a:t>O</a:t>
            </a:r>
            <a:r>
              <a:rPr sz="1600" b="1" spc="0" dirty="0" smtClean="0"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888223" y="893063"/>
            <a:ext cx="32004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6096000" y="2514600"/>
            <a:ext cx="87185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latin typeface="Calibri"/>
                <a:cs typeface="Calibri"/>
              </a:rPr>
              <a:t>D</a:t>
            </a:r>
            <a:r>
              <a:rPr sz="1600" b="1" spc="0" dirty="0" smtClean="0">
                <a:latin typeface="Calibri"/>
                <a:cs typeface="Calibri"/>
              </a:rPr>
              <a:t>I</a:t>
            </a:r>
            <a:r>
              <a:rPr sz="1600" b="1" spc="5" dirty="0" smtClean="0">
                <a:latin typeface="Calibri"/>
                <a:cs typeface="Calibri"/>
              </a:rPr>
              <a:t>SE</a:t>
            </a:r>
            <a:r>
              <a:rPr sz="1600" b="1" spc="0" dirty="0" smtClean="0">
                <a:latin typeface="Calibri"/>
                <a:cs typeface="Calibri"/>
              </a:rPr>
              <a:t>NSOS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724400" y="2819400"/>
            <a:ext cx="3976243" cy="1786001"/>
          </a:xfrm>
          <a:custGeom>
            <a:avLst/>
            <a:gdLst/>
            <a:ahLst/>
            <a:cxnLst/>
            <a:rect l="l" t="t" r="r" b="b"/>
            <a:pathLst>
              <a:path w="3976243" h="1786001">
                <a:moveTo>
                  <a:pt x="0" y="297688"/>
                </a:moveTo>
                <a:lnTo>
                  <a:pt x="3894" y="249418"/>
                </a:lnTo>
                <a:lnTo>
                  <a:pt x="15169" y="203622"/>
                </a:lnTo>
                <a:lnTo>
                  <a:pt x="33213" y="160914"/>
                </a:lnTo>
                <a:lnTo>
                  <a:pt x="57412" y="121907"/>
                </a:lnTo>
                <a:lnTo>
                  <a:pt x="87153" y="87217"/>
                </a:lnTo>
                <a:lnTo>
                  <a:pt x="121825" y="57456"/>
                </a:lnTo>
                <a:lnTo>
                  <a:pt x="160814" y="33240"/>
                </a:lnTo>
                <a:lnTo>
                  <a:pt x="203508" y="15183"/>
                </a:lnTo>
                <a:lnTo>
                  <a:pt x="249295" y="3898"/>
                </a:lnTo>
                <a:lnTo>
                  <a:pt x="297561" y="0"/>
                </a:lnTo>
                <a:lnTo>
                  <a:pt x="3678554" y="0"/>
                </a:lnTo>
                <a:lnTo>
                  <a:pt x="3702960" y="987"/>
                </a:lnTo>
                <a:lnTo>
                  <a:pt x="3726824" y="3898"/>
                </a:lnTo>
                <a:lnTo>
                  <a:pt x="3772620" y="15183"/>
                </a:lnTo>
                <a:lnTo>
                  <a:pt x="3815328" y="33240"/>
                </a:lnTo>
                <a:lnTo>
                  <a:pt x="3854335" y="57456"/>
                </a:lnTo>
                <a:lnTo>
                  <a:pt x="3889025" y="87217"/>
                </a:lnTo>
                <a:lnTo>
                  <a:pt x="3918786" y="121907"/>
                </a:lnTo>
                <a:lnTo>
                  <a:pt x="3943002" y="160914"/>
                </a:lnTo>
                <a:lnTo>
                  <a:pt x="3961059" y="203622"/>
                </a:lnTo>
                <a:lnTo>
                  <a:pt x="3972344" y="249418"/>
                </a:lnTo>
                <a:lnTo>
                  <a:pt x="3976243" y="297688"/>
                </a:lnTo>
                <a:lnTo>
                  <a:pt x="3976243" y="1488313"/>
                </a:lnTo>
                <a:lnTo>
                  <a:pt x="3975255" y="1512735"/>
                </a:lnTo>
                <a:lnTo>
                  <a:pt x="3972344" y="1536613"/>
                </a:lnTo>
                <a:lnTo>
                  <a:pt x="3961059" y="1582427"/>
                </a:lnTo>
                <a:lnTo>
                  <a:pt x="3943002" y="1625142"/>
                </a:lnTo>
                <a:lnTo>
                  <a:pt x="3918786" y="1664148"/>
                </a:lnTo>
                <a:lnTo>
                  <a:pt x="3889025" y="1698831"/>
                </a:lnTo>
                <a:lnTo>
                  <a:pt x="3854335" y="1728580"/>
                </a:lnTo>
                <a:lnTo>
                  <a:pt x="3815328" y="1752784"/>
                </a:lnTo>
                <a:lnTo>
                  <a:pt x="3772620" y="1770830"/>
                </a:lnTo>
                <a:lnTo>
                  <a:pt x="3726824" y="1782106"/>
                </a:lnTo>
                <a:lnTo>
                  <a:pt x="3678554" y="1786001"/>
                </a:lnTo>
                <a:lnTo>
                  <a:pt x="297561" y="1786001"/>
                </a:lnTo>
                <a:lnTo>
                  <a:pt x="273156" y="1785014"/>
                </a:lnTo>
                <a:lnTo>
                  <a:pt x="249295" y="1782106"/>
                </a:lnTo>
                <a:lnTo>
                  <a:pt x="203508" y="1770830"/>
                </a:lnTo>
                <a:lnTo>
                  <a:pt x="160814" y="1752784"/>
                </a:lnTo>
                <a:lnTo>
                  <a:pt x="121825" y="1728580"/>
                </a:lnTo>
                <a:lnTo>
                  <a:pt x="87153" y="1698831"/>
                </a:lnTo>
                <a:lnTo>
                  <a:pt x="57412" y="1664148"/>
                </a:lnTo>
                <a:lnTo>
                  <a:pt x="33213" y="1625142"/>
                </a:lnTo>
                <a:lnTo>
                  <a:pt x="15169" y="1582427"/>
                </a:lnTo>
                <a:lnTo>
                  <a:pt x="3894" y="1536613"/>
                </a:lnTo>
                <a:lnTo>
                  <a:pt x="0" y="1488313"/>
                </a:lnTo>
                <a:lnTo>
                  <a:pt x="0" y="297688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4800" y="2743200"/>
            <a:ext cx="3976204" cy="2000250"/>
          </a:xfrm>
          <a:custGeom>
            <a:avLst/>
            <a:gdLst/>
            <a:ahLst/>
            <a:cxnLst/>
            <a:rect l="l" t="t" r="r" b="b"/>
            <a:pathLst>
              <a:path w="3976204" h="2000250">
                <a:moveTo>
                  <a:pt x="0" y="333375"/>
                </a:moveTo>
                <a:lnTo>
                  <a:pt x="4363" y="279322"/>
                </a:lnTo>
                <a:lnTo>
                  <a:pt x="16996" y="228039"/>
                </a:lnTo>
                <a:lnTo>
                  <a:pt x="37211" y="180211"/>
                </a:lnTo>
                <a:lnTo>
                  <a:pt x="64323" y="136529"/>
                </a:lnTo>
                <a:lnTo>
                  <a:pt x="97645" y="97678"/>
                </a:lnTo>
                <a:lnTo>
                  <a:pt x="136490" y="64349"/>
                </a:lnTo>
                <a:lnTo>
                  <a:pt x="180172" y="37228"/>
                </a:lnTo>
                <a:lnTo>
                  <a:pt x="228005" y="17004"/>
                </a:lnTo>
                <a:lnTo>
                  <a:pt x="279301" y="4365"/>
                </a:lnTo>
                <a:lnTo>
                  <a:pt x="333374" y="0"/>
                </a:lnTo>
                <a:lnTo>
                  <a:pt x="3642829" y="0"/>
                </a:lnTo>
                <a:lnTo>
                  <a:pt x="3670176" y="1105"/>
                </a:lnTo>
                <a:lnTo>
                  <a:pt x="3696912" y="4365"/>
                </a:lnTo>
                <a:lnTo>
                  <a:pt x="3748214" y="17004"/>
                </a:lnTo>
                <a:lnTo>
                  <a:pt x="3796049" y="37228"/>
                </a:lnTo>
                <a:lnTo>
                  <a:pt x="3839730" y="64349"/>
                </a:lnTo>
                <a:lnTo>
                  <a:pt x="3878573" y="97678"/>
                </a:lnTo>
                <a:lnTo>
                  <a:pt x="3911892" y="136529"/>
                </a:lnTo>
                <a:lnTo>
                  <a:pt x="3939000" y="180211"/>
                </a:lnTo>
                <a:lnTo>
                  <a:pt x="3959212" y="228039"/>
                </a:lnTo>
                <a:lnTo>
                  <a:pt x="3971842" y="279322"/>
                </a:lnTo>
                <a:lnTo>
                  <a:pt x="3976204" y="333375"/>
                </a:lnTo>
                <a:lnTo>
                  <a:pt x="3976204" y="1666875"/>
                </a:lnTo>
                <a:lnTo>
                  <a:pt x="3975099" y="1694221"/>
                </a:lnTo>
                <a:lnTo>
                  <a:pt x="3971842" y="1720957"/>
                </a:lnTo>
                <a:lnTo>
                  <a:pt x="3959212" y="1772259"/>
                </a:lnTo>
                <a:lnTo>
                  <a:pt x="3939000" y="1820094"/>
                </a:lnTo>
                <a:lnTo>
                  <a:pt x="3911892" y="1863775"/>
                </a:lnTo>
                <a:lnTo>
                  <a:pt x="3878573" y="1902618"/>
                </a:lnTo>
                <a:lnTo>
                  <a:pt x="3839730" y="1935937"/>
                </a:lnTo>
                <a:lnTo>
                  <a:pt x="3796049" y="1963045"/>
                </a:lnTo>
                <a:lnTo>
                  <a:pt x="3748214" y="1983257"/>
                </a:lnTo>
                <a:lnTo>
                  <a:pt x="3696912" y="1995887"/>
                </a:lnTo>
                <a:lnTo>
                  <a:pt x="3642829" y="2000250"/>
                </a:lnTo>
                <a:lnTo>
                  <a:pt x="333374" y="2000250"/>
                </a:lnTo>
                <a:lnTo>
                  <a:pt x="306033" y="1999145"/>
                </a:lnTo>
                <a:lnTo>
                  <a:pt x="279301" y="1995887"/>
                </a:lnTo>
                <a:lnTo>
                  <a:pt x="228005" y="1983257"/>
                </a:lnTo>
                <a:lnTo>
                  <a:pt x="180172" y="1963045"/>
                </a:lnTo>
                <a:lnTo>
                  <a:pt x="136490" y="1935937"/>
                </a:lnTo>
                <a:lnTo>
                  <a:pt x="97645" y="1902618"/>
                </a:lnTo>
                <a:lnTo>
                  <a:pt x="64323" y="1863775"/>
                </a:lnTo>
                <a:lnTo>
                  <a:pt x="37211" y="1820094"/>
                </a:lnTo>
                <a:lnTo>
                  <a:pt x="16996" y="1772259"/>
                </a:lnTo>
                <a:lnTo>
                  <a:pt x="4363" y="1720957"/>
                </a:lnTo>
                <a:lnTo>
                  <a:pt x="0" y="1666875"/>
                </a:lnTo>
                <a:lnTo>
                  <a:pt x="0" y="333375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1000" y="5029200"/>
            <a:ext cx="8429713" cy="2571711"/>
          </a:xfrm>
          <a:custGeom>
            <a:avLst/>
            <a:gdLst/>
            <a:ahLst/>
            <a:cxnLst/>
            <a:rect l="l" t="t" r="r" b="b"/>
            <a:pathLst>
              <a:path w="8429713" h="2571711">
                <a:moveTo>
                  <a:pt x="0" y="428625"/>
                </a:moveTo>
                <a:lnTo>
                  <a:pt x="5610" y="359098"/>
                </a:lnTo>
                <a:lnTo>
                  <a:pt x="21852" y="293144"/>
                </a:lnTo>
                <a:lnTo>
                  <a:pt x="47844" y="231644"/>
                </a:lnTo>
                <a:lnTo>
                  <a:pt x="82702" y="175482"/>
                </a:lnTo>
                <a:lnTo>
                  <a:pt x="125545" y="125539"/>
                </a:lnTo>
                <a:lnTo>
                  <a:pt x="175490" y="82698"/>
                </a:lnTo>
                <a:lnTo>
                  <a:pt x="231654" y="47841"/>
                </a:lnTo>
                <a:lnTo>
                  <a:pt x="293155" y="21851"/>
                </a:lnTo>
                <a:lnTo>
                  <a:pt x="359110" y="5609"/>
                </a:lnTo>
                <a:lnTo>
                  <a:pt x="428637" y="0"/>
                </a:lnTo>
                <a:lnTo>
                  <a:pt x="8001088" y="0"/>
                </a:lnTo>
                <a:lnTo>
                  <a:pt x="8036243" y="1420"/>
                </a:lnTo>
                <a:lnTo>
                  <a:pt x="8070615" y="5609"/>
                </a:lnTo>
                <a:lnTo>
                  <a:pt x="8136569" y="21851"/>
                </a:lnTo>
                <a:lnTo>
                  <a:pt x="8198068" y="47841"/>
                </a:lnTo>
                <a:lnTo>
                  <a:pt x="8254231" y="82698"/>
                </a:lnTo>
                <a:lnTo>
                  <a:pt x="8304174" y="125539"/>
                </a:lnTo>
                <a:lnTo>
                  <a:pt x="8347015" y="175482"/>
                </a:lnTo>
                <a:lnTo>
                  <a:pt x="8381872" y="231644"/>
                </a:lnTo>
                <a:lnTo>
                  <a:pt x="8407862" y="293144"/>
                </a:lnTo>
                <a:lnTo>
                  <a:pt x="8424104" y="359098"/>
                </a:lnTo>
                <a:lnTo>
                  <a:pt x="8429713" y="428625"/>
                </a:lnTo>
                <a:lnTo>
                  <a:pt x="8429713" y="2143074"/>
                </a:lnTo>
                <a:lnTo>
                  <a:pt x="8428293" y="2178228"/>
                </a:lnTo>
                <a:lnTo>
                  <a:pt x="8424104" y="2212600"/>
                </a:lnTo>
                <a:lnTo>
                  <a:pt x="8407862" y="2278556"/>
                </a:lnTo>
                <a:lnTo>
                  <a:pt x="8381872" y="2340056"/>
                </a:lnTo>
                <a:lnTo>
                  <a:pt x="8347015" y="2396221"/>
                </a:lnTo>
                <a:lnTo>
                  <a:pt x="8304174" y="2446166"/>
                </a:lnTo>
                <a:lnTo>
                  <a:pt x="8254231" y="2489009"/>
                </a:lnTo>
                <a:lnTo>
                  <a:pt x="8198068" y="2523867"/>
                </a:lnTo>
                <a:lnTo>
                  <a:pt x="8136569" y="2549859"/>
                </a:lnTo>
                <a:lnTo>
                  <a:pt x="8070615" y="2566101"/>
                </a:lnTo>
                <a:lnTo>
                  <a:pt x="8001088" y="2571711"/>
                </a:lnTo>
                <a:lnTo>
                  <a:pt x="428637" y="2571711"/>
                </a:lnTo>
                <a:lnTo>
                  <a:pt x="393481" y="2570290"/>
                </a:lnTo>
                <a:lnTo>
                  <a:pt x="359107" y="2566101"/>
                </a:lnTo>
                <a:lnTo>
                  <a:pt x="293150" y="2549859"/>
                </a:lnTo>
                <a:lnTo>
                  <a:pt x="231649" y="2523867"/>
                </a:lnTo>
                <a:lnTo>
                  <a:pt x="175485" y="2489009"/>
                </a:lnTo>
                <a:lnTo>
                  <a:pt x="125541" y="2446166"/>
                </a:lnTo>
                <a:lnTo>
                  <a:pt x="82699" y="2396221"/>
                </a:lnTo>
                <a:lnTo>
                  <a:pt x="47841" y="2340056"/>
                </a:lnTo>
                <a:lnTo>
                  <a:pt x="21851" y="2278556"/>
                </a:lnTo>
                <a:lnTo>
                  <a:pt x="5609" y="2212600"/>
                </a:lnTo>
                <a:lnTo>
                  <a:pt x="0" y="2143074"/>
                </a:lnTo>
                <a:lnTo>
                  <a:pt x="0" y="428625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33400" y="5029200"/>
            <a:ext cx="8025130" cy="262699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52755">
              <a:lnSpc>
                <a:spcPct val="100000"/>
              </a:lnSpc>
            </a:pPr>
            <a:r>
              <a:rPr sz="1600" b="1" spc="5" dirty="0" smtClean="0">
                <a:latin typeface="Calibri"/>
                <a:cs typeface="Calibri"/>
              </a:rPr>
              <a:t>A</a:t>
            </a:r>
            <a:r>
              <a:rPr sz="1600" b="1" spc="0" dirty="0" smtClean="0">
                <a:latin typeface="Calibri"/>
                <a:cs typeface="Calibri"/>
              </a:rPr>
              <a:t>N</a:t>
            </a:r>
            <a:r>
              <a:rPr sz="1600" b="1" spc="5" dirty="0" smtClean="0">
                <a:latin typeface="Calibri"/>
                <a:cs typeface="Calibri"/>
              </a:rPr>
              <a:t>Á</a:t>
            </a:r>
            <a:r>
              <a:rPr sz="1600" b="1" spc="-10" dirty="0" smtClean="0">
                <a:latin typeface="Calibri"/>
                <a:cs typeface="Calibri"/>
              </a:rPr>
              <a:t>L</a:t>
            </a:r>
            <a:r>
              <a:rPr sz="1600" b="1" spc="0" dirty="0" smtClean="0">
                <a:latin typeface="Calibri"/>
                <a:cs typeface="Calibri"/>
              </a:rPr>
              <a:t>I</a:t>
            </a:r>
            <a:r>
              <a:rPr sz="1600" b="1" spc="5" dirty="0" smtClean="0">
                <a:latin typeface="Calibri"/>
                <a:cs typeface="Calibri"/>
              </a:rPr>
              <a:t>S</a:t>
            </a:r>
            <a:r>
              <a:rPr sz="1600" b="1" spc="0" dirty="0" smtClean="0">
                <a:latin typeface="Calibri"/>
                <a:cs typeface="Calibri"/>
              </a:rPr>
              <a:t>IS</a:t>
            </a:r>
            <a:endParaRPr sz="1600">
              <a:latin typeface="Calibri"/>
              <a:cs typeface="Calibri"/>
            </a:endParaRPr>
          </a:p>
          <a:p>
            <a:pPr>
              <a:lnSpc>
                <a:spcPts val="1300"/>
              </a:lnSpc>
              <a:spcBef>
                <a:spcPts val="83"/>
              </a:spcBef>
            </a:pPr>
            <a:endParaRPr sz="1300"/>
          </a:p>
          <a:p>
            <a:pPr marL="12700" marR="15875" algn="just">
              <a:lnSpc>
                <a:spcPct val="100200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ep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11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nte 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ia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ba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ovi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 </a:t>
            </a:r>
            <a:r>
              <a:rPr sz="1200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voto 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spc="-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va,  </a:t>
            </a:r>
            <a:r>
              <a:rPr sz="1200" spc="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 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ve 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 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zo necesa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o,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paci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udadana</a:t>
            </a:r>
            <a:r>
              <a:rPr sz="1200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eve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cab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0"/>
              </a:spcBef>
            </a:pPr>
            <a:endParaRPr sz="1400"/>
          </a:p>
          <a:p>
            <a:pPr marL="12700" marR="15240" algn="just">
              <a:lnSpc>
                <a:spcPct val="100000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Las 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nas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nt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id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ona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los spots,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les da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ación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a,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ás de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een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son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</a:pPr>
            <a:endParaRPr sz="1400"/>
          </a:p>
          <a:p>
            <a:pPr marL="12700" marR="14604" algn="just">
              <a:lnSpc>
                <a:spcPct val="100000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nte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 </a:t>
            </a:r>
            <a:r>
              <a:rPr sz="1200" spc="-11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 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pañas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 </a:t>
            </a:r>
            <a:r>
              <a:rPr sz="1200" spc="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ensa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vos  </a:t>
            </a:r>
            <a:r>
              <a:rPr sz="1200" spc="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o, 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lir </a:t>
            </a:r>
            <a:r>
              <a:rPr sz="1200" b="1" spc="-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3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b="1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b="1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er </a:t>
            </a:r>
            <a:r>
              <a:rPr sz="1200" b="1" spc="-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cí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b="1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b="1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ir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ás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nun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ceso</a:t>
            </a:r>
            <a:r>
              <a:rPr sz="1200" b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</a:pPr>
            <a:endParaRPr sz="1400"/>
          </a:p>
          <a:p>
            <a:pPr marL="12700" marR="12700" algn="just">
              <a:lnSpc>
                <a:spcPct val="100000"/>
              </a:lnSpc>
            </a:pP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hay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do </a:t>
            </a:r>
            <a:r>
              <a:rPr sz="1200" spc="-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ob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ns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spc="-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los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is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os, 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ya 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hay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ié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dec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spc="-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te 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ensa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spc="-11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hay</a:t>
            </a:r>
            <a:r>
              <a:rPr sz="1200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ia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er cív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00600" y="2971800"/>
            <a:ext cx="3647440" cy="91884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2405" marR="12700" indent="-180340" algn="just">
              <a:lnSpc>
                <a:spcPct val="992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11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200" spc="-11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1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 ca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pañas </a:t>
            </a:r>
            <a:r>
              <a:rPr sz="1200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spc="-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hay</a:t>
            </a:r>
            <a:r>
              <a:rPr sz="1200" spc="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qu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 pie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son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uy</a:t>
            </a:r>
            <a:r>
              <a:rPr sz="1200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vas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ás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se 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les 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ve 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 </a:t>
            </a:r>
            <a:r>
              <a:rPr sz="1200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</a:t>
            </a:r>
            <a:r>
              <a:rPr sz="1200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 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go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ser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cív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co.”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33400" y="2895600"/>
            <a:ext cx="3625850" cy="16579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344805" algn="l"/>
                <a:tab pos="722630" algn="l"/>
                <a:tab pos="1539875" algn="l"/>
                <a:tab pos="2499995" algn="l"/>
                <a:tab pos="2762250" algn="l"/>
              </a:tabLst>
            </a:pPr>
            <a:r>
              <a:rPr sz="1200" spc="1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	I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	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ve	ef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az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te	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	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ipa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udadana</a:t>
            </a:r>
            <a:r>
              <a:rPr sz="1200" spc="-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spc="1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: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Uno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puede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hacer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ts val="1440"/>
              </a:lnSpc>
              <a:spcBef>
                <a:spcPts val="45"/>
              </a:spcBef>
            </a:pPr>
            <a:r>
              <a:rPr sz="1200" spc="1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ho 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inf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ón 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: 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Uno 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ide 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 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 vot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ts val="1440"/>
              </a:lnSpc>
              <a:buClr>
                <a:srgbClr val="800000"/>
              </a:buClr>
              <a:buFont typeface="Arial"/>
              <a:buChar char="•"/>
              <a:tabLst>
                <a:tab pos="109855" algn="l"/>
              </a:tabLst>
            </a:pP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 </a:t>
            </a:r>
            <a:r>
              <a:rPr sz="1200" spc="-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  </a:t>
            </a:r>
            <a:r>
              <a:rPr sz="1200" spc="-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ace  </a:t>
            </a:r>
            <a:r>
              <a:rPr sz="1200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io</a:t>
            </a:r>
            <a:r>
              <a:rPr sz="1200" spc="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oso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los 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udadan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zan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su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echo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ts val="1395"/>
              </a:lnSpc>
            </a:pPr>
            <a:r>
              <a:rPr sz="1200" spc="1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conf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za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tos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ecto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spc="10" dirty="0" smtClean="0">
                <a:solidFill>
                  <a:srgbClr val="800000"/>
                </a:solidFill>
                <a:latin typeface="Arial"/>
                <a:cs typeface="Arial"/>
              </a:rPr>
              <a:t>•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enta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paci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óvene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7" name="16 Título"/>
          <p:cNvSpPr>
            <a:spLocks noGrp="1"/>
          </p:cNvSpPr>
          <p:nvPr>
            <p:ph type="title"/>
          </p:nvPr>
        </p:nvSpPr>
        <p:spPr>
          <a:xfrm>
            <a:off x="228600" y="381000"/>
            <a:ext cx="8534400" cy="1011936"/>
          </a:xfrm>
        </p:spPr>
        <p:txBody>
          <a:bodyPr/>
          <a:lstStyle/>
          <a:p>
            <a:r>
              <a:rPr lang="es-MX" dirty="0" smtClean="0">
                <a:solidFill>
                  <a:schemeClr val="accent1">
                    <a:lumMod val="75000"/>
                  </a:schemeClr>
                </a:solidFill>
              </a:rPr>
              <a:t>Efecto</a:t>
            </a:r>
            <a:endParaRPr lang="es-MX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737104" y="1085088"/>
            <a:ext cx="283463" cy="292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95350" y="750315"/>
            <a:ext cx="281622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55955" marR="12700" indent="-64389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z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q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ad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99432" y="679704"/>
            <a:ext cx="160020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925311" y="679704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726304" y="10668"/>
            <a:ext cx="4340225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352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49352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993264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916810"/>
            <a:ext cx="5715000" cy="12938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10183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58824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804416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350007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895600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44240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89832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35423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84064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629275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386892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33399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80185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026666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573527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120008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666871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213352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759833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267071" y="3281807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36905" y="28384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83716" y="2834766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430274" y="283476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977008" y="283476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486914" y="243154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033776" y="243154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616833" y="263474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126738" y="192646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673600" y="22318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256657" y="273291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284982" y="4442840"/>
            <a:ext cx="5715000" cy="13853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307841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807714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04538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801361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301234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798058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97929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794754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294626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791450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91321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788907" y="5805296"/>
            <a:ext cx="0" cy="49555"/>
          </a:xfrm>
          <a:custGeom>
            <a:avLst/>
            <a:gdLst/>
            <a:ahLst/>
            <a:cxnLst/>
            <a:rect l="l" t="t" r="r" b="b"/>
            <a:pathLst>
              <a:path h="49555">
                <a:moveTo>
                  <a:pt x="0" y="0"/>
                </a:moveTo>
                <a:lnTo>
                  <a:pt x="0" y="495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3507485" y="5899708"/>
            <a:ext cx="25952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510540" algn="l"/>
                <a:tab pos="1009015" algn="l"/>
                <a:tab pos="1507490" algn="l"/>
                <a:tab pos="2005964" algn="l"/>
                <a:tab pos="2504440" algn="l"/>
              </a:tabLst>
            </a:pPr>
            <a:r>
              <a:rPr sz="1200" spc="-10" dirty="0" smtClean="0">
                <a:latin typeface="Calibri"/>
                <a:cs typeface="Calibri"/>
              </a:rPr>
              <a:t>0	2	3	4	5	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497828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996430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94778" y="58997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953502" y="5899708"/>
            <a:ext cx="78930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398145" algn="l"/>
              </a:tabLst>
            </a:pP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0	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452240" y="542467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950589" y="542467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449317" y="516216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947665" y="5162169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446014" y="542467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907785" y="50286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442964" y="516216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904735" y="43657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439659" y="516216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901431" y="46327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8436609" y="541972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7104126" y="926591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273543" y="2059178"/>
            <a:ext cx="913765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01623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780032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554480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682495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1211072" y="4070857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6.9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101344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270761" y="5175377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1554480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682495" y="5824728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533400" y="6705600"/>
            <a:ext cx="8001000" cy="7620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116,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6.373)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0.018,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0.893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 dirty="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3400" y="1295400"/>
            <a:ext cx="8229600" cy="15240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94411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In</a:t>
            </a:r>
            <a:r>
              <a:rPr sz="20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ación</a:t>
            </a:r>
            <a:r>
              <a:rPr sz="20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20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da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20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2000" b="1" spc="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sp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9600" y="2286000"/>
            <a:ext cx="101663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dirty="0" smtClean="0">
                <a:latin typeface="Calibri"/>
                <a:cs typeface="Calibri"/>
              </a:rPr>
              <a:t>Mo</a:t>
            </a:r>
            <a:r>
              <a:rPr sz="1800" spc="-35" dirty="0" smtClean="0">
                <a:latin typeface="Calibri"/>
                <a:cs typeface="Calibri"/>
              </a:rPr>
              <a:t>n</a:t>
            </a:r>
            <a:r>
              <a:rPr sz="1800" spc="-30" dirty="0" smtClean="0">
                <a:latin typeface="Calibri"/>
                <a:cs typeface="Calibri"/>
              </a:rPr>
              <a:t>t</a:t>
            </a:r>
            <a:r>
              <a:rPr sz="1800" spc="-10" dirty="0" smtClean="0">
                <a:latin typeface="Calibri"/>
                <a:cs typeface="Calibri"/>
              </a:rPr>
              <a:t>e</a:t>
            </a:r>
            <a:r>
              <a:rPr sz="1800" spc="0" dirty="0" smtClean="0">
                <a:latin typeface="Calibri"/>
                <a:cs typeface="Calibri"/>
              </a:rPr>
              <a:t>r</a:t>
            </a:r>
            <a:r>
              <a:rPr sz="1800" spc="-35" dirty="0" smtClean="0">
                <a:latin typeface="Calibri"/>
                <a:cs typeface="Calibri"/>
              </a:rPr>
              <a:t>r</a:t>
            </a:r>
            <a:r>
              <a:rPr sz="1800" spc="-10" dirty="0" smtClean="0">
                <a:latin typeface="Calibri"/>
                <a:cs typeface="Calibri"/>
              </a:rPr>
              <a:t>e</a:t>
            </a:r>
            <a:r>
              <a:rPr sz="1800" spc="0" dirty="0" smtClean="0">
                <a:latin typeface="Calibri"/>
                <a:cs typeface="Calibri"/>
              </a:rPr>
              <a:t>y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7200" y="3048000"/>
            <a:ext cx="8072462" cy="3357626"/>
          </a:xfrm>
          <a:custGeom>
            <a:avLst/>
            <a:gdLst/>
            <a:ahLst/>
            <a:cxnLst/>
            <a:rect l="l" t="t" r="r" b="b"/>
            <a:pathLst>
              <a:path w="8072462" h="3357626">
                <a:moveTo>
                  <a:pt x="0" y="559688"/>
                </a:moveTo>
                <a:lnTo>
                  <a:pt x="1855" y="513784"/>
                </a:lnTo>
                <a:lnTo>
                  <a:pt x="7324" y="468902"/>
                </a:lnTo>
                <a:lnTo>
                  <a:pt x="16263" y="425185"/>
                </a:lnTo>
                <a:lnTo>
                  <a:pt x="28529" y="382780"/>
                </a:lnTo>
                <a:lnTo>
                  <a:pt x="43976" y="341828"/>
                </a:lnTo>
                <a:lnTo>
                  <a:pt x="62462" y="302475"/>
                </a:lnTo>
                <a:lnTo>
                  <a:pt x="83841" y="264864"/>
                </a:lnTo>
                <a:lnTo>
                  <a:pt x="107971" y="229139"/>
                </a:lnTo>
                <a:lnTo>
                  <a:pt x="134707" y="195445"/>
                </a:lnTo>
                <a:lnTo>
                  <a:pt x="163904" y="163925"/>
                </a:lnTo>
                <a:lnTo>
                  <a:pt x="195420" y="134723"/>
                </a:lnTo>
                <a:lnTo>
                  <a:pt x="229109" y="107984"/>
                </a:lnTo>
                <a:lnTo>
                  <a:pt x="264828" y="83851"/>
                </a:lnTo>
                <a:lnTo>
                  <a:pt x="302433" y="62469"/>
                </a:lnTo>
                <a:lnTo>
                  <a:pt x="341780" y="43981"/>
                </a:lnTo>
                <a:lnTo>
                  <a:pt x="382724" y="28532"/>
                </a:lnTo>
                <a:lnTo>
                  <a:pt x="425123" y="16265"/>
                </a:lnTo>
                <a:lnTo>
                  <a:pt x="468831" y="7325"/>
                </a:lnTo>
                <a:lnTo>
                  <a:pt x="513704" y="1855"/>
                </a:lnTo>
                <a:lnTo>
                  <a:pt x="559600" y="0"/>
                </a:lnTo>
                <a:lnTo>
                  <a:pt x="7512900" y="0"/>
                </a:lnTo>
                <a:lnTo>
                  <a:pt x="7558787" y="1855"/>
                </a:lnTo>
                <a:lnTo>
                  <a:pt x="7603653" y="7325"/>
                </a:lnTo>
                <a:lnTo>
                  <a:pt x="7647354" y="16265"/>
                </a:lnTo>
                <a:lnTo>
                  <a:pt x="7689747" y="28532"/>
                </a:lnTo>
                <a:lnTo>
                  <a:pt x="7730688" y="43981"/>
                </a:lnTo>
                <a:lnTo>
                  <a:pt x="7770031" y="62469"/>
                </a:lnTo>
                <a:lnTo>
                  <a:pt x="7807633" y="83851"/>
                </a:lnTo>
                <a:lnTo>
                  <a:pt x="7843350" y="107984"/>
                </a:lnTo>
                <a:lnTo>
                  <a:pt x="7877038" y="134723"/>
                </a:lnTo>
                <a:lnTo>
                  <a:pt x="7908553" y="163925"/>
                </a:lnTo>
                <a:lnTo>
                  <a:pt x="7937750" y="195445"/>
                </a:lnTo>
                <a:lnTo>
                  <a:pt x="7964486" y="229139"/>
                </a:lnTo>
                <a:lnTo>
                  <a:pt x="7988616" y="264864"/>
                </a:lnTo>
                <a:lnTo>
                  <a:pt x="8009996" y="302475"/>
                </a:lnTo>
                <a:lnTo>
                  <a:pt x="8028483" y="341828"/>
                </a:lnTo>
                <a:lnTo>
                  <a:pt x="8043931" y="382780"/>
                </a:lnTo>
                <a:lnTo>
                  <a:pt x="8056197" y="425185"/>
                </a:lnTo>
                <a:lnTo>
                  <a:pt x="8065137" y="468902"/>
                </a:lnTo>
                <a:lnTo>
                  <a:pt x="8070607" y="513784"/>
                </a:lnTo>
                <a:lnTo>
                  <a:pt x="8072462" y="559688"/>
                </a:lnTo>
                <a:lnTo>
                  <a:pt x="8072462" y="2798064"/>
                </a:lnTo>
                <a:lnTo>
                  <a:pt x="8070607" y="2843950"/>
                </a:lnTo>
                <a:lnTo>
                  <a:pt x="8065137" y="2888816"/>
                </a:lnTo>
                <a:lnTo>
                  <a:pt x="8056197" y="2932518"/>
                </a:lnTo>
                <a:lnTo>
                  <a:pt x="8043931" y="2974910"/>
                </a:lnTo>
                <a:lnTo>
                  <a:pt x="8028483" y="3015851"/>
                </a:lnTo>
                <a:lnTo>
                  <a:pt x="8009996" y="3055194"/>
                </a:lnTo>
                <a:lnTo>
                  <a:pt x="7988616" y="3092796"/>
                </a:lnTo>
                <a:lnTo>
                  <a:pt x="7964486" y="3128513"/>
                </a:lnTo>
                <a:lnTo>
                  <a:pt x="7937750" y="3162201"/>
                </a:lnTo>
                <a:lnTo>
                  <a:pt x="7908553" y="3193716"/>
                </a:lnTo>
                <a:lnTo>
                  <a:pt x="7877038" y="3222913"/>
                </a:lnTo>
                <a:lnTo>
                  <a:pt x="7843350" y="3249649"/>
                </a:lnTo>
                <a:lnTo>
                  <a:pt x="7807633" y="3273779"/>
                </a:lnTo>
                <a:lnTo>
                  <a:pt x="7770031" y="3295159"/>
                </a:lnTo>
                <a:lnTo>
                  <a:pt x="7730688" y="3313646"/>
                </a:lnTo>
                <a:lnTo>
                  <a:pt x="7689747" y="3329094"/>
                </a:lnTo>
                <a:lnTo>
                  <a:pt x="7647354" y="3341360"/>
                </a:lnTo>
                <a:lnTo>
                  <a:pt x="7603653" y="3350301"/>
                </a:lnTo>
                <a:lnTo>
                  <a:pt x="7558787" y="3355770"/>
                </a:lnTo>
                <a:lnTo>
                  <a:pt x="7512900" y="3357626"/>
                </a:lnTo>
                <a:lnTo>
                  <a:pt x="559600" y="3357626"/>
                </a:lnTo>
                <a:lnTo>
                  <a:pt x="513704" y="3355770"/>
                </a:lnTo>
                <a:lnTo>
                  <a:pt x="468831" y="3350301"/>
                </a:lnTo>
                <a:lnTo>
                  <a:pt x="425123" y="3341360"/>
                </a:lnTo>
                <a:lnTo>
                  <a:pt x="382724" y="3329094"/>
                </a:lnTo>
                <a:lnTo>
                  <a:pt x="341780" y="3313646"/>
                </a:lnTo>
                <a:lnTo>
                  <a:pt x="302433" y="3295159"/>
                </a:lnTo>
                <a:lnTo>
                  <a:pt x="264828" y="3273779"/>
                </a:lnTo>
                <a:lnTo>
                  <a:pt x="229109" y="3249649"/>
                </a:lnTo>
                <a:lnTo>
                  <a:pt x="195420" y="3222913"/>
                </a:lnTo>
                <a:lnTo>
                  <a:pt x="163904" y="3193716"/>
                </a:lnTo>
                <a:lnTo>
                  <a:pt x="134707" y="3162201"/>
                </a:lnTo>
                <a:lnTo>
                  <a:pt x="107971" y="3128513"/>
                </a:lnTo>
                <a:lnTo>
                  <a:pt x="83841" y="3092796"/>
                </a:lnTo>
                <a:lnTo>
                  <a:pt x="62462" y="3055194"/>
                </a:lnTo>
                <a:lnTo>
                  <a:pt x="43976" y="3015851"/>
                </a:lnTo>
                <a:lnTo>
                  <a:pt x="28529" y="2974910"/>
                </a:lnTo>
                <a:lnTo>
                  <a:pt x="16263" y="2932518"/>
                </a:lnTo>
                <a:lnTo>
                  <a:pt x="7324" y="2888816"/>
                </a:lnTo>
                <a:lnTo>
                  <a:pt x="1855" y="2843950"/>
                </a:lnTo>
                <a:lnTo>
                  <a:pt x="0" y="2798064"/>
                </a:lnTo>
                <a:lnTo>
                  <a:pt x="0" y="559688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09600" y="3733800"/>
            <a:ext cx="7592695" cy="22066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0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je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 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endParaRPr sz="1200">
              <a:latin typeface="Arial"/>
              <a:cs typeface="Arial"/>
            </a:endParaRPr>
          </a:p>
          <a:p>
            <a:pPr marL="192405" marR="12700" indent="-180340" algn="just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Dar</a:t>
            </a:r>
            <a:r>
              <a:rPr sz="1200" i="1" u="heavy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orm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i="1" u="heavy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u="heavy" spc="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ué</a:t>
            </a:r>
            <a:r>
              <a:rPr sz="1200" i="1" u="heavy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vas</a:t>
            </a:r>
            <a:r>
              <a:rPr sz="1200" i="1" u="heavy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ele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put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os,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orm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ué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hace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cada</a:t>
            </a:r>
            <a:r>
              <a:rPr sz="1200" i="1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no,</a:t>
            </a:r>
            <a:r>
              <a:rPr sz="1200" i="1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 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oc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onan</a:t>
            </a:r>
            <a:r>
              <a:rPr sz="1200" i="1" spc="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é</a:t>
            </a:r>
            <a:r>
              <a:rPr sz="1200" i="1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vas</a:t>
            </a:r>
            <a:r>
              <a:rPr sz="1200" i="1" spc="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vas </a:t>
            </a:r>
            <a:r>
              <a:rPr sz="1200" i="1" u="heavy" spc="-2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heavy" spc="-2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ar </a:t>
            </a:r>
            <a:r>
              <a:rPr sz="1200" i="1" u="heavy" spc="-20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or </a:t>
            </a:r>
            <a:r>
              <a:rPr sz="1200" i="1" u="heavy" spc="-2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una </a:t>
            </a:r>
            <a:r>
              <a:rPr sz="1200" i="1" u="heavy" spc="-2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na </a:t>
            </a:r>
            <a:r>
              <a:rPr sz="1200" i="1" u="heavy" spc="-20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u="heavy" spc="-2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va </a:t>
            </a:r>
            <a:r>
              <a:rPr sz="1200" i="1" u="heavy" spc="-2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evar </a:t>
            </a:r>
            <a:r>
              <a:rPr sz="1200" i="1" u="heavy" spc="-2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heavy" spc="-2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i="1" u="heavy" spc="-2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u="heavy" spc="-204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ás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la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cha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el ho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cuando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endParaRPr sz="120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te 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nfo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mes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los cand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tos.”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39"/>
              </a:spcBef>
              <a:buClr>
                <a:srgbClr val="943735"/>
              </a:buClr>
              <a:buFont typeface="Arial"/>
              <a:buChar char="•"/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ceso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-1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b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está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al,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ué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debe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hace</a:t>
            </a:r>
            <a:r>
              <a:rPr sz="1200" i="1" u="heavy" spc="-6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no debe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u="heavy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 hacer</a:t>
            </a:r>
            <a:r>
              <a:rPr sz="1200" i="1" u="heavy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oces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”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  <a:buClr>
                <a:srgbClr val="943735"/>
              </a:buClr>
              <a:buFont typeface="Arial"/>
              <a:buChar char="•"/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0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spc="70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ces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/De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nun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después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seg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cuáles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los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ocesos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 de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és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ma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lo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pasa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endParaRPr sz="1200">
              <a:latin typeface="Arial"/>
              <a:cs typeface="Arial"/>
            </a:endParaRPr>
          </a:p>
          <a:p>
            <a:pPr marL="192405">
              <a:lnSpc>
                <a:spcPct val="100000"/>
              </a:lnSpc>
            </a:pP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2971800"/>
            <a:ext cx="7929651" cy="2833751"/>
          </a:xfrm>
          <a:custGeom>
            <a:avLst/>
            <a:gdLst/>
            <a:ahLst/>
            <a:cxnLst/>
            <a:rect l="l" t="t" r="r" b="b"/>
            <a:pathLst>
              <a:path w="7929651" h="2833751">
                <a:moveTo>
                  <a:pt x="0" y="472313"/>
                </a:moveTo>
                <a:lnTo>
                  <a:pt x="1565" y="433575"/>
                </a:lnTo>
                <a:lnTo>
                  <a:pt x="6181" y="395699"/>
                </a:lnTo>
                <a:lnTo>
                  <a:pt x="24077" y="323022"/>
                </a:lnTo>
                <a:lnTo>
                  <a:pt x="52716" y="255255"/>
                </a:lnTo>
                <a:lnTo>
                  <a:pt x="91125" y="193368"/>
                </a:lnTo>
                <a:lnTo>
                  <a:pt x="138331" y="138334"/>
                </a:lnTo>
                <a:lnTo>
                  <a:pt x="193362" y="91127"/>
                </a:lnTo>
                <a:lnTo>
                  <a:pt x="255246" y="52717"/>
                </a:lnTo>
                <a:lnTo>
                  <a:pt x="323009" y="24078"/>
                </a:lnTo>
                <a:lnTo>
                  <a:pt x="395681" y="6181"/>
                </a:lnTo>
                <a:lnTo>
                  <a:pt x="433553" y="1565"/>
                </a:lnTo>
                <a:lnTo>
                  <a:pt x="472287" y="0"/>
                </a:lnTo>
                <a:lnTo>
                  <a:pt x="7457338" y="0"/>
                </a:lnTo>
                <a:lnTo>
                  <a:pt x="7496076" y="1565"/>
                </a:lnTo>
                <a:lnTo>
                  <a:pt x="7533951" y="6181"/>
                </a:lnTo>
                <a:lnTo>
                  <a:pt x="7606628" y="24078"/>
                </a:lnTo>
                <a:lnTo>
                  <a:pt x="7674396" y="52717"/>
                </a:lnTo>
                <a:lnTo>
                  <a:pt x="7736283" y="91127"/>
                </a:lnTo>
                <a:lnTo>
                  <a:pt x="7791316" y="138334"/>
                </a:lnTo>
                <a:lnTo>
                  <a:pt x="7838524" y="193368"/>
                </a:lnTo>
                <a:lnTo>
                  <a:pt x="7876933" y="255255"/>
                </a:lnTo>
                <a:lnTo>
                  <a:pt x="7905573" y="323022"/>
                </a:lnTo>
                <a:lnTo>
                  <a:pt x="7923469" y="395699"/>
                </a:lnTo>
                <a:lnTo>
                  <a:pt x="7928085" y="433575"/>
                </a:lnTo>
                <a:lnTo>
                  <a:pt x="7929651" y="472313"/>
                </a:lnTo>
                <a:lnTo>
                  <a:pt x="7929651" y="2361438"/>
                </a:lnTo>
                <a:lnTo>
                  <a:pt x="7928085" y="2400175"/>
                </a:lnTo>
                <a:lnTo>
                  <a:pt x="7923469" y="2438051"/>
                </a:lnTo>
                <a:lnTo>
                  <a:pt x="7905573" y="2510728"/>
                </a:lnTo>
                <a:lnTo>
                  <a:pt x="7876933" y="2578495"/>
                </a:lnTo>
                <a:lnTo>
                  <a:pt x="7838524" y="2640382"/>
                </a:lnTo>
                <a:lnTo>
                  <a:pt x="7791316" y="2695416"/>
                </a:lnTo>
                <a:lnTo>
                  <a:pt x="7736283" y="2742623"/>
                </a:lnTo>
                <a:lnTo>
                  <a:pt x="7674396" y="2781033"/>
                </a:lnTo>
                <a:lnTo>
                  <a:pt x="7606628" y="2809672"/>
                </a:lnTo>
                <a:lnTo>
                  <a:pt x="7533951" y="2827569"/>
                </a:lnTo>
                <a:lnTo>
                  <a:pt x="7496076" y="2832185"/>
                </a:lnTo>
                <a:lnTo>
                  <a:pt x="7457338" y="2833751"/>
                </a:lnTo>
                <a:lnTo>
                  <a:pt x="472287" y="2833751"/>
                </a:lnTo>
                <a:lnTo>
                  <a:pt x="433553" y="2832185"/>
                </a:lnTo>
                <a:lnTo>
                  <a:pt x="395681" y="2827569"/>
                </a:lnTo>
                <a:lnTo>
                  <a:pt x="323009" y="2809672"/>
                </a:lnTo>
                <a:lnTo>
                  <a:pt x="255246" y="2781033"/>
                </a:lnTo>
                <a:lnTo>
                  <a:pt x="193362" y="2742623"/>
                </a:lnTo>
                <a:lnTo>
                  <a:pt x="138331" y="2695416"/>
                </a:lnTo>
                <a:lnTo>
                  <a:pt x="91125" y="2640382"/>
                </a:lnTo>
                <a:lnTo>
                  <a:pt x="52716" y="2578495"/>
                </a:lnTo>
                <a:lnTo>
                  <a:pt x="24077" y="2510728"/>
                </a:lnTo>
                <a:lnTo>
                  <a:pt x="6181" y="2438051"/>
                </a:lnTo>
                <a:lnTo>
                  <a:pt x="1565" y="2400175"/>
                </a:lnTo>
                <a:lnTo>
                  <a:pt x="0" y="2361438"/>
                </a:lnTo>
                <a:lnTo>
                  <a:pt x="0" y="472313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33400" y="3352800"/>
            <a:ext cx="7498080" cy="202374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xi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ste</a:t>
            </a:r>
            <a:r>
              <a:rPr sz="1200" i="1" u="heavy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i="1" u="heavy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nun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cto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ales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hay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deja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nos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sobo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na</a:t>
            </a:r>
            <a:r>
              <a:rPr sz="1200" i="1" u="heavy" spc="-3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-11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engo</a:t>
            </a:r>
            <a:r>
              <a:rPr sz="12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conf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me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voy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dejar</a:t>
            </a:r>
            <a:r>
              <a:rPr sz="1200" i="1" u="heavy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pular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nad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sar</a:t>
            </a:r>
            <a:r>
              <a:rPr sz="1200" i="1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u="heavy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-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ota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92405" marR="12700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pon</a:t>
            </a:r>
            <a:r>
              <a:rPr sz="1200" i="1" u="heavy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ab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i="1" u="heavy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uda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anos</a:t>
            </a:r>
            <a:r>
              <a:rPr sz="1200" i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yo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oto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ez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acer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ya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pus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ste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tu g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ena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-10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sec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endParaRPr sz="1200" dirty="0">
              <a:latin typeface="Arial"/>
              <a:cs typeface="Arial"/>
            </a:endParaRPr>
          </a:p>
          <a:p>
            <a:pPr marL="192405" indent="-180340">
              <a:lnSpc>
                <a:spcPct val="100000"/>
              </a:lnSpc>
              <a:buClr>
                <a:srgbClr val="943735"/>
              </a:buClr>
              <a:buFont typeface="Arial"/>
              <a:buChar char="•"/>
              <a:tabLst>
                <a:tab pos="192405" algn="l"/>
              </a:tabLst>
            </a:pP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“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Ma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ten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-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sec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eto</a:t>
            </a:r>
            <a:r>
              <a:rPr sz="1200" i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u="heavy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i="1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sea</a:t>
            </a:r>
            <a:r>
              <a:rPr sz="12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tu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fam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a,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scador</a:t>
            </a:r>
            <a:r>
              <a:rPr sz="12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.”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533400" y="1295400"/>
            <a:ext cx="8229600" cy="15240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94411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In</a:t>
            </a:r>
            <a:r>
              <a:rPr sz="20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ación</a:t>
            </a:r>
            <a:r>
              <a:rPr sz="20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20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da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20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2000" b="1" spc="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sp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5800" y="2438400"/>
            <a:ext cx="143700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dirty="0" smtClean="0">
                <a:latin typeface="Calibri"/>
                <a:cs typeface="Calibri"/>
              </a:rPr>
              <a:t>D</a:t>
            </a:r>
            <a:r>
              <a:rPr sz="1800" spc="-10" dirty="0" smtClean="0">
                <a:latin typeface="Calibri"/>
                <a:cs typeface="Calibri"/>
              </a:rPr>
              <a:t>i</a:t>
            </a:r>
            <a:r>
              <a:rPr sz="1800" spc="-35" dirty="0" smtClean="0">
                <a:latin typeface="Calibri"/>
                <a:cs typeface="Calibri"/>
              </a:rPr>
              <a:t>s</a:t>
            </a:r>
            <a:r>
              <a:rPr sz="1800" spc="-10" dirty="0" smtClean="0">
                <a:latin typeface="Calibri"/>
                <a:cs typeface="Calibri"/>
              </a:rPr>
              <a:t>t</a:t>
            </a:r>
            <a:r>
              <a:rPr sz="1800" spc="-20" dirty="0" smtClean="0">
                <a:latin typeface="Calibri"/>
                <a:cs typeface="Calibri"/>
              </a:rPr>
              <a:t>r</a:t>
            </a:r>
            <a:r>
              <a:rPr sz="1800" spc="-5" dirty="0" smtClean="0">
                <a:latin typeface="Calibri"/>
                <a:cs typeface="Calibri"/>
              </a:rPr>
              <a:t>i</a:t>
            </a:r>
            <a:r>
              <a:rPr sz="1800" spc="-40" dirty="0" smtClean="0">
                <a:latin typeface="Calibri"/>
                <a:cs typeface="Calibri"/>
              </a:rPr>
              <a:t>t</a:t>
            </a:r>
            <a:r>
              <a:rPr sz="1800" spc="0" dirty="0" smtClean="0">
                <a:latin typeface="Calibri"/>
                <a:cs typeface="Calibri"/>
              </a:rPr>
              <a:t>o</a:t>
            </a:r>
            <a:r>
              <a:rPr sz="1800" spc="5" dirty="0" smtClean="0">
                <a:latin typeface="Calibri"/>
                <a:cs typeface="Calibri"/>
              </a:rPr>
              <a:t> </a:t>
            </a:r>
            <a:r>
              <a:rPr sz="1800" spc="-35" dirty="0" smtClean="0">
                <a:latin typeface="Calibri"/>
                <a:cs typeface="Calibri"/>
              </a:rPr>
              <a:t>F</a:t>
            </a:r>
            <a:r>
              <a:rPr sz="1800" spc="-20" dirty="0" smtClean="0">
                <a:latin typeface="Calibri"/>
                <a:cs typeface="Calibri"/>
              </a:rPr>
              <a:t>e</a:t>
            </a:r>
            <a:r>
              <a:rPr sz="1800" spc="-10" dirty="0" smtClean="0">
                <a:latin typeface="Calibri"/>
                <a:cs typeface="Calibri"/>
              </a:rPr>
              <a:t>d</a:t>
            </a:r>
            <a:r>
              <a:rPr sz="1800" spc="-20" dirty="0" smtClean="0">
                <a:latin typeface="Calibri"/>
                <a:cs typeface="Calibri"/>
              </a:rPr>
              <a:t>e</a:t>
            </a:r>
            <a:r>
              <a:rPr sz="1800" spc="-65" dirty="0" smtClean="0">
                <a:latin typeface="Calibri"/>
                <a:cs typeface="Calibri"/>
              </a:rPr>
              <a:t>r</a:t>
            </a:r>
            <a:r>
              <a:rPr sz="1800" spc="0" dirty="0" smtClean="0">
                <a:latin typeface="Calibri"/>
                <a:cs typeface="Calibri"/>
              </a:rPr>
              <a:t>al</a:t>
            </a:r>
            <a:endParaRPr sz="1800" dirty="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269735" y="1054608"/>
            <a:ext cx="320039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652016" y="3608832"/>
            <a:ext cx="320039" cy="3322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57400" y="2971800"/>
            <a:ext cx="5071237" cy="2000250"/>
          </a:xfrm>
          <a:custGeom>
            <a:avLst/>
            <a:gdLst/>
            <a:ahLst/>
            <a:cxnLst/>
            <a:rect l="l" t="t" r="r" b="b"/>
            <a:pathLst>
              <a:path w="5071237" h="2000250">
                <a:moveTo>
                  <a:pt x="0" y="333375"/>
                </a:moveTo>
                <a:lnTo>
                  <a:pt x="4365" y="279322"/>
                </a:lnTo>
                <a:lnTo>
                  <a:pt x="17004" y="228039"/>
                </a:lnTo>
                <a:lnTo>
                  <a:pt x="37228" y="180211"/>
                </a:lnTo>
                <a:lnTo>
                  <a:pt x="64349" y="136529"/>
                </a:lnTo>
                <a:lnTo>
                  <a:pt x="97678" y="97678"/>
                </a:lnTo>
                <a:lnTo>
                  <a:pt x="136529" y="64349"/>
                </a:lnTo>
                <a:lnTo>
                  <a:pt x="180211" y="37228"/>
                </a:lnTo>
                <a:lnTo>
                  <a:pt x="228039" y="17004"/>
                </a:lnTo>
                <a:lnTo>
                  <a:pt x="279322" y="4365"/>
                </a:lnTo>
                <a:lnTo>
                  <a:pt x="333375" y="0"/>
                </a:lnTo>
                <a:lnTo>
                  <a:pt x="4737862" y="0"/>
                </a:lnTo>
                <a:lnTo>
                  <a:pt x="4765208" y="1105"/>
                </a:lnTo>
                <a:lnTo>
                  <a:pt x="4791944" y="4365"/>
                </a:lnTo>
                <a:lnTo>
                  <a:pt x="4843246" y="17004"/>
                </a:lnTo>
                <a:lnTo>
                  <a:pt x="4891081" y="37228"/>
                </a:lnTo>
                <a:lnTo>
                  <a:pt x="4934762" y="64349"/>
                </a:lnTo>
                <a:lnTo>
                  <a:pt x="4973605" y="97678"/>
                </a:lnTo>
                <a:lnTo>
                  <a:pt x="5006924" y="136529"/>
                </a:lnTo>
                <a:lnTo>
                  <a:pt x="5034032" y="180211"/>
                </a:lnTo>
                <a:lnTo>
                  <a:pt x="5054244" y="228039"/>
                </a:lnTo>
                <a:lnTo>
                  <a:pt x="5066874" y="279322"/>
                </a:lnTo>
                <a:lnTo>
                  <a:pt x="5071237" y="333375"/>
                </a:lnTo>
                <a:lnTo>
                  <a:pt x="5071237" y="1666875"/>
                </a:lnTo>
                <a:lnTo>
                  <a:pt x="5070132" y="1694221"/>
                </a:lnTo>
                <a:lnTo>
                  <a:pt x="5066874" y="1720957"/>
                </a:lnTo>
                <a:lnTo>
                  <a:pt x="5054244" y="1772259"/>
                </a:lnTo>
                <a:lnTo>
                  <a:pt x="5034032" y="1820094"/>
                </a:lnTo>
                <a:lnTo>
                  <a:pt x="5006924" y="1863775"/>
                </a:lnTo>
                <a:lnTo>
                  <a:pt x="4973605" y="1902618"/>
                </a:lnTo>
                <a:lnTo>
                  <a:pt x="4934762" y="1935937"/>
                </a:lnTo>
                <a:lnTo>
                  <a:pt x="4891081" y="1963045"/>
                </a:lnTo>
                <a:lnTo>
                  <a:pt x="4843246" y="1983257"/>
                </a:lnTo>
                <a:lnTo>
                  <a:pt x="4791944" y="1995887"/>
                </a:lnTo>
                <a:lnTo>
                  <a:pt x="4737862" y="2000250"/>
                </a:lnTo>
                <a:lnTo>
                  <a:pt x="333375" y="2000250"/>
                </a:lnTo>
                <a:lnTo>
                  <a:pt x="306045" y="1999145"/>
                </a:lnTo>
                <a:lnTo>
                  <a:pt x="279322" y="1995887"/>
                </a:lnTo>
                <a:lnTo>
                  <a:pt x="228039" y="1983257"/>
                </a:lnTo>
                <a:lnTo>
                  <a:pt x="180211" y="1963045"/>
                </a:lnTo>
                <a:lnTo>
                  <a:pt x="136529" y="1935937"/>
                </a:lnTo>
                <a:lnTo>
                  <a:pt x="97678" y="1902618"/>
                </a:lnTo>
                <a:lnTo>
                  <a:pt x="64349" y="1863775"/>
                </a:lnTo>
                <a:lnTo>
                  <a:pt x="37228" y="1820094"/>
                </a:lnTo>
                <a:lnTo>
                  <a:pt x="17004" y="1772259"/>
                </a:lnTo>
                <a:lnTo>
                  <a:pt x="4365" y="1720957"/>
                </a:lnTo>
                <a:lnTo>
                  <a:pt x="0" y="1666875"/>
                </a:lnTo>
                <a:lnTo>
                  <a:pt x="0" y="333375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209800" y="3200400"/>
            <a:ext cx="4719320" cy="168211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15035">
              <a:lnSpc>
                <a:spcPct val="100000"/>
              </a:lnSpc>
            </a:pPr>
            <a:r>
              <a:rPr sz="1600" b="1" spc="5" dirty="0" smtClean="0">
                <a:latin typeface="Calibri"/>
                <a:cs typeface="Calibri"/>
              </a:rPr>
              <a:t>ME</a:t>
            </a:r>
            <a:r>
              <a:rPr sz="1600" b="1" spc="0" dirty="0" smtClean="0">
                <a:latin typeface="Calibri"/>
                <a:cs typeface="Calibri"/>
              </a:rPr>
              <a:t>N</a:t>
            </a:r>
            <a:r>
              <a:rPr sz="1600" b="1" spc="-20" dirty="0" smtClean="0">
                <a:latin typeface="Calibri"/>
                <a:cs typeface="Calibri"/>
              </a:rPr>
              <a:t>S</a:t>
            </a:r>
            <a:r>
              <a:rPr sz="1600" b="1" spc="30" dirty="0" smtClean="0">
                <a:latin typeface="Calibri"/>
                <a:cs typeface="Calibri"/>
              </a:rPr>
              <a:t>A</a:t>
            </a:r>
            <a:r>
              <a:rPr sz="1600" b="1" spc="0" dirty="0" smtClean="0">
                <a:latin typeface="Calibri"/>
                <a:cs typeface="Calibri"/>
              </a:rPr>
              <a:t>J</a:t>
            </a:r>
            <a:r>
              <a:rPr sz="1600" b="1" spc="-25" dirty="0" smtClean="0">
                <a:latin typeface="Calibri"/>
                <a:cs typeface="Calibri"/>
              </a:rPr>
              <a:t>E</a:t>
            </a:r>
            <a:r>
              <a:rPr sz="1600" b="1" spc="0" dirty="0" smtClean="0">
                <a:latin typeface="Calibri"/>
                <a:cs typeface="Calibri"/>
              </a:rPr>
              <a:t>S</a:t>
            </a:r>
            <a:r>
              <a:rPr sz="1600" b="1" spc="-95" dirty="0" smtClean="0">
                <a:latin typeface="Calibri"/>
                <a:cs typeface="Calibri"/>
              </a:rPr>
              <a:t> </a:t>
            </a:r>
            <a:r>
              <a:rPr sz="1600" b="1" spc="-15" dirty="0" smtClean="0">
                <a:latin typeface="Calibri"/>
                <a:cs typeface="Calibri"/>
              </a:rPr>
              <a:t>C</a:t>
            </a:r>
            <a:r>
              <a:rPr sz="1600" b="1" spc="-10" dirty="0" smtClean="0">
                <a:latin typeface="Calibri"/>
                <a:cs typeface="Calibri"/>
              </a:rPr>
              <a:t>O</a:t>
            </a:r>
            <a:r>
              <a:rPr sz="1600" b="1" spc="0" dirty="0" smtClean="0">
                <a:latin typeface="Calibri"/>
                <a:cs typeface="Calibri"/>
              </a:rPr>
              <a:t>N</a:t>
            </a:r>
            <a:r>
              <a:rPr sz="1600" b="1" spc="-5" dirty="0" smtClean="0">
                <a:latin typeface="Calibri"/>
                <a:cs typeface="Calibri"/>
              </a:rPr>
              <a:t> </a:t>
            </a:r>
            <a:r>
              <a:rPr sz="1600" b="1" spc="5" dirty="0" smtClean="0">
                <a:latin typeface="Calibri"/>
                <a:cs typeface="Calibri"/>
              </a:rPr>
              <a:t>M</a:t>
            </a:r>
            <a:r>
              <a:rPr sz="1600" b="1" spc="-114" dirty="0" smtClean="0">
                <a:latin typeface="Calibri"/>
                <a:cs typeface="Calibri"/>
              </a:rPr>
              <a:t>A</a:t>
            </a:r>
            <a:r>
              <a:rPr sz="1600" b="1" spc="-70" dirty="0" smtClean="0">
                <a:latin typeface="Calibri"/>
                <a:cs typeface="Calibri"/>
              </a:rPr>
              <a:t>Y</a:t>
            </a:r>
            <a:r>
              <a:rPr sz="1600" b="1" spc="-10" dirty="0" smtClean="0">
                <a:latin typeface="Calibri"/>
                <a:cs typeface="Calibri"/>
              </a:rPr>
              <a:t>O</a:t>
            </a:r>
            <a:r>
              <a:rPr sz="1600" b="1" spc="0" dirty="0" smtClean="0">
                <a:latin typeface="Calibri"/>
                <a:cs typeface="Calibri"/>
              </a:rPr>
              <a:t>R </a:t>
            </a:r>
            <a:r>
              <a:rPr sz="1600" b="1" spc="-20" dirty="0" smtClean="0">
                <a:latin typeface="Calibri"/>
                <a:cs typeface="Calibri"/>
              </a:rPr>
              <a:t> </a:t>
            </a:r>
            <a:r>
              <a:rPr sz="1600" b="1" spc="0" dirty="0" smtClean="0">
                <a:latin typeface="Calibri"/>
                <a:cs typeface="Calibri"/>
              </a:rPr>
              <a:t>R</a:t>
            </a:r>
            <a:r>
              <a:rPr sz="1600" b="1" spc="-15" dirty="0" smtClean="0">
                <a:latin typeface="Calibri"/>
                <a:cs typeface="Calibri"/>
              </a:rPr>
              <a:t>EC</a:t>
            </a:r>
            <a:r>
              <a:rPr sz="1600" b="1" spc="-10" dirty="0" smtClean="0">
                <a:latin typeface="Calibri"/>
                <a:cs typeface="Calibri"/>
              </a:rPr>
              <a:t>O</a:t>
            </a:r>
            <a:r>
              <a:rPr sz="1600" b="1" spc="0" dirty="0" smtClean="0">
                <a:latin typeface="Calibri"/>
                <a:cs typeface="Calibri"/>
              </a:rPr>
              <a:t>R</a:t>
            </a:r>
            <a:r>
              <a:rPr sz="1600" b="1" spc="-55" dirty="0" smtClean="0">
                <a:latin typeface="Calibri"/>
                <a:cs typeface="Calibri"/>
              </a:rPr>
              <a:t>D</a:t>
            </a:r>
            <a:r>
              <a:rPr sz="1600" b="1" spc="-15" dirty="0" smtClean="0">
                <a:latin typeface="Calibri"/>
                <a:cs typeface="Calibri"/>
              </a:rPr>
              <a:t>AC</a:t>
            </a:r>
            <a:r>
              <a:rPr sz="1600" b="1" spc="0" dirty="0" smtClean="0">
                <a:latin typeface="Calibri"/>
                <a:cs typeface="Calibri"/>
              </a:rPr>
              <a:t>IÓN</a:t>
            </a:r>
            <a:endParaRPr sz="1600">
              <a:latin typeface="Calibri"/>
              <a:cs typeface="Calibri"/>
            </a:endParaRPr>
          </a:p>
          <a:p>
            <a:pPr>
              <a:lnSpc>
                <a:spcPts val="550"/>
              </a:lnSpc>
              <a:spcBef>
                <a:spcPts val="40"/>
              </a:spcBef>
            </a:pPr>
            <a:endParaRPr sz="550"/>
          </a:p>
          <a:p>
            <a:pPr>
              <a:lnSpc>
                <a:spcPts val="1000"/>
              </a:lnSpc>
            </a:pPr>
            <a:endParaRPr sz="1000"/>
          </a:p>
          <a:p>
            <a:pPr>
              <a:lnSpc>
                <a:spcPts val="1000"/>
              </a:lnSpc>
            </a:pPr>
            <a:endParaRPr sz="1000"/>
          </a:p>
          <a:p>
            <a:pPr marL="182880" indent="-170815">
              <a:lnSpc>
                <a:spcPct val="100000"/>
              </a:lnSpc>
              <a:buClr>
                <a:srgbClr val="800000"/>
              </a:buClr>
              <a:buFont typeface="Wingdings"/>
              <a:buChar char=""/>
              <a:tabLst>
                <a:tab pos="222885" algn="l"/>
              </a:tabLst>
            </a:pP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cer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 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echo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al voto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ada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consc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ente</a:t>
            </a:r>
            <a:endParaRPr sz="1200">
              <a:latin typeface="Arial"/>
              <a:cs typeface="Arial"/>
            </a:endParaRPr>
          </a:p>
          <a:p>
            <a:pPr marL="182880" marR="12700" indent="-170815">
              <a:lnSpc>
                <a:spcPct val="100000"/>
              </a:lnSpc>
              <a:buClr>
                <a:srgbClr val="800000"/>
              </a:buClr>
              <a:buFont typeface="Wingdings"/>
              <a:buChar char=""/>
              <a:tabLst>
                <a:tab pos="226060" algn="l"/>
              </a:tabLst>
            </a:pP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lar</a:t>
            </a:r>
            <a:r>
              <a:rPr sz="1200" spc="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echo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219710" indent="-207645">
              <a:lnSpc>
                <a:spcPct val="100000"/>
              </a:lnSpc>
              <a:buClr>
                <a:srgbClr val="800000"/>
              </a:buClr>
              <a:buFont typeface="Wingdings"/>
              <a:buChar char=""/>
              <a:tabLst>
                <a:tab pos="219710" algn="l"/>
              </a:tabLst>
            </a:pPr>
            <a:r>
              <a:rPr sz="1200" spc="-13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ener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sec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et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82880" marR="14604" indent="-170815">
              <a:lnSpc>
                <a:spcPct val="100000"/>
              </a:lnSpc>
              <a:buClr>
                <a:srgbClr val="800000"/>
              </a:buClr>
              <a:buFont typeface="Wingdings"/>
              <a:buChar char=""/>
              <a:tabLst>
                <a:tab pos="226060" algn="l"/>
              </a:tabLst>
            </a:pP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er </a:t>
            </a:r>
            <a:r>
              <a:rPr sz="1200" spc="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oceso 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o, 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ber 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có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hacer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28600" y="5638800"/>
            <a:ext cx="8429713" cy="2071636"/>
          </a:xfrm>
          <a:custGeom>
            <a:avLst/>
            <a:gdLst/>
            <a:ahLst/>
            <a:cxnLst/>
            <a:rect l="l" t="t" r="r" b="b"/>
            <a:pathLst>
              <a:path w="8429713" h="2071636">
                <a:moveTo>
                  <a:pt x="0" y="345186"/>
                </a:moveTo>
                <a:lnTo>
                  <a:pt x="4519" y="289198"/>
                </a:lnTo>
                <a:lnTo>
                  <a:pt x="17602" y="236085"/>
                </a:lnTo>
                <a:lnTo>
                  <a:pt x="38539" y="186559"/>
                </a:lnTo>
                <a:lnTo>
                  <a:pt x="66618" y="141329"/>
                </a:lnTo>
                <a:lnTo>
                  <a:pt x="101130" y="101107"/>
                </a:lnTo>
                <a:lnTo>
                  <a:pt x="141362" y="66604"/>
                </a:lnTo>
                <a:lnTo>
                  <a:pt x="186605" y="38531"/>
                </a:lnTo>
                <a:lnTo>
                  <a:pt x="236147" y="17599"/>
                </a:lnTo>
                <a:lnTo>
                  <a:pt x="289278" y="4518"/>
                </a:lnTo>
                <a:lnTo>
                  <a:pt x="345287" y="0"/>
                </a:lnTo>
                <a:lnTo>
                  <a:pt x="8084400" y="0"/>
                </a:lnTo>
                <a:lnTo>
                  <a:pt x="8112727" y="1144"/>
                </a:lnTo>
                <a:lnTo>
                  <a:pt x="8140422" y="4518"/>
                </a:lnTo>
                <a:lnTo>
                  <a:pt x="8193562" y="17599"/>
                </a:lnTo>
                <a:lnTo>
                  <a:pt x="8243111" y="38531"/>
                </a:lnTo>
                <a:lnTo>
                  <a:pt x="8288356" y="66604"/>
                </a:lnTo>
                <a:lnTo>
                  <a:pt x="8328590" y="101107"/>
                </a:lnTo>
                <a:lnTo>
                  <a:pt x="8363100" y="141329"/>
                </a:lnTo>
                <a:lnTo>
                  <a:pt x="8391178" y="186559"/>
                </a:lnTo>
                <a:lnTo>
                  <a:pt x="8412113" y="236085"/>
                </a:lnTo>
                <a:lnTo>
                  <a:pt x="8425195" y="289198"/>
                </a:lnTo>
                <a:lnTo>
                  <a:pt x="8429713" y="345186"/>
                </a:lnTo>
                <a:lnTo>
                  <a:pt x="8429713" y="1726311"/>
                </a:lnTo>
                <a:lnTo>
                  <a:pt x="8428569" y="1754636"/>
                </a:lnTo>
                <a:lnTo>
                  <a:pt x="8425195" y="1782330"/>
                </a:lnTo>
                <a:lnTo>
                  <a:pt x="8412113" y="1835469"/>
                </a:lnTo>
                <a:lnTo>
                  <a:pt x="8391178" y="1885018"/>
                </a:lnTo>
                <a:lnTo>
                  <a:pt x="8363100" y="1930265"/>
                </a:lnTo>
                <a:lnTo>
                  <a:pt x="8328590" y="1970501"/>
                </a:lnTo>
                <a:lnTo>
                  <a:pt x="8288356" y="2005015"/>
                </a:lnTo>
                <a:lnTo>
                  <a:pt x="8243111" y="2033096"/>
                </a:lnTo>
                <a:lnTo>
                  <a:pt x="8193562" y="2054033"/>
                </a:lnTo>
                <a:lnTo>
                  <a:pt x="8140422" y="2067117"/>
                </a:lnTo>
                <a:lnTo>
                  <a:pt x="8084400" y="2071636"/>
                </a:lnTo>
                <a:lnTo>
                  <a:pt x="345287" y="2071636"/>
                </a:lnTo>
                <a:lnTo>
                  <a:pt x="316967" y="2070492"/>
                </a:lnTo>
                <a:lnTo>
                  <a:pt x="289278" y="2067117"/>
                </a:lnTo>
                <a:lnTo>
                  <a:pt x="236147" y="2054033"/>
                </a:lnTo>
                <a:lnTo>
                  <a:pt x="186605" y="2033096"/>
                </a:lnTo>
                <a:lnTo>
                  <a:pt x="141362" y="2005015"/>
                </a:lnTo>
                <a:lnTo>
                  <a:pt x="101130" y="1970501"/>
                </a:lnTo>
                <a:lnTo>
                  <a:pt x="66618" y="1930265"/>
                </a:lnTo>
                <a:lnTo>
                  <a:pt x="38539" y="1885018"/>
                </a:lnTo>
                <a:lnTo>
                  <a:pt x="17602" y="1835469"/>
                </a:lnTo>
                <a:lnTo>
                  <a:pt x="4519" y="1782330"/>
                </a:lnTo>
                <a:lnTo>
                  <a:pt x="0" y="1726311"/>
                </a:lnTo>
                <a:lnTo>
                  <a:pt x="0" y="345186"/>
                </a:lnTo>
                <a:close/>
              </a:path>
            </a:pathLst>
          </a:custGeom>
          <a:ln w="9524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7200" y="5334000"/>
            <a:ext cx="8074025" cy="19196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76884">
              <a:lnSpc>
                <a:spcPct val="100000"/>
              </a:lnSpc>
            </a:pPr>
            <a:r>
              <a:rPr sz="1600" b="1" spc="5" dirty="0" smtClean="0">
                <a:latin typeface="Calibri"/>
                <a:cs typeface="Calibri"/>
              </a:rPr>
              <a:t>A</a:t>
            </a:r>
            <a:r>
              <a:rPr sz="1600" b="1" spc="0" dirty="0" smtClean="0">
                <a:latin typeface="Calibri"/>
                <a:cs typeface="Calibri"/>
              </a:rPr>
              <a:t>N</a:t>
            </a:r>
            <a:r>
              <a:rPr sz="1600" b="1" spc="5" dirty="0" smtClean="0">
                <a:latin typeface="Calibri"/>
                <a:cs typeface="Calibri"/>
              </a:rPr>
              <a:t>Á</a:t>
            </a:r>
            <a:r>
              <a:rPr sz="1600" b="1" spc="-10" dirty="0" smtClean="0">
                <a:latin typeface="Calibri"/>
                <a:cs typeface="Calibri"/>
              </a:rPr>
              <a:t>L</a:t>
            </a:r>
            <a:r>
              <a:rPr sz="1600" b="1" spc="0" dirty="0" smtClean="0">
                <a:latin typeface="Calibri"/>
                <a:cs typeface="Calibri"/>
              </a:rPr>
              <a:t>I</a:t>
            </a:r>
            <a:r>
              <a:rPr sz="1600" b="1" spc="5" dirty="0" smtClean="0">
                <a:latin typeface="Calibri"/>
                <a:cs typeface="Calibri"/>
              </a:rPr>
              <a:t>S</a:t>
            </a:r>
            <a:r>
              <a:rPr sz="1600" b="1" spc="0" dirty="0" smtClean="0">
                <a:latin typeface="Calibri"/>
                <a:cs typeface="Calibri"/>
              </a:rPr>
              <a:t>IS</a:t>
            </a:r>
            <a:endParaRPr sz="1600">
              <a:latin typeface="Calibri"/>
              <a:cs typeface="Calibri"/>
            </a:endParaRPr>
          </a:p>
          <a:p>
            <a:pPr>
              <a:lnSpc>
                <a:spcPts val="550"/>
              </a:lnSpc>
              <a:spcBef>
                <a:spcPts val="26"/>
              </a:spcBef>
            </a:pPr>
            <a:endParaRPr sz="550"/>
          </a:p>
          <a:p>
            <a:pPr>
              <a:lnSpc>
                <a:spcPts val="1000"/>
              </a:lnSpc>
            </a:pPr>
            <a:endParaRPr sz="1000"/>
          </a:p>
          <a:p>
            <a:pPr marL="12700" marR="12700" algn="just">
              <a:lnSpc>
                <a:spcPct val="100099"/>
              </a:lnSpc>
            </a:pPr>
            <a:r>
              <a:rPr sz="120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info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pañas</a:t>
            </a:r>
            <a:r>
              <a:rPr sz="1200" spc="1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</a:t>
            </a:r>
            <a:r>
              <a:rPr sz="1200" spc="9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1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cer</a:t>
            </a:r>
            <a:r>
              <a:rPr sz="1200" spc="1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10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echo</a:t>
            </a:r>
            <a:r>
              <a:rPr sz="1200" spc="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1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spc="10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de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una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ons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nte</a:t>
            </a:r>
            <a:r>
              <a:rPr sz="1200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200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anip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lar</a:t>
            </a:r>
            <a:r>
              <a:rPr sz="1200" spc="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por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er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nas,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ie</a:t>
            </a:r>
            <a:r>
              <a:rPr sz="1200" spc="8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eg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 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0"/>
              </a:spcBef>
            </a:pPr>
            <a:endParaRPr sz="1400"/>
          </a:p>
          <a:p>
            <a:pPr marL="12700" marR="12700" algn="just">
              <a:lnSpc>
                <a:spcPct val="100000"/>
              </a:lnSpc>
            </a:pP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ión </a:t>
            </a:r>
            <a:r>
              <a:rPr sz="1200" spc="-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1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ión</a:t>
            </a:r>
            <a:r>
              <a:rPr sz="1200" spc="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 </a:t>
            </a:r>
            <a:r>
              <a:rPr sz="1200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ocer</a:t>
            </a:r>
            <a:r>
              <a:rPr sz="1200" spc="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200" spc="-1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 </a:t>
            </a:r>
            <a:r>
              <a:rPr sz="1200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 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paso</a:t>
            </a:r>
            <a:r>
              <a:rPr sz="1200" spc="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r </a:t>
            </a:r>
            <a:r>
              <a:rPr sz="1200" spc="-1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o, </a:t>
            </a:r>
            <a:r>
              <a:rPr sz="1200" spc="-1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saber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có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3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cer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su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vot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día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deben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hace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ar 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1"/>
              </a:spcBef>
            </a:pPr>
            <a:endParaRPr sz="1400"/>
          </a:p>
          <a:p>
            <a:pPr marL="12700" marR="560705" algn="just">
              <a:lnSpc>
                <a:spcPct val="100000"/>
              </a:lnSpc>
            </a:pP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ant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</a:t>
            </a:r>
            <a:r>
              <a:rPr sz="1200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ados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oceso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cand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poder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una</a:t>
            </a:r>
            <a:r>
              <a:rPr sz="1200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ecc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nf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ada</a:t>
            </a:r>
            <a:r>
              <a:rPr sz="1200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y 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esponsab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94411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In</a:t>
            </a:r>
            <a:r>
              <a:rPr sz="20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ación</a:t>
            </a:r>
            <a:r>
              <a:rPr sz="20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ob</a:t>
            </a:r>
            <a:r>
              <a:rPr sz="20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da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20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2000" b="1" spc="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sp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ts.</a:t>
            </a:r>
            <a:endParaRPr sz="2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6244" y="6441338"/>
            <a:ext cx="752475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16/12/201</a:t>
            </a:r>
            <a:r>
              <a:rPr sz="1200" spc="0" dirty="0" smtClean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009390" y="6441338"/>
            <a:ext cx="1129665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07-802-</a:t>
            </a:r>
            <a:r>
              <a:rPr sz="1200" spc="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2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200" spc="5" dirty="0" smtClean="0">
                <a:solidFill>
                  <a:srgbClr val="FFFFFF"/>
                </a:solidFill>
                <a:latin typeface="Calibri"/>
                <a:cs typeface="Calibri"/>
              </a:rPr>
              <a:t>IC</a:t>
            </a:r>
            <a:r>
              <a:rPr sz="1200" spc="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-11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356854" y="6441338"/>
            <a:ext cx="254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181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71346" y="677798"/>
            <a:ext cx="723455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 smtClean="0">
                <a:latin typeface="Calibri"/>
                <a:cs typeface="Calibri"/>
              </a:rPr>
              <a:t>PRI</a:t>
            </a:r>
            <a:r>
              <a:rPr sz="2000" spc="-5" dirty="0" smtClean="0">
                <a:latin typeface="Calibri"/>
                <a:cs typeface="Calibri"/>
              </a:rPr>
              <a:t>N</a:t>
            </a:r>
            <a:r>
              <a:rPr sz="2000" spc="-15" dirty="0" smtClean="0">
                <a:latin typeface="Calibri"/>
                <a:cs typeface="Calibri"/>
              </a:rPr>
              <a:t>C</a:t>
            </a:r>
            <a:r>
              <a:rPr sz="2000" spc="-10" dirty="0" smtClean="0">
                <a:latin typeface="Calibri"/>
                <a:cs typeface="Calibri"/>
              </a:rPr>
              <a:t>I</a:t>
            </a:r>
            <a:r>
              <a:rPr sz="2000" spc="-160" dirty="0" smtClean="0">
                <a:latin typeface="Calibri"/>
                <a:cs typeface="Calibri"/>
              </a:rPr>
              <a:t>P</a:t>
            </a:r>
            <a:r>
              <a:rPr sz="2000" spc="-10" dirty="0" smtClean="0">
                <a:latin typeface="Calibri"/>
                <a:cs typeface="Calibri"/>
              </a:rPr>
              <a:t>AL</a:t>
            </a:r>
            <a:r>
              <a:rPr sz="2000" spc="-20" dirty="0" smtClean="0">
                <a:latin typeface="Calibri"/>
                <a:cs typeface="Calibri"/>
              </a:rPr>
              <a:t> </a:t>
            </a:r>
            <a:r>
              <a:rPr sz="2000" spc="-5" dirty="0" smtClean="0">
                <a:latin typeface="Calibri"/>
                <a:cs typeface="Calibri"/>
              </a:rPr>
              <a:t>IN</a:t>
            </a:r>
            <a:r>
              <a:rPr sz="2000" spc="-40" dirty="0" smtClean="0">
                <a:latin typeface="Calibri"/>
                <a:cs typeface="Calibri"/>
              </a:rPr>
              <a:t>F</a:t>
            </a:r>
            <a:r>
              <a:rPr sz="2000" spc="-15" dirty="0" smtClean="0">
                <a:latin typeface="Calibri"/>
                <a:cs typeface="Calibri"/>
              </a:rPr>
              <a:t>ORM</a:t>
            </a:r>
            <a:r>
              <a:rPr sz="2000" spc="-40" dirty="0" smtClean="0">
                <a:latin typeface="Calibri"/>
                <a:cs typeface="Calibri"/>
              </a:rPr>
              <a:t>A</a:t>
            </a:r>
            <a:r>
              <a:rPr sz="2000" spc="-15" dirty="0" smtClean="0">
                <a:latin typeface="Calibri"/>
                <a:cs typeface="Calibri"/>
              </a:rPr>
              <a:t>CIÓN</a:t>
            </a:r>
            <a:r>
              <a:rPr sz="2000" spc="50" dirty="0" smtClean="0">
                <a:latin typeface="Calibri"/>
                <a:cs typeface="Calibri"/>
              </a:rPr>
              <a:t> </a:t>
            </a:r>
            <a:r>
              <a:rPr sz="2000" spc="-15" dirty="0" smtClean="0">
                <a:latin typeface="Calibri"/>
                <a:cs typeface="Calibri"/>
              </a:rPr>
              <a:t>QUE </a:t>
            </a:r>
            <a:r>
              <a:rPr sz="2000" spc="5" dirty="0" smtClean="0">
                <a:latin typeface="Calibri"/>
                <a:cs typeface="Calibri"/>
              </a:rPr>
              <a:t>E</a:t>
            </a:r>
            <a:r>
              <a:rPr sz="2000" spc="-10" dirty="0" smtClean="0">
                <a:latin typeface="Calibri"/>
                <a:cs typeface="Calibri"/>
              </a:rPr>
              <a:t>L</a:t>
            </a:r>
            <a:r>
              <a:rPr sz="2000" spc="5" dirty="0" smtClean="0">
                <a:latin typeface="Calibri"/>
                <a:cs typeface="Calibri"/>
              </a:rPr>
              <a:t> </a:t>
            </a:r>
            <a:r>
              <a:rPr sz="2000" spc="-10" dirty="0" smtClean="0">
                <a:latin typeface="Calibri"/>
                <a:cs typeface="Calibri"/>
              </a:rPr>
              <a:t>CI</a:t>
            </a:r>
            <a:r>
              <a:rPr sz="2000" spc="-25" dirty="0" smtClean="0">
                <a:latin typeface="Calibri"/>
                <a:cs typeface="Calibri"/>
              </a:rPr>
              <a:t>U</a:t>
            </a:r>
            <a:r>
              <a:rPr sz="2000" spc="-45" dirty="0" smtClean="0">
                <a:latin typeface="Calibri"/>
                <a:cs typeface="Calibri"/>
              </a:rPr>
              <a:t>D</a:t>
            </a:r>
            <a:r>
              <a:rPr sz="2000" spc="-15" dirty="0" smtClean="0">
                <a:latin typeface="Calibri"/>
                <a:cs typeface="Calibri"/>
              </a:rPr>
              <a:t>A</a:t>
            </a:r>
            <a:r>
              <a:rPr sz="2000" spc="-45" dirty="0" smtClean="0">
                <a:latin typeface="Calibri"/>
                <a:cs typeface="Calibri"/>
              </a:rPr>
              <a:t>D</a:t>
            </a:r>
            <a:r>
              <a:rPr sz="2000" spc="-15" dirty="0" smtClean="0">
                <a:latin typeface="Calibri"/>
                <a:cs typeface="Calibri"/>
              </a:rPr>
              <a:t>A</a:t>
            </a:r>
            <a:r>
              <a:rPr sz="2000" spc="-10" dirty="0" smtClean="0">
                <a:latin typeface="Calibri"/>
                <a:cs typeface="Calibri"/>
              </a:rPr>
              <a:t>N</a:t>
            </a:r>
            <a:r>
              <a:rPr sz="2000" spc="-15" dirty="0" smtClean="0">
                <a:latin typeface="Calibri"/>
                <a:cs typeface="Calibri"/>
              </a:rPr>
              <a:t>O R</a:t>
            </a:r>
            <a:r>
              <a:rPr sz="2000" spc="-5" dirty="0" smtClean="0">
                <a:latin typeface="Calibri"/>
                <a:cs typeface="Calibri"/>
              </a:rPr>
              <a:t>E</a:t>
            </a:r>
            <a:r>
              <a:rPr sz="2000" spc="-25" dirty="0" smtClean="0">
                <a:latin typeface="Calibri"/>
                <a:cs typeface="Calibri"/>
              </a:rPr>
              <a:t>T</a:t>
            </a:r>
            <a:r>
              <a:rPr sz="2000" spc="-5" dirty="0" smtClean="0">
                <a:latin typeface="Calibri"/>
                <a:cs typeface="Calibri"/>
              </a:rPr>
              <a:t>I</a:t>
            </a:r>
            <a:r>
              <a:rPr sz="2000" spc="0" dirty="0" smtClean="0">
                <a:latin typeface="Calibri"/>
                <a:cs typeface="Calibri"/>
              </a:rPr>
              <a:t>E</a:t>
            </a:r>
            <a:r>
              <a:rPr sz="2000" spc="-10" dirty="0" smtClean="0">
                <a:latin typeface="Calibri"/>
                <a:cs typeface="Calibri"/>
              </a:rPr>
              <a:t>NE</a:t>
            </a:r>
            <a:r>
              <a:rPr sz="2000" spc="-15" dirty="0" smtClean="0">
                <a:latin typeface="Calibri"/>
                <a:cs typeface="Calibri"/>
              </a:rPr>
              <a:t> DE</a:t>
            </a:r>
            <a:r>
              <a:rPr sz="2000" spc="5" dirty="0" smtClean="0">
                <a:latin typeface="Calibri"/>
                <a:cs typeface="Calibri"/>
              </a:rPr>
              <a:t> </a:t>
            </a:r>
            <a:r>
              <a:rPr sz="2000" spc="-50" dirty="0" smtClean="0">
                <a:latin typeface="Calibri"/>
                <a:cs typeface="Calibri"/>
              </a:rPr>
              <a:t>L</a:t>
            </a:r>
            <a:r>
              <a:rPr sz="2000" spc="-15" dirty="0" smtClean="0">
                <a:latin typeface="Calibri"/>
                <a:cs typeface="Calibri"/>
              </a:rPr>
              <a:t>OS</a:t>
            </a:r>
            <a:r>
              <a:rPr sz="2000" spc="-5" dirty="0" smtClean="0">
                <a:latin typeface="Calibri"/>
                <a:cs typeface="Calibri"/>
              </a:rPr>
              <a:t> </a:t>
            </a:r>
            <a:r>
              <a:rPr sz="2000" spc="-10" dirty="0" smtClean="0">
                <a:latin typeface="Calibri"/>
                <a:cs typeface="Calibri"/>
              </a:rPr>
              <a:t>SP</a:t>
            </a:r>
            <a:r>
              <a:rPr sz="2000" spc="-60" dirty="0" smtClean="0">
                <a:latin typeface="Calibri"/>
                <a:cs typeface="Calibri"/>
              </a:rPr>
              <a:t>O</a:t>
            </a:r>
            <a:r>
              <a:rPr sz="2000" spc="-25" dirty="0" smtClean="0">
                <a:latin typeface="Calibri"/>
                <a:cs typeface="Calibri"/>
              </a:rPr>
              <a:t>T</a:t>
            </a:r>
            <a:r>
              <a:rPr sz="2000" spc="-10" dirty="0" smtClean="0"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6736" y="267970"/>
            <a:ext cx="2423795" cy="56388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80000"/>
              </a:lnSpc>
            </a:pPr>
            <a:r>
              <a:rPr sz="2200" b="1" spc="-2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NC</a:t>
            </a:r>
            <a:r>
              <a:rPr sz="2200" b="1" spc="-50" dirty="0" smtClean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200" b="1" spc="-1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200" b="1" spc="-25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200" b="1" spc="-10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Y R</a:t>
            </a:r>
            <a:r>
              <a:rPr sz="2200" b="1" spc="-20" dirty="0" smtClean="0">
                <a:solidFill>
                  <a:srgbClr val="FFFFFF"/>
                </a:solidFill>
                <a:latin typeface="Calibri"/>
                <a:cs typeface="Calibri"/>
              </a:rPr>
              <a:t>EC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200" b="1" spc="1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200" b="1" spc="-5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200" b="1" spc="-2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2200" b="1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200" b="1" spc="-25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28600" y="1828800"/>
            <a:ext cx="8573770" cy="1694688"/>
          </a:xfrm>
          <a:custGeom>
            <a:avLst/>
            <a:gdLst/>
            <a:ahLst/>
            <a:cxnLst/>
            <a:rect l="l" t="t" r="r" b="b"/>
            <a:pathLst>
              <a:path w="8573770" h="1694688">
                <a:moveTo>
                  <a:pt x="0" y="282448"/>
                </a:moveTo>
                <a:lnTo>
                  <a:pt x="3697" y="236642"/>
                </a:lnTo>
                <a:lnTo>
                  <a:pt x="14400" y="193186"/>
                </a:lnTo>
                <a:lnTo>
                  <a:pt x="31528" y="152662"/>
                </a:lnTo>
                <a:lnTo>
                  <a:pt x="54499" y="115653"/>
                </a:lnTo>
                <a:lnTo>
                  <a:pt x="82730" y="82740"/>
                </a:lnTo>
                <a:lnTo>
                  <a:pt x="115642" y="54506"/>
                </a:lnTo>
                <a:lnTo>
                  <a:pt x="152651" y="31533"/>
                </a:lnTo>
                <a:lnTo>
                  <a:pt x="193176" y="14402"/>
                </a:lnTo>
                <a:lnTo>
                  <a:pt x="236635" y="3697"/>
                </a:lnTo>
                <a:lnTo>
                  <a:pt x="282447" y="0"/>
                </a:lnTo>
                <a:lnTo>
                  <a:pt x="8291322" y="0"/>
                </a:lnTo>
                <a:lnTo>
                  <a:pt x="8314482" y="936"/>
                </a:lnTo>
                <a:lnTo>
                  <a:pt x="8337127" y="3697"/>
                </a:lnTo>
                <a:lnTo>
                  <a:pt x="8380583" y="14402"/>
                </a:lnTo>
                <a:lnTo>
                  <a:pt x="8421107" y="31533"/>
                </a:lnTo>
                <a:lnTo>
                  <a:pt x="8458116" y="54506"/>
                </a:lnTo>
                <a:lnTo>
                  <a:pt x="8491029" y="82740"/>
                </a:lnTo>
                <a:lnTo>
                  <a:pt x="8519263" y="115653"/>
                </a:lnTo>
                <a:lnTo>
                  <a:pt x="8542236" y="152662"/>
                </a:lnTo>
                <a:lnTo>
                  <a:pt x="8559367" y="193186"/>
                </a:lnTo>
                <a:lnTo>
                  <a:pt x="8570072" y="236642"/>
                </a:lnTo>
                <a:lnTo>
                  <a:pt x="8573770" y="282448"/>
                </a:lnTo>
                <a:lnTo>
                  <a:pt x="8573770" y="1412239"/>
                </a:lnTo>
                <a:lnTo>
                  <a:pt x="8572833" y="1435400"/>
                </a:lnTo>
                <a:lnTo>
                  <a:pt x="8570072" y="1458045"/>
                </a:lnTo>
                <a:lnTo>
                  <a:pt x="8559367" y="1501501"/>
                </a:lnTo>
                <a:lnTo>
                  <a:pt x="8542236" y="1542025"/>
                </a:lnTo>
                <a:lnTo>
                  <a:pt x="8519263" y="1579034"/>
                </a:lnTo>
                <a:lnTo>
                  <a:pt x="8491029" y="1611947"/>
                </a:lnTo>
                <a:lnTo>
                  <a:pt x="8458116" y="1640181"/>
                </a:lnTo>
                <a:lnTo>
                  <a:pt x="8421107" y="1663154"/>
                </a:lnTo>
                <a:lnTo>
                  <a:pt x="8380583" y="1680285"/>
                </a:lnTo>
                <a:lnTo>
                  <a:pt x="8337127" y="1690990"/>
                </a:lnTo>
                <a:lnTo>
                  <a:pt x="8291322" y="1694688"/>
                </a:lnTo>
                <a:lnTo>
                  <a:pt x="282447" y="1694688"/>
                </a:lnTo>
                <a:lnTo>
                  <a:pt x="259284" y="1693751"/>
                </a:lnTo>
                <a:lnTo>
                  <a:pt x="236635" y="1690990"/>
                </a:lnTo>
                <a:lnTo>
                  <a:pt x="193176" y="1680285"/>
                </a:lnTo>
                <a:lnTo>
                  <a:pt x="152651" y="1663154"/>
                </a:lnTo>
                <a:lnTo>
                  <a:pt x="115642" y="1640181"/>
                </a:lnTo>
                <a:lnTo>
                  <a:pt x="82730" y="1611947"/>
                </a:lnTo>
                <a:lnTo>
                  <a:pt x="54499" y="1579034"/>
                </a:lnTo>
                <a:lnTo>
                  <a:pt x="31528" y="1542025"/>
                </a:lnTo>
                <a:lnTo>
                  <a:pt x="14400" y="1501501"/>
                </a:lnTo>
                <a:lnTo>
                  <a:pt x="3697" y="1458045"/>
                </a:lnTo>
                <a:lnTo>
                  <a:pt x="0" y="1412239"/>
                </a:lnTo>
                <a:lnTo>
                  <a:pt x="0" y="282448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81000" y="1981200"/>
            <a:ext cx="6231255" cy="12922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hay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act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zar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dat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ner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una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edenc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gente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  <a:buClr>
                <a:srgbClr val="C00000"/>
              </a:buClr>
              <a:buFont typeface="Arial"/>
              <a:buChar char="•"/>
            </a:pPr>
            <a:endParaRPr sz="1400"/>
          </a:p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x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ste una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nst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tuc</a:t>
            </a:r>
            <a:r>
              <a:rPr sz="1200" spc="1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200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(F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-1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)</a:t>
            </a:r>
            <a:r>
              <a:rPr sz="1200" spc="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cual</a:t>
            </a:r>
            <a:r>
              <a:rPr sz="1200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se p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nc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u="heavy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tos</a:t>
            </a:r>
            <a:r>
              <a:rPr sz="1200" u="heavy" spc="-7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ecto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u="heavy" spc="-2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39"/>
              </a:spcBef>
              <a:buClr>
                <a:srgbClr val="C00000"/>
              </a:buClr>
              <a:buFont typeface="Arial"/>
              <a:buChar char="•"/>
            </a:pPr>
            <a:endParaRPr sz="1400"/>
          </a:p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nc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azonar</a:t>
            </a:r>
            <a:r>
              <a:rPr sz="1200" u="heavy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u="heavy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voto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y d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scut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con</a:t>
            </a:r>
            <a:r>
              <a:rPr sz="1200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os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200" spc="-4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ás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3"/>
              </a:spcBef>
              <a:buClr>
                <a:srgbClr val="C00000"/>
              </a:buClr>
              <a:buFont typeface="Arial"/>
              <a:buChar char="•"/>
            </a:pPr>
            <a:endParaRPr sz="1400"/>
          </a:p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spc="0" dirty="0" smtClean="0">
                <a:solidFill>
                  <a:srgbClr val="404040"/>
                </a:solidFill>
                <a:latin typeface="Arial"/>
                <a:cs typeface="Arial"/>
              </a:rPr>
              <a:t>Que</a:t>
            </a:r>
            <a:r>
              <a:rPr sz="1200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su voto</a:t>
            </a:r>
            <a:r>
              <a:rPr sz="1200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cuenta</a:t>
            </a:r>
            <a:r>
              <a:rPr sz="1200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y hace</a:t>
            </a:r>
            <a:r>
              <a:rPr sz="1200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u="heavy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u="heavy" spc="2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fe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u="heavy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u="heavy" spc="1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u="heavy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endParaRPr sz="12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04800" y="5638800"/>
            <a:ext cx="8429739" cy="1470152"/>
          </a:xfrm>
          <a:custGeom>
            <a:avLst/>
            <a:gdLst/>
            <a:ahLst/>
            <a:cxnLst/>
            <a:rect l="l" t="t" r="r" b="b"/>
            <a:pathLst>
              <a:path w="8429739" h="1470152">
                <a:moveTo>
                  <a:pt x="0" y="244982"/>
                </a:moveTo>
                <a:lnTo>
                  <a:pt x="3207" y="205256"/>
                </a:lnTo>
                <a:lnTo>
                  <a:pt x="12492" y="167566"/>
                </a:lnTo>
                <a:lnTo>
                  <a:pt x="27352" y="132419"/>
                </a:lnTo>
                <a:lnTo>
                  <a:pt x="58987" y="85569"/>
                </a:lnTo>
                <a:lnTo>
                  <a:pt x="100324" y="47280"/>
                </a:lnTo>
                <a:lnTo>
                  <a:pt x="149659" y="19258"/>
                </a:lnTo>
                <a:lnTo>
                  <a:pt x="186152" y="7122"/>
                </a:lnTo>
                <a:lnTo>
                  <a:pt x="224938" y="812"/>
                </a:lnTo>
                <a:lnTo>
                  <a:pt x="245033" y="0"/>
                </a:lnTo>
                <a:lnTo>
                  <a:pt x="8184629" y="0"/>
                </a:lnTo>
                <a:lnTo>
                  <a:pt x="8204733" y="812"/>
                </a:lnTo>
                <a:lnTo>
                  <a:pt x="8224390" y="3207"/>
                </a:lnTo>
                <a:lnTo>
                  <a:pt x="8262107" y="12493"/>
                </a:lnTo>
                <a:lnTo>
                  <a:pt x="8297276" y="27353"/>
                </a:lnTo>
                <a:lnTo>
                  <a:pt x="8344148" y="58986"/>
                </a:lnTo>
                <a:lnTo>
                  <a:pt x="8382450" y="100318"/>
                </a:lnTo>
                <a:lnTo>
                  <a:pt x="8410478" y="149643"/>
                </a:lnTo>
                <a:lnTo>
                  <a:pt x="8422616" y="186125"/>
                </a:lnTo>
                <a:lnTo>
                  <a:pt x="8428926" y="224896"/>
                </a:lnTo>
                <a:lnTo>
                  <a:pt x="8429739" y="244982"/>
                </a:lnTo>
                <a:lnTo>
                  <a:pt x="8429739" y="1225169"/>
                </a:lnTo>
                <a:lnTo>
                  <a:pt x="8428926" y="1245255"/>
                </a:lnTo>
                <a:lnTo>
                  <a:pt x="8426531" y="1264895"/>
                </a:lnTo>
                <a:lnTo>
                  <a:pt x="8417244" y="1302585"/>
                </a:lnTo>
                <a:lnTo>
                  <a:pt x="8402382" y="1337732"/>
                </a:lnTo>
                <a:lnTo>
                  <a:pt x="8370740" y="1384582"/>
                </a:lnTo>
                <a:lnTo>
                  <a:pt x="8329393" y="1422871"/>
                </a:lnTo>
                <a:lnTo>
                  <a:pt x="8280042" y="1450893"/>
                </a:lnTo>
                <a:lnTo>
                  <a:pt x="8243535" y="1463029"/>
                </a:lnTo>
                <a:lnTo>
                  <a:pt x="8204733" y="1469339"/>
                </a:lnTo>
                <a:lnTo>
                  <a:pt x="8184629" y="1470152"/>
                </a:lnTo>
                <a:lnTo>
                  <a:pt x="245033" y="1470152"/>
                </a:lnTo>
                <a:lnTo>
                  <a:pt x="224938" y="1469339"/>
                </a:lnTo>
                <a:lnTo>
                  <a:pt x="205290" y="1466944"/>
                </a:lnTo>
                <a:lnTo>
                  <a:pt x="167587" y="1457658"/>
                </a:lnTo>
                <a:lnTo>
                  <a:pt x="132431" y="1442798"/>
                </a:lnTo>
                <a:lnTo>
                  <a:pt x="85572" y="1411165"/>
                </a:lnTo>
                <a:lnTo>
                  <a:pt x="47280" y="1369833"/>
                </a:lnTo>
                <a:lnTo>
                  <a:pt x="19257" y="1320508"/>
                </a:lnTo>
                <a:lnTo>
                  <a:pt x="7121" y="1284026"/>
                </a:lnTo>
                <a:lnTo>
                  <a:pt x="812" y="1245255"/>
                </a:lnTo>
                <a:lnTo>
                  <a:pt x="0" y="1225169"/>
                </a:lnTo>
                <a:lnTo>
                  <a:pt x="0" y="244982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38200" y="4800600"/>
            <a:ext cx="2852928" cy="33528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419855" y="3675888"/>
            <a:ext cx="320039" cy="3352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81000" y="5257800"/>
            <a:ext cx="7976870" cy="16967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18795">
              <a:lnSpc>
                <a:spcPct val="100000"/>
              </a:lnSpc>
            </a:pPr>
            <a:r>
              <a:rPr sz="1600" b="1" spc="-10" dirty="0" smtClean="0">
                <a:latin typeface="Calibri"/>
                <a:cs typeface="Calibri"/>
              </a:rPr>
              <a:t>O</a:t>
            </a:r>
            <a:r>
              <a:rPr sz="1600" b="1" spc="5" dirty="0" smtClean="0">
                <a:latin typeface="Calibri"/>
                <a:cs typeface="Calibri"/>
              </a:rPr>
              <a:t>B</a:t>
            </a:r>
            <a:r>
              <a:rPr sz="1600" b="1" spc="0" dirty="0" smtClean="0">
                <a:latin typeface="Calibri"/>
                <a:cs typeface="Calibri"/>
              </a:rPr>
              <a:t>JETI</a:t>
            </a:r>
            <a:r>
              <a:rPr sz="1600" b="1" spc="-15" dirty="0" smtClean="0">
                <a:latin typeface="Calibri"/>
                <a:cs typeface="Calibri"/>
              </a:rPr>
              <a:t>V</a:t>
            </a:r>
            <a:r>
              <a:rPr sz="1600" b="1" spc="-10" dirty="0" smtClean="0">
                <a:latin typeface="Calibri"/>
                <a:cs typeface="Calibri"/>
              </a:rPr>
              <a:t>O</a:t>
            </a:r>
            <a:r>
              <a:rPr sz="1600" b="1" spc="0" dirty="0" smtClean="0">
                <a:latin typeface="Calibri"/>
                <a:cs typeface="Calibri"/>
              </a:rPr>
              <a:t>S</a:t>
            </a:r>
            <a:r>
              <a:rPr sz="1600" b="1" spc="-70" dirty="0" smtClean="0">
                <a:latin typeface="Calibri"/>
                <a:cs typeface="Calibri"/>
              </a:rPr>
              <a:t> </a:t>
            </a:r>
            <a:r>
              <a:rPr sz="1600" b="1" spc="-10" dirty="0" smtClean="0">
                <a:latin typeface="Calibri"/>
                <a:cs typeface="Calibri"/>
              </a:rPr>
              <a:t>D</a:t>
            </a:r>
            <a:r>
              <a:rPr sz="1600" b="1" spc="0" dirty="0" smtClean="0">
                <a:latin typeface="Calibri"/>
                <a:cs typeface="Calibri"/>
              </a:rPr>
              <a:t>E</a:t>
            </a:r>
            <a:r>
              <a:rPr sz="1600" b="1" spc="5" dirty="0" smtClean="0">
                <a:latin typeface="Calibri"/>
                <a:cs typeface="Calibri"/>
              </a:rPr>
              <a:t> </a:t>
            </a:r>
            <a:r>
              <a:rPr sz="1600" b="1" spc="-15" dirty="0" smtClean="0">
                <a:latin typeface="Calibri"/>
                <a:cs typeface="Calibri"/>
              </a:rPr>
              <a:t>L</a:t>
            </a:r>
            <a:r>
              <a:rPr sz="1600" b="1" spc="5" dirty="0" smtClean="0">
                <a:latin typeface="Calibri"/>
                <a:cs typeface="Calibri"/>
              </a:rPr>
              <a:t>A</a:t>
            </a:r>
            <a:r>
              <a:rPr sz="1600" b="1" spc="0" dirty="0" smtClean="0">
                <a:latin typeface="Calibri"/>
                <a:cs typeface="Calibri"/>
              </a:rPr>
              <a:t>S</a:t>
            </a:r>
            <a:r>
              <a:rPr sz="1600" b="1" spc="-20" dirty="0" smtClean="0">
                <a:latin typeface="Calibri"/>
                <a:cs typeface="Calibri"/>
              </a:rPr>
              <a:t> </a:t>
            </a:r>
            <a:r>
              <a:rPr sz="1600" b="1" spc="-15" dirty="0" smtClean="0">
                <a:latin typeface="Calibri"/>
                <a:cs typeface="Calibri"/>
              </a:rPr>
              <a:t>C</a:t>
            </a:r>
            <a:r>
              <a:rPr sz="1600" b="1" spc="5" dirty="0" smtClean="0">
                <a:latin typeface="Calibri"/>
                <a:cs typeface="Calibri"/>
              </a:rPr>
              <a:t>AM</a:t>
            </a:r>
            <a:r>
              <a:rPr sz="1600" b="1" spc="-114" dirty="0" smtClean="0">
                <a:latin typeface="Calibri"/>
                <a:cs typeface="Calibri"/>
              </a:rPr>
              <a:t>P</a:t>
            </a:r>
            <a:r>
              <a:rPr sz="1600" b="1" spc="5" dirty="0" smtClean="0">
                <a:latin typeface="Calibri"/>
                <a:cs typeface="Calibri"/>
              </a:rPr>
              <a:t>A</a:t>
            </a:r>
            <a:r>
              <a:rPr sz="1600" b="1" spc="0" dirty="0" smtClean="0">
                <a:latin typeface="Calibri"/>
                <a:cs typeface="Calibri"/>
              </a:rPr>
              <a:t>Ñ</a:t>
            </a:r>
            <a:r>
              <a:rPr sz="1600" b="1" spc="5" dirty="0" smtClean="0">
                <a:latin typeface="Calibri"/>
                <a:cs typeface="Calibri"/>
              </a:rPr>
              <a:t>A</a:t>
            </a:r>
            <a:r>
              <a:rPr sz="1600" b="1" spc="0" dirty="0" smtClean="0">
                <a:latin typeface="Calibri"/>
                <a:cs typeface="Calibri"/>
              </a:rPr>
              <a:t>S</a:t>
            </a:r>
            <a:endParaRPr sz="1600" dirty="0">
              <a:latin typeface="Calibri"/>
              <a:cs typeface="Calibri"/>
            </a:endParaRPr>
          </a:p>
          <a:p>
            <a:pPr>
              <a:lnSpc>
                <a:spcPts val="1200"/>
              </a:lnSpc>
              <a:spcBef>
                <a:spcPts val="66"/>
              </a:spcBef>
            </a:pPr>
            <a:endParaRPr sz="1200" dirty="0"/>
          </a:p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b="1" u="heavy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alir</a:t>
            </a:r>
            <a:r>
              <a:rPr sz="1200" b="1" u="heavy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b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b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u="heavy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u="heavy" spc="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b="1" u="heavy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u="heavy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u="heavy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u="heavy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u="heavy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u="heavy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u="heavy" spc="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u="heavy" spc="5" dirty="0" smtClean="0">
                <a:solidFill>
                  <a:srgbClr val="404040"/>
                </a:solidFill>
                <a:latin typeface="Arial"/>
                <a:cs typeface="Arial"/>
              </a:rPr>
              <a:t>ob</a:t>
            </a:r>
            <a:r>
              <a:rPr sz="1200" b="1" u="heavy" spc="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200" b="1" u="heavy" spc="5" dirty="0" smtClean="0">
                <a:solidFill>
                  <a:srgbClr val="404040"/>
                </a:solidFill>
                <a:latin typeface="Arial"/>
                <a:cs typeface="Arial"/>
              </a:rPr>
              <a:t>et</a:t>
            </a:r>
            <a:r>
              <a:rPr sz="1200" b="1" u="heavy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u="heavy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u="heavy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3"/>
              </a:spcBef>
              <a:buClr>
                <a:srgbClr val="C00000"/>
              </a:buClr>
              <a:buFont typeface="Arial"/>
              <a:buChar char="•"/>
            </a:pPr>
            <a:endParaRPr sz="1400" dirty="0"/>
          </a:p>
          <a:p>
            <a:pPr marL="192405" marR="12700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Raz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ar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 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"Q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che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lea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os,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nf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orm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os.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da 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ent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nder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gente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se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p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onga bu</a:t>
            </a:r>
            <a:r>
              <a:rPr sz="1200" i="1" spc="-5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a: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¡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checa</a:t>
            </a:r>
            <a:r>
              <a:rPr sz="12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 te c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nv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i="1" spc="3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!"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ts val="1400"/>
              </a:lnSpc>
              <a:spcBef>
                <a:spcPts val="42"/>
              </a:spcBef>
              <a:buClr>
                <a:srgbClr val="C00000"/>
              </a:buClr>
              <a:buFont typeface="Arial"/>
              <a:buChar char="•"/>
            </a:pPr>
            <a:endParaRPr sz="1400" dirty="0"/>
          </a:p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za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ia</a:t>
            </a:r>
            <a:r>
              <a:rPr sz="1200" b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0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"Que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 ge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confíe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su voto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 a ser</a:t>
            </a:r>
            <a:r>
              <a:rPr sz="12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vál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, 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 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tos,</a:t>
            </a:r>
            <a:r>
              <a:rPr sz="1200" i="1" spc="-25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lo</a:t>
            </a:r>
            <a:endParaRPr sz="1200" dirty="0">
              <a:latin typeface="Arial"/>
              <a:cs typeface="Arial"/>
            </a:endParaRPr>
          </a:p>
          <a:p>
            <a:pPr marL="192405">
              <a:lnSpc>
                <a:spcPct val="100000"/>
              </a:lnSpc>
            </a:pP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ayo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i="1" spc="-3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e se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va</a:t>
            </a:r>
            <a:r>
              <a:rPr sz="12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2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ace</a:t>
            </a:r>
            <a:r>
              <a:rPr sz="1200" i="1" spc="-4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404040"/>
                </a:solidFill>
                <a:latin typeface="Arial"/>
                <a:cs typeface="Arial"/>
              </a:rPr>
              <a:t>."</a:t>
            </a:r>
            <a:endParaRPr sz="12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01040" rIns="0" bIns="0" rtlCol="0">
            <a:noAutofit/>
          </a:bodyPr>
          <a:lstStyle/>
          <a:p>
            <a:pPr marL="4716145">
              <a:lnSpc>
                <a:spcPct val="100000"/>
              </a:lnSpc>
            </a:pP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QUÉ </a:t>
            </a:r>
            <a:r>
              <a:rPr sz="2000" spc="-110" dirty="0" smtClean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000" spc="-60" dirty="0" smtClean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OR</a:t>
            </a:r>
            <a:r>
              <a:rPr sz="2000" spc="-25" dirty="0" smtClean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000" spc="45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25" dirty="0" smtClean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RA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SMI</a:t>
            </a:r>
            <a:r>
              <a:rPr sz="2000" spc="-25" dirty="0" smtClean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000" spc="-5" dirty="0" smtClean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2000" spc="35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55" dirty="0" smtClean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OS</a:t>
            </a:r>
            <a:r>
              <a:rPr sz="2000" spc="20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SP</a:t>
            </a:r>
            <a:r>
              <a:rPr sz="2000" spc="-65" dirty="0" smtClean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000" spc="-25" dirty="0" smtClean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28600" y="1981200"/>
          <a:ext cx="8641016" cy="624840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2080"/>
                <a:gridCol w="1259459"/>
                <a:gridCol w="3505454"/>
                <a:gridCol w="2724023"/>
              </a:tblGrid>
              <a:tr h="392333">
                <a:tc>
                  <a:txBody>
                    <a:bodyPr/>
                    <a:lstStyle/>
                    <a:p>
                      <a:pPr marL="283845">
                        <a:lnSpc>
                          <a:spcPct val="100000"/>
                        </a:lnSpc>
                      </a:pPr>
                      <a:r>
                        <a:rPr sz="1000" b="1" spc="-1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am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ñ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a</a:t>
                      </a:r>
                      <a:endParaRPr sz="1000" dirty="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R="1270" algn="ctr">
                        <a:lnSpc>
                          <a:spcPct val="100000"/>
                        </a:lnSpc>
                      </a:pPr>
                      <a:r>
                        <a:rPr sz="1000" b="1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Sp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738505">
                        <a:lnSpc>
                          <a:spcPct val="100000"/>
                        </a:lnSpc>
                      </a:pPr>
                      <a:r>
                        <a:rPr sz="1000" b="1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ip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-114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va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1000" b="1" spc="-1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-2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spc="-5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b="1" spc="-1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sm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te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236220">
                        <a:lnSpc>
                          <a:spcPct val="100000"/>
                        </a:lnSpc>
                      </a:pP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f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b="1" spc="-1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mac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ió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spc="-10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spc="-2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1000" b="1" spc="-1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iud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b="1" spc="-8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b="1" spc="-1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spc="5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spc="0" dirty="0" smtClean="0">
                          <a:solidFill>
                            <a:srgbClr val="D9D9D9"/>
                          </a:solidFill>
                          <a:latin typeface="Arial"/>
                          <a:cs typeface="Arial"/>
                        </a:rPr>
                        <a:t>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</a:tr>
              <a:tr h="742089"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lit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b="1" spc="-8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ec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ra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es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B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ón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3160">
                        <a:lnSpc>
                          <a:spcPct val="100000"/>
                        </a:lnSpc>
                      </a:pPr>
                      <a:r>
                        <a:rPr sz="900" b="1" spc="-10" dirty="0" smtClean="0">
                          <a:latin typeface="Arial"/>
                          <a:cs typeface="Arial"/>
                        </a:rPr>
                        <a:t>Con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fi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-25" dirty="0" smtClean="0">
                          <a:latin typeface="Arial"/>
                          <a:cs typeface="Arial"/>
                        </a:rPr>
                        <a:t>z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/</a:t>
                      </a:r>
                      <a:r>
                        <a:rPr sz="900" b="1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se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gu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d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5120" marR="320675" indent="0" algn="ctr">
                        <a:lnSpc>
                          <a:spcPct val="100299"/>
                        </a:lnSpc>
                      </a:pPr>
                      <a:r>
                        <a:rPr sz="900" i="1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i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1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rr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up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i="1" spc="-3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i="1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qu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i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de</a:t>
                      </a:r>
                      <a:r>
                        <a:rPr sz="900" i="1" spc="-10" dirty="0" smtClean="0">
                          <a:latin typeface="Arial"/>
                          <a:cs typeface="Arial"/>
                        </a:rPr>
                        <a:t>j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i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engaña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" </a:t>
                      </a:r>
                      <a:r>
                        <a:rPr sz="900" i="1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Q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hab</a:t>
                      </a:r>
                      <a:r>
                        <a:rPr sz="900" i="1" spc="-3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i="1" spc="1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i="1" spc="-3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i="1" spc="-3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ed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  <a:p>
                      <a:pPr marL="6985" algn="ctr">
                        <a:lnSpc>
                          <a:spcPct val="100000"/>
                        </a:lnSpc>
                      </a:pPr>
                      <a:r>
                        <a:rPr sz="900" i="1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3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i="1" spc="-3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i="1" spc="3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on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900" i="1" spc="-3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an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za</a:t>
                      </a:r>
                      <a:r>
                        <a:rPr sz="900" i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qu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pued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i="1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denun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i="1" spc="-3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77830">
                <a:tc rowSpan="5">
                  <a:txBody>
                    <a:bodyPr/>
                    <a:lstStyle/>
                    <a:p>
                      <a:pPr marL="125095" marR="126364" indent="0" algn="ctr">
                        <a:lnSpc>
                          <a:spcPct val="100000"/>
                        </a:lnSpc>
                      </a:pPr>
                      <a:r>
                        <a:rPr sz="900" b="1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-114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b="1" spc="-2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a 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ti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n 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ud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a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ado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900" b="1" spc="-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b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d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8519">
                        <a:lnSpc>
                          <a:spcPct val="100000"/>
                        </a:lnSpc>
                      </a:pPr>
                      <a:r>
                        <a:rPr sz="900" i="1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i="1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i="1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v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i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i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i="1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i="1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i="1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1848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5285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J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ado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gu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d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8815" marR="124460" indent="-552450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g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ada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9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g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hu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il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9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sa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qu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ll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3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v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z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v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61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ud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7445">
                        <a:lnSpc>
                          <a:spcPct val="100000"/>
                        </a:lnSpc>
                      </a:pP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é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s </a:t>
                      </a:r>
                      <a:r>
                        <a:rPr sz="900" b="1" spc="-7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/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 c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o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9584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j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v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á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á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6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ada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38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tr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v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gu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d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Q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qu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on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v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,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 qu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6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gua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1848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9079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an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</a:pPr>
                      <a:r>
                        <a:rPr sz="900" b="1" spc="-10" dirty="0" smtClean="0">
                          <a:latin typeface="Arial"/>
                          <a:cs typeface="Arial"/>
                        </a:rPr>
                        <a:t>Vo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25" dirty="0" smtClean="0">
                          <a:latin typeface="Arial"/>
                          <a:cs typeface="Arial"/>
                        </a:rPr>
                        <a:t>z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on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o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Q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ana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3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b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3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opu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3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endParaRPr sz="900">
                        <a:latin typeface="Arial"/>
                        <a:cs typeface="Arial"/>
                      </a:endParaRPr>
                    </a:p>
                    <a:p>
                      <a:pPr marL="4445" algn="ctr">
                        <a:lnSpc>
                          <a:spcPct val="100000"/>
                        </a:lnSpc>
                      </a:pPr>
                      <a:r>
                        <a:rPr sz="90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nd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5420">
                <a:tc rowSpan="2">
                  <a:txBody>
                    <a:bodyPr/>
                    <a:lstStyle/>
                    <a:p>
                      <a:pPr marL="125095" marR="127000" indent="0" algn="ctr">
                        <a:lnSpc>
                          <a:spcPct val="100099"/>
                        </a:lnSpc>
                      </a:pPr>
                      <a:r>
                        <a:rPr sz="900" b="1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-114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b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a 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Cu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lt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ra</a:t>
                      </a:r>
                      <a:r>
                        <a:rPr sz="900" b="1" spc="-6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Po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líti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a 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b="1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á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b="1" spc="-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a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45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gua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dad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900" b="1" spc="-10" dirty="0" smtClean="0">
                          <a:latin typeface="Arial"/>
                          <a:cs typeface="Arial"/>
                        </a:rPr>
                        <a:t>Equ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-6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g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é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ro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4490" marR="191135" indent="-170815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ha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y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6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tr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ho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b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6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y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j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s" 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3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ado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ha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y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h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-6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h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542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Lap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</a:pPr>
                      <a:r>
                        <a:rPr sz="900" b="1" spc="-10" dirty="0" smtClean="0">
                          <a:latin typeface="Arial"/>
                          <a:cs typeface="Arial"/>
                        </a:rPr>
                        <a:t>Un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/</a:t>
                      </a:r>
                      <a:r>
                        <a:rPr sz="900" b="1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n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825" marR="121285" indent="0" algn="ctr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qu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2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apaga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-2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l 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go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,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un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ha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ce</a:t>
                      </a:r>
                      <a:r>
                        <a:rPr sz="900" spc="-2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-2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z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 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qu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hab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náhua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25" dirty="0" smtClean="0">
                          <a:latin typeface="Arial"/>
                          <a:cs typeface="Arial"/>
                        </a:rPr>
                        <a:t>x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,</a:t>
                      </a:r>
                      <a:r>
                        <a:rPr sz="900" spc="4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po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qu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ha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ce</a:t>
                      </a:r>
                      <a:r>
                        <a:rPr sz="9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año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3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nad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3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ab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-9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80741">
                <a:tc>
                  <a:txBody>
                    <a:bodyPr/>
                    <a:lstStyle/>
                    <a:p>
                      <a:pPr marL="229235">
                        <a:lnSpc>
                          <a:spcPct val="100000"/>
                        </a:lnSpc>
                      </a:pP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tit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on</a:t>
                      </a:r>
                      <a:r>
                        <a:rPr sz="900" b="1" spc="-2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l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850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on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an</a:t>
                      </a:r>
                      <a:r>
                        <a:rPr sz="900" spc="-25" dirty="0" smtClean="0">
                          <a:latin typeface="Arial"/>
                          <a:cs typeface="Arial"/>
                        </a:rPr>
                        <a:t>z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80135">
                        <a:lnSpc>
                          <a:spcPct val="100000"/>
                        </a:lnSpc>
                      </a:pPr>
                      <a:r>
                        <a:rPr sz="900" b="1" spc="-10" dirty="0" smtClean="0">
                          <a:latin typeface="Arial"/>
                          <a:cs typeface="Arial"/>
                        </a:rPr>
                        <a:t>Con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fi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-25" dirty="0" smtClean="0">
                          <a:latin typeface="Arial"/>
                          <a:cs typeface="Arial"/>
                        </a:rPr>
                        <a:t>z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/</a:t>
                      </a:r>
                      <a:r>
                        <a:rPr sz="900" b="1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o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Q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l 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2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so</a:t>
                      </a:r>
                      <a:r>
                        <a:rPr sz="900" spc="-11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pa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í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32354">
                <a:tc rowSpan="2">
                  <a:txBody>
                    <a:bodyPr/>
                    <a:lstStyle/>
                    <a:p>
                      <a:pPr marL="207010" marR="203200" indent="0" algn="ctr">
                        <a:lnSpc>
                          <a:spcPct val="100000"/>
                        </a:lnSpc>
                      </a:pPr>
                      <a:r>
                        <a:rPr sz="900" b="1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ti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n 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ud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a 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200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900" b="1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–</a:t>
                      </a:r>
                      <a:r>
                        <a:rPr sz="900" b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2010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-2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v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</a:pPr>
                      <a:r>
                        <a:rPr sz="900" b="1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ti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ac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n</a:t>
                      </a:r>
                      <a:endParaRPr sz="900" dirty="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á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6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ano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,</a:t>
                      </a:r>
                      <a:r>
                        <a:rPr sz="900" spc="-5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j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"N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-2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j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pa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-2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ué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375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3365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3415">
                        <a:lnSpc>
                          <a:spcPct val="100000"/>
                        </a:lnSpc>
                      </a:pPr>
                      <a:r>
                        <a:rPr sz="900" b="1" spc="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2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b="1" spc="-11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ra</a:t>
                      </a:r>
                      <a:r>
                        <a:rPr sz="900" b="1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b="1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iti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-10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v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b="1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25" dirty="0" smtClean="0">
                          <a:latin typeface="Arial"/>
                          <a:cs typeface="Arial"/>
                        </a:rPr>
                        <a:t>z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on</a:t>
                      </a:r>
                      <a:r>
                        <a:rPr sz="900" b="1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b="1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900" b="1" spc="0" dirty="0" smtClean="0">
                          <a:latin typeface="Arial"/>
                          <a:cs typeface="Arial"/>
                        </a:rPr>
                        <a:t>o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0" algn="ctr">
                        <a:lnSpc>
                          <a:spcPct val="100000"/>
                        </a:lnSpc>
                      </a:pPr>
                      <a:r>
                        <a:rPr sz="900" spc="-15" dirty="0" smtClean="0">
                          <a:latin typeface="Arial"/>
                          <a:cs typeface="Arial"/>
                        </a:rPr>
                        <a:t>"</a:t>
                      </a:r>
                      <a:r>
                        <a:rPr sz="900" spc="-1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ono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3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opu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-3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3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900" spc="-6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ono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900">
                        <a:latin typeface="Arial"/>
                        <a:cs typeface="Arial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900" spc="5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900" spc="-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900" spc="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900" spc="-3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900" spc="0" dirty="0" smtClean="0">
                          <a:latin typeface="Arial"/>
                          <a:cs typeface="Arial"/>
                        </a:rPr>
                        <a:t>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6244" y="6441338"/>
            <a:ext cx="752475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16/12/201</a:t>
            </a:r>
            <a:r>
              <a:rPr sz="1200" spc="0" dirty="0" smtClean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009390" y="6441338"/>
            <a:ext cx="1129665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07-802-</a:t>
            </a:r>
            <a:r>
              <a:rPr sz="1200" spc="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2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200" spc="5" dirty="0" smtClean="0">
                <a:solidFill>
                  <a:srgbClr val="FFFFFF"/>
                </a:solidFill>
                <a:latin typeface="Calibri"/>
                <a:cs typeface="Calibri"/>
              </a:rPr>
              <a:t>IC</a:t>
            </a:r>
            <a:r>
              <a:rPr sz="1200" spc="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-11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356854" y="6441338"/>
            <a:ext cx="254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183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52135" y="677798"/>
            <a:ext cx="345503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PRI</a:t>
            </a:r>
            <a:r>
              <a:rPr sz="2000" spc="-5" dirty="0" smtClean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2000" spc="-160" dirty="0" smtClean="0">
                <a:solidFill>
                  <a:srgbClr val="C00000"/>
                </a:solidFill>
                <a:latin typeface="Calibri"/>
                <a:cs typeface="Calibri"/>
              </a:rPr>
              <a:t>P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AL</a:t>
            </a:r>
            <a:r>
              <a:rPr sz="2000" spc="-25" dirty="0" smtClean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S </a:t>
            </a:r>
            <a:r>
              <a:rPr sz="2000" spc="-20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F</a:t>
            </a:r>
            <a:r>
              <a:rPr sz="2000" spc="-30" dirty="0" smtClean="0">
                <a:solidFill>
                  <a:srgbClr val="C00000"/>
                </a:solidFill>
                <a:latin typeface="Calibri"/>
                <a:cs typeface="Calibri"/>
              </a:rPr>
              <a:t>U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CION</a:t>
            </a:r>
            <a:r>
              <a:rPr sz="2000" spc="-25" dirty="0" smtClean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000" spc="20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2000" spc="-5" dirty="0" smtClean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000" spc="5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IFE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6736" y="267970"/>
            <a:ext cx="2423795" cy="56388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80000"/>
              </a:lnSpc>
            </a:pPr>
            <a:r>
              <a:rPr sz="2200" b="1" spc="-2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NC</a:t>
            </a:r>
            <a:r>
              <a:rPr sz="2200" b="1" spc="-50" dirty="0" smtClean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200" b="1" spc="-1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200" b="1" spc="-25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200" b="1" spc="-10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Y R</a:t>
            </a:r>
            <a:r>
              <a:rPr sz="2200" b="1" spc="-20" dirty="0" smtClean="0">
                <a:solidFill>
                  <a:srgbClr val="FFFFFF"/>
                </a:solidFill>
                <a:latin typeface="Calibri"/>
                <a:cs typeface="Calibri"/>
              </a:rPr>
              <a:t>EC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200" b="1" spc="1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200" b="1" spc="-5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200" b="1" spc="-2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2200" b="1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200" b="1" spc="-25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04800" y="1828800"/>
            <a:ext cx="8429701" cy="4681956"/>
          </a:xfrm>
          <a:custGeom>
            <a:avLst/>
            <a:gdLst/>
            <a:ahLst/>
            <a:cxnLst/>
            <a:rect l="l" t="t" r="r" b="b"/>
            <a:pathLst>
              <a:path w="8429701" h="4681956">
                <a:moveTo>
                  <a:pt x="0" y="780288"/>
                </a:moveTo>
                <a:lnTo>
                  <a:pt x="2586" y="716296"/>
                </a:lnTo>
                <a:lnTo>
                  <a:pt x="10213" y="653728"/>
                </a:lnTo>
                <a:lnTo>
                  <a:pt x="22679" y="592785"/>
                </a:lnTo>
                <a:lnTo>
                  <a:pt x="39783" y="533668"/>
                </a:lnTo>
                <a:lnTo>
                  <a:pt x="61324" y="476577"/>
                </a:lnTo>
                <a:lnTo>
                  <a:pt x="87102" y="421714"/>
                </a:lnTo>
                <a:lnTo>
                  <a:pt x="116915" y="369278"/>
                </a:lnTo>
                <a:lnTo>
                  <a:pt x="150563" y="319473"/>
                </a:lnTo>
                <a:lnTo>
                  <a:pt x="187846" y="272497"/>
                </a:lnTo>
                <a:lnTo>
                  <a:pt x="228561" y="228552"/>
                </a:lnTo>
                <a:lnTo>
                  <a:pt x="272509" y="187839"/>
                </a:lnTo>
                <a:lnTo>
                  <a:pt x="319489" y="150559"/>
                </a:lnTo>
                <a:lnTo>
                  <a:pt x="369299" y="116912"/>
                </a:lnTo>
                <a:lnTo>
                  <a:pt x="421740" y="87100"/>
                </a:lnTo>
                <a:lnTo>
                  <a:pt x="476609" y="61323"/>
                </a:lnTo>
                <a:lnTo>
                  <a:pt x="533707" y="39782"/>
                </a:lnTo>
                <a:lnTo>
                  <a:pt x="592832" y="22678"/>
                </a:lnTo>
                <a:lnTo>
                  <a:pt x="653784" y="10213"/>
                </a:lnTo>
                <a:lnTo>
                  <a:pt x="716361" y="2586"/>
                </a:lnTo>
                <a:lnTo>
                  <a:pt x="780364" y="0"/>
                </a:lnTo>
                <a:lnTo>
                  <a:pt x="7649413" y="0"/>
                </a:lnTo>
                <a:lnTo>
                  <a:pt x="7713404" y="2586"/>
                </a:lnTo>
                <a:lnTo>
                  <a:pt x="7775972" y="10213"/>
                </a:lnTo>
                <a:lnTo>
                  <a:pt x="7836915" y="22678"/>
                </a:lnTo>
                <a:lnTo>
                  <a:pt x="7896032" y="39782"/>
                </a:lnTo>
                <a:lnTo>
                  <a:pt x="7953123" y="61323"/>
                </a:lnTo>
                <a:lnTo>
                  <a:pt x="8007987" y="87100"/>
                </a:lnTo>
                <a:lnTo>
                  <a:pt x="8060422" y="116912"/>
                </a:lnTo>
                <a:lnTo>
                  <a:pt x="8110228" y="150559"/>
                </a:lnTo>
                <a:lnTo>
                  <a:pt x="8157203" y="187839"/>
                </a:lnTo>
                <a:lnTo>
                  <a:pt x="8201148" y="228552"/>
                </a:lnTo>
                <a:lnTo>
                  <a:pt x="8241861" y="272497"/>
                </a:lnTo>
                <a:lnTo>
                  <a:pt x="8279142" y="319473"/>
                </a:lnTo>
                <a:lnTo>
                  <a:pt x="8312788" y="369278"/>
                </a:lnTo>
                <a:lnTo>
                  <a:pt x="8342601" y="421714"/>
                </a:lnTo>
                <a:lnTo>
                  <a:pt x="8368378" y="476577"/>
                </a:lnTo>
                <a:lnTo>
                  <a:pt x="8389918" y="533668"/>
                </a:lnTo>
                <a:lnTo>
                  <a:pt x="8407022" y="592785"/>
                </a:lnTo>
                <a:lnTo>
                  <a:pt x="8419487" y="653728"/>
                </a:lnTo>
                <a:lnTo>
                  <a:pt x="8427114" y="716296"/>
                </a:lnTo>
                <a:lnTo>
                  <a:pt x="8429701" y="780288"/>
                </a:lnTo>
                <a:lnTo>
                  <a:pt x="8429701" y="3901567"/>
                </a:lnTo>
                <a:lnTo>
                  <a:pt x="8427114" y="3965576"/>
                </a:lnTo>
                <a:lnTo>
                  <a:pt x="8419487" y="4028160"/>
                </a:lnTo>
                <a:lnTo>
                  <a:pt x="8407022" y="4089116"/>
                </a:lnTo>
                <a:lnTo>
                  <a:pt x="8389918" y="4148246"/>
                </a:lnTo>
                <a:lnTo>
                  <a:pt x="8368378" y="4205347"/>
                </a:lnTo>
                <a:lnTo>
                  <a:pt x="8342601" y="4260218"/>
                </a:lnTo>
                <a:lnTo>
                  <a:pt x="8312788" y="4312661"/>
                </a:lnTo>
                <a:lnTo>
                  <a:pt x="8279142" y="4362472"/>
                </a:lnTo>
                <a:lnTo>
                  <a:pt x="8241861" y="4409452"/>
                </a:lnTo>
                <a:lnTo>
                  <a:pt x="8201148" y="4453401"/>
                </a:lnTo>
                <a:lnTo>
                  <a:pt x="8157203" y="4494116"/>
                </a:lnTo>
                <a:lnTo>
                  <a:pt x="8110228" y="4531398"/>
                </a:lnTo>
                <a:lnTo>
                  <a:pt x="8060422" y="4565046"/>
                </a:lnTo>
                <a:lnTo>
                  <a:pt x="8007987" y="4594858"/>
                </a:lnTo>
                <a:lnTo>
                  <a:pt x="7953123" y="4620635"/>
                </a:lnTo>
                <a:lnTo>
                  <a:pt x="7896032" y="4642175"/>
                </a:lnTo>
                <a:lnTo>
                  <a:pt x="7836915" y="4659278"/>
                </a:lnTo>
                <a:lnTo>
                  <a:pt x="7775972" y="4671743"/>
                </a:lnTo>
                <a:lnTo>
                  <a:pt x="7713404" y="4679369"/>
                </a:lnTo>
                <a:lnTo>
                  <a:pt x="7649413" y="4681956"/>
                </a:lnTo>
                <a:lnTo>
                  <a:pt x="780364" y="4681956"/>
                </a:lnTo>
                <a:lnTo>
                  <a:pt x="716361" y="4679369"/>
                </a:lnTo>
                <a:lnTo>
                  <a:pt x="653784" y="4671743"/>
                </a:lnTo>
                <a:lnTo>
                  <a:pt x="592832" y="4659278"/>
                </a:lnTo>
                <a:lnTo>
                  <a:pt x="533707" y="4642175"/>
                </a:lnTo>
                <a:lnTo>
                  <a:pt x="476609" y="4620635"/>
                </a:lnTo>
                <a:lnTo>
                  <a:pt x="421740" y="4594858"/>
                </a:lnTo>
                <a:lnTo>
                  <a:pt x="369299" y="4565046"/>
                </a:lnTo>
                <a:lnTo>
                  <a:pt x="319489" y="4531398"/>
                </a:lnTo>
                <a:lnTo>
                  <a:pt x="272509" y="4494116"/>
                </a:lnTo>
                <a:lnTo>
                  <a:pt x="228561" y="4453401"/>
                </a:lnTo>
                <a:lnTo>
                  <a:pt x="187846" y="4409452"/>
                </a:lnTo>
                <a:lnTo>
                  <a:pt x="150563" y="4362472"/>
                </a:lnTo>
                <a:lnTo>
                  <a:pt x="116915" y="4312661"/>
                </a:lnTo>
                <a:lnTo>
                  <a:pt x="87102" y="4260218"/>
                </a:lnTo>
                <a:lnTo>
                  <a:pt x="61324" y="4205347"/>
                </a:lnTo>
                <a:lnTo>
                  <a:pt x="39783" y="4148246"/>
                </a:lnTo>
                <a:lnTo>
                  <a:pt x="22679" y="4089116"/>
                </a:lnTo>
                <a:lnTo>
                  <a:pt x="10213" y="4028160"/>
                </a:lnTo>
                <a:lnTo>
                  <a:pt x="2586" y="3965576"/>
                </a:lnTo>
                <a:lnTo>
                  <a:pt x="0" y="3901567"/>
                </a:lnTo>
                <a:lnTo>
                  <a:pt x="0" y="780288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160136" y="2590419"/>
            <a:ext cx="3189096" cy="1052575"/>
          </a:xfrm>
          <a:custGeom>
            <a:avLst/>
            <a:gdLst/>
            <a:ahLst/>
            <a:cxnLst/>
            <a:rect l="l" t="t" r="r" b="b"/>
            <a:pathLst>
              <a:path w="3189096" h="1052576">
                <a:moveTo>
                  <a:pt x="3013710" y="0"/>
                </a:moveTo>
                <a:lnTo>
                  <a:pt x="595376" y="0"/>
                </a:lnTo>
                <a:lnTo>
                  <a:pt x="587524" y="172"/>
                </a:lnTo>
                <a:lnTo>
                  <a:pt x="544988" y="7338"/>
                </a:lnTo>
                <a:lnTo>
                  <a:pt x="506596" y="24078"/>
                </a:lnTo>
                <a:lnTo>
                  <a:pt x="473655" y="49087"/>
                </a:lnTo>
                <a:lnTo>
                  <a:pt x="447470" y="81056"/>
                </a:lnTo>
                <a:lnTo>
                  <a:pt x="429349" y="118681"/>
                </a:lnTo>
                <a:lnTo>
                  <a:pt x="420598" y="160655"/>
                </a:lnTo>
                <a:lnTo>
                  <a:pt x="419988" y="175386"/>
                </a:lnTo>
                <a:lnTo>
                  <a:pt x="0" y="273684"/>
                </a:lnTo>
                <a:lnTo>
                  <a:pt x="419988" y="438530"/>
                </a:lnTo>
                <a:lnTo>
                  <a:pt x="419988" y="877188"/>
                </a:lnTo>
                <a:lnTo>
                  <a:pt x="420161" y="885040"/>
                </a:lnTo>
                <a:lnTo>
                  <a:pt x="427327" y="927576"/>
                </a:lnTo>
                <a:lnTo>
                  <a:pt x="444067" y="965968"/>
                </a:lnTo>
                <a:lnTo>
                  <a:pt x="469076" y="998909"/>
                </a:lnTo>
                <a:lnTo>
                  <a:pt x="501045" y="1025094"/>
                </a:lnTo>
                <a:lnTo>
                  <a:pt x="538670" y="1043215"/>
                </a:lnTo>
                <a:lnTo>
                  <a:pt x="580644" y="1051966"/>
                </a:lnTo>
                <a:lnTo>
                  <a:pt x="595376" y="1052575"/>
                </a:lnTo>
                <a:lnTo>
                  <a:pt x="3013710" y="1052575"/>
                </a:lnTo>
                <a:lnTo>
                  <a:pt x="3064097" y="1045237"/>
                </a:lnTo>
                <a:lnTo>
                  <a:pt x="3102489" y="1028497"/>
                </a:lnTo>
                <a:lnTo>
                  <a:pt x="3135430" y="1003488"/>
                </a:lnTo>
                <a:lnTo>
                  <a:pt x="3161615" y="971519"/>
                </a:lnTo>
                <a:lnTo>
                  <a:pt x="3179736" y="933894"/>
                </a:lnTo>
                <a:lnTo>
                  <a:pt x="3188487" y="891920"/>
                </a:lnTo>
                <a:lnTo>
                  <a:pt x="3189096" y="877188"/>
                </a:lnTo>
                <a:lnTo>
                  <a:pt x="3189096" y="175386"/>
                </a:lnTo>
                <a:lnTo>
                  <a:pt x="3181758" y="124999"/>
                </a:lnTo>
                <a:lnTo>
                  <a:pt x="3165018" y="86607"/>
                </a:lnTo>
                <a:lnTo>
                  <a:pt x="3140009" y="53666"/>
                </a:lnTo>
                <a:lnTo>
                  <a:pt x="3108040" y="27481"/>
                </a:lnTo>
                <a:lnTo>
                  <a:pt x="3070415" y="9360"/>
                </a:lnTo>
                <a:lnTo>
                  <a:pt x="3028441" y="609"/>
                </a:lnTo>
                <a:lnTo>
                  <a:pt x="301371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160136" y="2590419"/>
            <a:ext cx="3189096" cy="1052575"/>
          </a:xfrm>
          <a:custGeom>
            <a:avLst/>
            <a:gdLst/>
            <a:ahLst/>
            <a:cxnLst/>
            <a:rect l="l" t="t" r="r" b="b"/>
            <a:pathLst>
              <a:path w="3189096" h="1052576">
                <a:moveTo>
                  <a:pt x="419988" y="175386"/>
                </a:moveTo>
                <a:lnTo>
                  <a:pt x="425326" y="132254"/>
                </a:lnTo>
                <a:lnTo>
                  <a:pt x="440470" y="93034"/>
                </a:lnTo>
                <a:lnTo>
                  <a:pt x="464111" y="59034"/>
                </a:lnTo>
                <a:lnTo>
                  <a:pt x="494945" y="31560"/>
                </a:lnTo>
                <a:lnTo>
                  <a:pt x="531666" y="11919"/>
                </a:lnTo>
                <a:lnTo>
                  <a:pt x="572966" y="1416"/>
                </a:lnTo>
                <a:lnTo>
                  <a:pt x="595376" y="0"/>
                </a:lnTo>
                <a:lnTo>
                  <a:pt x="881507" y="0"/>
                </a:lnTo>
                <a:lnTo>
                  <a:pt x="1573784" y="0"/>
                </a:lnTo>
                <a:lnTo>
                  <a:pt x="3013710" y="0"/>
                </a:lnTo>
                <a:lnTo>
                  <a:pt x="3028441" y="609"/>
                </a:lnTo>
                <a:lnTo>
                  <a:pt x="3042835" y="2404"/>
                </a:lnTo>
                <a:lnTo>
                  <a:pt x="3083504" y="14424"/>
                </a:lnTo>
                <a:lnTo>
                  <a:pt x="3119389" y="35378"/>
                </a:lnTo>
                <a:lnTo>
                  <a:pt x="3149183" y="63960"/>
                </a:lnTo>
                <a:lnTo>
                  <a:pt x="3171581" y="98863"/>
                </a:lnTo>
                <a:lnTo>
                  <a:pt x="3185275" y="138782"/>
                </a:lnTo>
                <a:lnTo>
                  <a:pt x="3189096" y="175386"/>
                </a:lnTo>
                <a:lnTo>
                  <a:pt x="3189096" y="438530"/>
                </a:lnTo>
                <a:lnTo>
                  <a:pt x="3189096" y="877188"/>
                </a:lnTo>
                <a:lnTo>
                  <a:pt x="3188487" y="891920"/>
                </a:lnTo>
                <a:lnTo>
                  <a:pt x="3186692" y="906314"/>
                </a:lnTo>
                <a:lnTo>
                  <a:pt x="3174672" y="946983"/>
                </a:lnTo>
                <a:lnTo>
                  <a:pt x="3153718" y="982868"/>
                </a:lnTo>
                <a:lnTo>
                  <a:pt x="3125136" y="1012662"/>
                </a:lnTo>
                <a:lnTo>
                  <a:pt x="3090233" y="1035060"/>
                </a:lnTo>
                <a:lnTo>
                  <a:pt x="3050314" y="1048754"/>
                </a:lnTo>
                <a:lnTo>
                  <a:pt x="3013710" y="1052575"/>
                </a:lnTo>
                <a:lnTo>
                  <a:pt x="1573784" y="1052575"/>
                </a:lnTo>
                <a:lnTo>
                  <a:pt x="881507" y="1052575"/>
                </a:lnTo>
                <a:lnTo>
                  <a:pt x="595376" y="1052575"/>
                </a:lnTo>
                <a:lnTo>
                  <a:pt x="580644" y="1051966"/>
                </a:lnTo>
                <a:lnTo>
                  <a:pt x="566250" y="1050171"/>
                </a:lnTo>
                <a:lnTo>
                  <a:pt x="525581" y="1038151"/>
                </a:lnTo>
                <a:lnTo>
                  <a:pt x="489696" y="1017197"/>
                </a:lnTo>
                <a:lnTo>
                  <a:pt x="459902" y="988615"/>
                </a:lnTo>
                <a:lnTo>
                  <a:pt x="437504" y="953712"/>
                </a:lnTo>
                <a:lnTo>
                  <a:pt x="423810" y="913793"/>
                </a:lnTo>
                <a:lnTo>
                  <a:pt x="419988" y="877188"/>
                </a:lnTo>
                <a:lnTo>
                  <a:pt x="419988" y="438530"/>
                </a:lnTo>
                <a:lnTo>
                  <a:pt x="0" y="273684"/>
                </a:lnTo>
                <a:lnTo>
                  <a:pt x="419988" y="175386"/>
                </a:lnTo>
                <a:close/>
              </a:path>
            </a:pathLst>
          </a:custGeom>
          <a:ln w="25400">
            <a:solidFill>
              <a:srgbClr val="8063A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91965" y="3509264"/>
            <a:ext cx="3231641" cy="1575943"/>
          </a:xfrm>
          <a:custGeom>
            <a:avLst/>
            <a:gdLst/>
            <a:ahLst/>
            <a:cxnLst/>
            <a:rect l="l" t="t" r="r" b="b"/>
            <a:pathLst>
              <a:path w="3231642" h="1575943">
                <a:moveTo>
                  <a:pt x="3051556" y="495808"/>
                </a:moveTo>
                <a:lnTo>
                  <a:pt x="642493" y="495808"/>
                </a:lnTo>
                <a:lnTo>
                  <a:pt x="627725" y="496405"/>
                </a:lnTo>
                <a:lnTo>
                  <a:pt x="585578" y="504989"/>
                </a:lnTo>
                <a:lnTo>
                  <a:pt x="547639" y="522787"/>
                </a:lnTo>
                <a:lnTo>
                  <a:pt x="515159" y="548544"/>
                </a:lnTo>
                <a:lnTo>
                  <a:pt x="489392" y="581005"/>
                </a:lnTo>
                <a:lnTo>
                  <a:pt x="471589" y="618914"/>
                </a:lnTo>
                <a:lnTo>
                  <a:pt x="463004" y="661017"/>
                </a:lnTo>
                <a:lnTo>
                  <a:pt x="462407" y="675767"/>
                </a:lnTo>
                <a:lnTo>
                  <a:pt x="462407" y="1395857"/>
                </a:lnTo>
                <a:lnTo>
                  <a:pt x="467641" y="1439127"/>
                </a:lnTo>
                <a:lnTo>
                  <a:pt x="482511" y="1478609"/>
                </a:lnTo>
                <a:lnTo>
                  <a:pt x="505762" y="1513047"/>
                </a:lnTo>
                <a:lnTo>
                  <a:pt x="536144" y="1541191"/>
                </a:lnTo>
                <a:lnTo>
                  <a:pt x="572402" y="1561788"/>
                </a:lnTo>
                <a:lnTo>
                  <a:pt x="613286" y="1573585"/>
                </a:lnTo>
                <a:lnTo>
                  <a:pt x="642493" y="1575943"/>
                </a:lnTo>
                <a:lnTo>
                  <a:pt x="3051556" y="1575943"/>
                </a:lnTo>
                <a:lnTo>
                  <a:pt x="3094826" y="1570708"/>
                </a:lnTo>
                <a:lnTo>
                  <a:pt x="3134308" y="1555838"/>
                </a:lnTo>
                <a:lnTo>
                  <a:pt x="3168746" y="1532587"/>
                </a:lnTo>
                <a:lnTo>
                  <a:pt x="3196890" y="1502205"/>
                </a:lnTo>
                <a:lnTo>
                  <a:pt x="3217487" y="1465947"/>
                </a:lnTo>
                <a:lnTo>
                  <a:pt x="3229284" y="1425063"/>
                </a:lnTo>
                <a:lnTo>
                  <a:pt x="3231641" y="1395857"/>
                </a:lnTo>
                <a:lnTo>
                  <a:pt x="3231641" y="675767"/>
                </a:lnTo>
                <a:lnTo>
                  <a:pt x="3226407" y="632545"/>
                </a:lnTo>
                <a:lnTo>
                  <a:pt x="3211537" y="593098"/>
                </a:lnTo>
                <a:lnTo>
                  <a:pt x="3188286" y="558682"/>
                </a:lnTo>
                <a:lnTo>
                  <a:pt x="3157904" y="530551"/>
                </a:lnTo>
                <a:lnTo>
                  <a:pt x="3121646" y="509960"/>
                </a:lnTo>
                <a:lnTo>
                  <a:pt x="3080762" y="498165"/>
                </a:lnTo>
                <a:lnTo>
                  <a:pt x="3051556" y="495808"/>
                </a:lnTo>
                <a:close/>
              </a:path>
              <a:path w="3231642" h="1575943">
                <a:moveTo>
                  <a:pt x="0" y="0"/>
                </a:moveTo>
                <a:lnTo>
                  <a:pt x="923925" y="495808"/>
                </a:lnTo>
                <a:lnTo>
                  <a:pt x="1616202" y="49580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91965" y="3509264"/>
            <a:ext cx="3231641" cy="1575943"/>
          </a:xfrm>
          <a:custGeom>
            <a:avLst/>
            <a:gdLst/>
            <a:ahLst/>
            <a:cxnLst/>
            <a:rect l="l" t="t" r="r" b="b"/>
            <a:pathLst>
              <a:path w="3231642" h="1575943">
                <a:moveTo>
                  <a:pt x="462407" y="675767"/>
                </a:moveTo>
                <a:lnTo>
                  <a:pt x="467641" y="632545"/>
                </a:lnTo>
                <a:lnTo>
                  <a:pt x="482511" y="593098"/>
                </a:lnTo>
                <a:lnTo>
                  <a:pt x="505762" y="558682"/>
                </a:lnTo>
                <a:lnTo>
                  <a:pt x="536144" y="530551"/>
                </a:lnTo>
                <a:lnTo>
                  <a:pt x="572402" y="509960"/>
                </a:lnTo>
                <a:lnTo>
                  <a:pt x="613286" y="498165"/>
                </a:lnTo>
                <a:lnTo>
                  <a:pt x="642493" y="495808"/>
                </a:lnTo>
                <a:lnTo>
                  <a:pt x="923925" y="495808"/>
                </a:lnTo>
                <a:lnTo>
                  <a:pt x="0" y="0"/>
                </a:lnTo>
                <a:lnTo>
                  <a:pt x="1616202" y="495808"/>
                </a:lnTo>
                <a:lnTo>
                  <a:pt x="3051556" y="495808"/>
                </a:lnTo>
                <a:lnTo>
                  <a:pt x="3094826" y="501042"/>
                </a:lnTo>
                <a:lnTo>
                  <a:pt x="3134308" y="515908"/>
                </a:lnTo>
                <a:lnTo>
                  <a:pt x="3168746" y="539152"/>
                </a:lnTo>
                <a:lnTo>
                  <a:pt x="3196890" y="569517"/>
                </a:lnTo>
                <a:lnTo>
                  <a:pt x="3217487" y="605750"/>
                </a:lnTo>
                <a:lnTo>
                  <a:pt x="3229284" y="646594"/>
                </a:lnTo>
                <a:lnTo>
                  <a:pt x="3231641" y="675767"/>
                </a:lnTo>
                <a:lnTo>
                  <a:pt x="3231641" y="945896"/>
                </a:lnTo>
                <a:lnTo>
                  <a:pt x="3231641" y="1395857"/>
                </a:lnTo>
                <a:lnTo>
                  <a:pt x="3231044" y="1410624"/>
                </a:lnTo>
                <a:lnTo>
                  <a:pt x="3229284" y="1425063"/>
                </a:lnTo>
                <a:lnTo>
                  <a:pt x="3217487" y="1465947"/>
                </a:lnTo>
                <a:lnTo>
                  <a:pt x="3196890" y="1502205"/>
                </a:lnTo>
                <a:lnTo>
                  <a:pt x="3168746" y="1532587"/>
                </a:lnTo>
                <a:lnTo>
                  <a:pt x="3134308" y="1555838"/>
                </a:lnTo>
                <a:lnTo>
                  <a:pt x="3094826" y="1570708"/>
                </a:lnTo>
                <a:lnTo>
                  <a:pt x="3051556" y="1575943"/>
                </a:lnTo>
                <a:lnTo>
                  <a:pt x="1616202" y="1575943"/>
                </a:lnTo>
                <a:lnTo>
                  <a:pt x="923925" y="1575943"/>
                </a:lnTo>
                <a:lnTo>
                  <a:pt x="642493" y="1575943"/>
                </a:lnTo>
                <a:lnTo>
                  <a:pt x="627725" y="1575345"/>
                </a:lnTo>
                <a:lnTo>
                  <a:pt x="613286" y="1573585"/>
                </a:lnTo>
                <a:lnTo>
                  <a:pt x="572402" y="1561788"/>
                </a:lnTo>
                <a:lnTo>
                  <a:pt x="536144" y="1541191"/>
                </a:lnTo>
                <a:lnTo>
                  <a:pt x="505762" y="1513047"/>
                </a:lnTo>
                <a:lnTo>
                  <a:pt x="482511" y="1478609"/>
                </a:lnTo>
                <a:lnTo>
                  <a:pt x="467641" y="1439127"/>
                </a:lnTo>
                <a:lnTo>
                  <a:pt x="462407" y="1395857"/>
                </a:lnTo>
                <a:lnTo>
                  <a:pt x="462407" y="945896"/>
                </a:lnTo>
                <a:lnTo>
                  <a:pt x="462407" y="675767"/>
                </a:lnTo>
                <a:close/>
              </a:path>
            </a:pathLst>
          </a:custGeom>
          <a:ln w="25400">
            <a:solidFill>
              <a:srgbClr val="8063A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4887595" y="4109410"/>
            <a:ext cx="2439670" cy="9493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60960">
              <a:lnSpc>
                <a:spcPct val="102600"/>
              </a:lnSpc>
            </a:pP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"</a:t>
            </a:r>
            <a:r>
              <a:rPr sz="1200" i="1" spc="0" dirty="0" smtClean="0">
                <a:latin typeface="Arial"/>
                <a:cs typeface="Arial"/>
              </a:rPr>
              <a:t>La</a:t>
            </a:r>
            <a:r>
              <a:rPr sz="1200" i="1" spc="-20" dirty="0" smtClean="0">
                <a:latin typeface="Arial"/>
                <a:cs typeface="Arial"/>
              </a:rPr>
              <a:t> </a:t>
            </a:r>
            <a:r>
              <a:rPr sz="1200" i="1" spc="0" dirty="0" smtClean="0">
                <a:latin typeface="Arial"/>
                <a:cs typeface="Arial"/>
              </a:rPr>
              <a:t>pa</a:t>
            </a:r>
            <a:r>
              <a:rPr sz="1200" i="1" spc="5" dirty="0" smtClean="0">
                <a:latin typeface="Arial"/>
                <a:cs typeface="Arial"/>
              </a:rPr>
              <a:t>r</a:t>
            </a:r>
            <a:r>
              <a:rPr sz="1200" i="1" spc="0" dirty="0" smtClean="0">
                <a:latin typeface="Arial"/>
                <a:cs typeface="Arial"/>
              </a:rPr>
              <a:t>t</a:t>
            </a:r>
            <a:r>
              <a:rPr sz="1200" i="1" spc="-25" dirty="0" smtClean="0">
                <a:latin typeface="Arial"/>
                <a:cs typeface="Arial"/>
              </a:rPr>
              <a:t>i</a:t>
            </a:r>
            <a:r>
              <a:rPr sz="1200" i="1" spc="0" dirty="0" smtClean="0">
                <a:latin typeface="Arial"/>
                <a:cs typeface="Arial"/>
              </a:rPr>
              <a:t>c</a:t>
            </a:r>
            <a:r>
              <a:rPr sz="1200" i="1" spc="-30" dirty="0" smtClean="0">
                <a:latin typeface="Arial"/>
                <a:cs typeface="Arial"/>
              </a:rPr>
              <a:t>i</a:t>
            </a:r>
            <a:r>
              <a:rPr sz="1200" i="1" spc="0" dirty="0" smtClean="0">
                <a:latin typeface="Arial"/>
                <a:cs typeface="Arial"/>
              </a:rPr>
              <a:t>pac</a:t>
            </a:r>
            <a:r>
              <a:rPr sz="1200" i="1" spc="-30" dirty="0" smtClean="0">
                <a:latin typeface="Arial"/>
                <a:cs typeface="Arial"/>
              </a:rPr>
              <a:t>i</a:t>
            </a:r>
            <a:r>
              <a:rPr sz="1200" i="1" spc="0" dirty="0" smtClean="0">
                <a:latin typeface="Arial"/>
                <a:cs typeface="Arial"/>
              </a:rPr>
              <a:t>ón </a:t>
            </a:r>
            <a:r>
              <a:rPr sz="1200" i="1" spc="5" dirty="0" smtClean="0">
                <a:latin typeface="Arial"/>
                <a:cs typeface="Arial"/>
              </a:rPr>
              <a:t>d</a:t>
            </a:r>
            <a:r>
              <a:rPr sz="1200" i="1" spc="0" dirty="0" smtClean="0">
                <a:latin typeface="Arial"/>
                <a:cs typeface="Arial"/>
              </a:rPr>
              <a:t>e</a:t>
            </a:r>
            <a:r>
              <a:rPr sz="1200" i="1" spc="-20" dirty="0" smtClean="0">
                <a:latin typeface="Arial"/>
                <a:cs typeface="Arial"/>
              </a:rPr>
              <a:t> </a:t>
            </a:r>
            <a:r>
              <a:rPr sz="1200" i="1" spc="0" dirty="0" smtClean="0">
                <a:latin typeface="Arial"/>
                <a:cs typeface="Arial"/>
              </a:rPr>
              <a:t>la gente </a:t>
            </a:r>
            <a:r>
              <a:rPr sz="1200" i="1" spc="5" dirty="0" smtClean="0">
                <a:latin typeface="Arial"/>
                <a:cs typeface="Arial"/>
              </a:rPr>
              <a:t>m</a:t>
            </a:r>
            <a:r>
              <a:rPr sz="1200" i="1" spc="0" dirty="0" smtClean="0">
                <a:latin typeface="Arial"/>
                <a:cs typeface="Arial"/>
              </a:rPr>
              <a:t>a</a:t>
            </a:r>
            <a:r>
              <a:rPr sz="1200" i="1" spc="5" dirty="0" smtClean="0">
                <a:latin typeface="Arial"/>
                <a:cs typeface="Arial"/>
              </a:rPr>
              <a:t>r</a:t>
            </a:r>
            <a:r>
              <a:rPr sz="1200" i="1" spc="0" dirty="0" smtClean="0">
                <a:latin typeface="Arial"/>
                <a:cs typeface="Arial"/>
              </a:rPr>
              <a:t>g</a:t>
            </a:r>
            <a:r>
              <a:rPr sz="1200" i="1" spc="-30" dirty="0" smtClean="0">
                <a:latin typeface="Arial"/>
                <a:cs typeface="Arial"/>
              </a:rPr>
              <a:t>i</a:t>
            </a:r>
            <a:r>
              <a:rPr sz="1200" i="1" spc="0" dirty="0" smtClean="0">
                <a:latin typeface="Arial"/>
                <a:cs typeface="Arial"/>
              </a:rPr>
              <a:t>nada</a:t>
            </a:r>
            <a:r>
              <a:rPr sz="1200" i="1" spc="-70" dirty="0" smtClean="0">
                <a:latin typeface="Arial"/>
                <a:cs typeface="Arial"/>
              </a:rPr>
              <a:t> </a:t>
            </a:r>
            <a:r>
              <a:rPr sz="1200" i="1" spc="0" dirty="0" smtClean="0">
                <a:latin typeface="Arial"/>
                <a:cs typeface="Arial"/>
              </a:rPr>
              <a:t>u </a:t>
            </a:r>
            <a:r>
              <a:rPr sz="1200" i="1" spc="5" dirty="0" smtClean="0">
                <a:latin typeface="Arial"/>
                <a:cs typeface="Arial"/>
              </a:rPr>
              <a:t>o</a:t>
            </a:r>
            <a:r>
              <a:rPr sz="1200" i="1" spc="0" dirty="0" smtClean="0">
                <a:latin typeface="Arial"/>
                <a:cs typeface="Arial"/>
              </a:rPr>
              <a:t>lv</a:t>
            </a:r>
            <a:r>
              <a:rPr sz="1200" i="1" spc="-30" dirty="0" smtClean="0">
                <a:latin typeface="Arial"/>
                <a:cs typeface="Arial"/>
              </a:rPr>
              <a:t>i</a:t>
            </a:r>
            <a:r>
              <a:rPr sz="1200" i="1" spc="0" dirty="0" smtClean="0">
                <a:latin typeface="Arial"/>
                <a:cs typeface="Arial"/>
              </a:rPr>
              <a:t>dada,</a:t>
            </a:r>
            <a:r>
              <a:rPr sz="1200" i="1" spc="-5" dirty="0" smtClean="0">
                <a:latin typeface="Arial"/>
                <a:cs typeface="Arial"/>
              </a:rPr>
              <a:t> </a:t>
            </a:r>
            <a:r>
              <a:rPr sz="1200" i="1" spc="-20" dirty="0" smtClean="0">
                <a:latin typeface="Arial"/>
                <a:cs typeface="Arial"/>
              </a:rPr>
              <a:t>q</a:t>
            </a:r>
            <a:r>
              <a:rPr sz="1200" i="1" spc="0" dirty="0" smtClean="0">
                <a:latin typeface="Arial"/>
                <a:cs typeface="Arial"/>
              </a:rPr>
              <a:t>ue</a:t>
            </a:r>
            <a:r>
              <a:rPr sz="1200" i="1" spc="10" dirty="0" smtClean="0">
                <a:latin typeface="Arial"/>
                <a:cs typeface="Arial"/>
              </a:rPr>
              <a:t> </a:t>
            </a:r>
            <a:r>
              <a:rPr sz="1200" i="1" spc="0" dirty="0" smtClean="0">
                <a:latin typeface="Arial"/>
                <a:cs typeface="Arial"/>
              </a:rPr>
              <a:t>se </a:t>
            </a:r>
            <a:r>
              <a:rPr sz="1200" i="1" spc="5" dirty="0" smtClean="0">
                <a:latin typeface="Arial"/>
                <a:cs typeface="Arial"/>
              </a:rPr>
              <a:t>r</a:t>
            </a:r>
            <a:r>
              <a:rPr sz="1200" i="1" spc="0" dirty="0" smtClean="0">
                <a:latin typeface="Arial"/>
                <a:cs typeface="Arial"/>
              </a:rPr>
              <a:t>eg</a:t>
            </a:r>
            <a:r>
              <a:rPr sz="1200" i="1" spc="-30" dirty="0" smtClean="0">
                <a:latin typeface="Arial"/>
                <a:cs typeface="Arial"/>
              </a:rPr>
              <a:t>i</a:t>
            </a:r>
            <a:r>
              <a:rPr sz="1200" i="1" spc="0" dirty="0" smtClean="0">
                <a:latin typeface="Arial"/>
                <a:cs typeface="Arial"/>
              </a:rPr>
              <a:t>st</a:t>
            </a:r>
            <a:r>
              <a:rPr sz="1200" i="1" spc="5" dirty="0" smtClean="0">
                <a:latin typeface="Arial"/>
                <a:cs typeface="Arial"/>
              </a:rPr>
              <a:t>r</a:t>
            </a:r>
            <a:r>
              <a:rPr sz="1200" i="1" spc="0" dirty="0" smtClean="0">
                <a:latin typeface="Arial"/>
                <a:cs typeface="Arial"/>
              </a:rPr>
              <a:t>en,</a:t>
            </a:r>
            <a:r>
              <a:rPr sz="1200" i="1" spc="-45" dirty="0" smtClean="0">
                <a:latin typeface="Arial"/>
                <a:cs typeface="Arial"/>
              </a:rPr>
              <a:t> </a:t>
            </a:r>
            <a:r>
              <a:rPr sz="1200" i="1" spc="-20" dirty="0" smtClean="0">
                <a:latin typeface="Arial"/>
                <a:cs typeface="Arial"/>
              </a:rPr>
              <a:t>q</a:t>
            </a:r>
            <a:r>
              <a:rPr sz="1200" i="1" spc="0" dirty="0" smtClean="0">
                <a:latin typeface="Arial"/>
                <a:cs typeface="Arial"/>
              </a:rPr>
              <a:t>ue tengan</a:t>
            </a:r>
            <a:r>
              <a:rPr sz="1200" i="1" spc="-45" dirty="0" smtClean="0">
                <a:latin typeface="Arial"/>
                <a:cs typeface="Arial"/>
              </a:rPr>
              <a:t> </a:t>
            </a:r>
            <a:r>
              <a:rPr sz="1200" i="1" spc="0" dirty="0" smtClean="0">
                <a:latin typeface="Arial"/>
                <a:cs typeface="Arial"/>
              </a:rPr>
              <a:t>su c</a:t>
            </a:r>
            <a:r>
              <a:rPr sz="1200" i="1" spc="5" dirty="0" smtClean="0">
                <a:latin typeface="Arial"/>
                <a:cs typeface="Arial"/>
              </a:rPr>
              <a:t>r</a:t>
            </a:r>
            <a:r>
              <a:rPr sz="1200" i="1" spc="0" dirty="0" smtClean="0">
                <a:latin typeface="Arial"/>
                <a:cs typeface="Arial"/>
              </a:rPr>
              <a:t>edenc</a:t>
            </a:r>
            <a:r>
              <a:rPr sz="1200" i="1" spc="-30" dirty="0" smtClean="0">
                <a:latin typeface="Arial"/>
                <a:cs typeface="Arial"/>
              </a:rPr>
              <a:t>i</a:t>
            </a:r>
            <a:r>
              <a:rPr sz="1200" i="1" spc="0" dirty="0" smtClean="0">
                <a:latin typeface="Arial"/>
                <a:cs typeface="Arial"/>
              </a:rPr>
              <a:t>al, si</a:t>
            </a:r>
            <a:r>
              <a:rPr sz="1200" i="1" spc="-30" dirty="0" smtClean="0">
                <a:latin typeface="Arial"/>
                <a:cs typeface="Arial"/>
              </a:rPr>
              <a:t> </a:t>
            </a:r>
            <a:r>
              <a:rPr sz="1200" i="1" spc="0" dirty="0" smtClean="0">
                <a:latin typeface="Arial"/>
                <a:cs typeface="Arial"/>
              </a:rPr>
              <a:t>t</a:t>
            </a:r>
            <a:r>
              <a:rPr sz="1200" i="1" spc="-30" dirty="0" smtClean="0">
                <a:latin typeface="Arial"/>
                <a:cs typeface="Arial"/>
              </a:rPr>
              <a:t>i</a:t>
            </a:r>
            <a:r>
              <a:rPr sz="1200" i="1" spc="0" dirty="0" smtClean="0">
                <a:latin typeface="Arial"/>
                <a:cs typeface="Arial"/>
              </a:rPr>
              <a:t>enen</a:t>
            </a:r>
            <a:r>
              <a:rPr sz="1200" i="1" spc="-20" dirty="0" smtClean="0">
                <a:latin typeface="Arial"/>
                <a:cs typeface="Arial"/>
              </a:rPr>
              <a:t> </a:t>
            </a:r>
            <a:r>
              <a:rPr sz="1200" i="1" spc="0" dirty="0" smtClean="0">
                <a:latin typeface="Arial"/>
                <a:cs typeface="Arial"/>
              </a:rPr>
              <a:t>su c</a:t>
            </a:r>
            <a:r>
              <a:rPr sz="1200" i="1" spc="5" dirty="0" smtClean="0">
                <a:latin typeface="Arial"/>
                <a:cs typeface="Arial"/>
              </a:rPr>
              <a:t>r</a:t>
            </a:r>
            <a:r>
              <a:rPr sz="1200" i="1" spc="0" dirty="0" smtClean="0">
                <a:latin typeface="Arial"/>
                <a:cs typeface="Arial"/>
              </a:rPr>
              <a:t>edenc</a:t>
            </a:r>
            <a:r>
              <a:rPr sz="1200" i="1" spc="-30" dirty="0" smtClean="0">
                <a:latin typeface="Arial"/>
                <a:cs typeface="Arial"/>
              </a:rPr>
              <a:t>i</a:t>
            </a:r>
            <a:r>
              <a:rPr sz="1200" i="1" spc="0" dirty="0" smtClean="0">
                <a:latin typeface="Arial"/>
                <a:cs typeface="Arial"/>
              </a:rPr>
              <a:t>al</a:t>
            </a:r>
            <a:r>
              <a:rPr sz="1200" i="1" spc="-25" dirty="0" smtClean="0">
                <a:latin typeface="Arial"/>
                <a:cs typeface="Arial"/>
              </a:rPr>
              <a:t> </a:t>
            </a:r>
            <a:r>
              <a:rPr sz="1200" i="1" spc="0" dirty="0" smtClean="0">
                <a:latin typeface="Arial"/>
                <a:cs typeface="Arial"/>
              </a:rPr>
              <a:t>no est</a:t>
            </a:r>
            <a:r>
              <a:rPr sz="1200" i="1" spc="5" dirty="0" smtClean="0">
                <a:latin typeface="Arial"/>
                <a:cs typeface="Arial"/>
              </a:rPr>
              <a:t>á</a:t>
            </a:r>
            <a:r>
              <a:rPr sz="1200" i="1" spc="0" dirty="0" smtClean="0">
                <a:latin typeface="Arial"/>
                <a:cs typeface="Arial"/>
              </a:rPr>
              <a:t>n olv</a:t>
            </a:r>
            <a:r>
              <a:rPr sz="1200" i="1" spc="-30" dirty="0" smtClean="0">
                <a:latin typeface="Arial"/>
                <a:cs typeface="Arial"/>
              </a:rPr>
              <a:t>i</a:t>
            </a:r>
            <a:r>
              <a:rPr sz="1200" i="1" spc="0" dirty="0" smtClean="0">
                <a:latin typeface="Arial"/>
                <a:cs typeface="Arial"/>
              </a:rPr>
              <a:t>dados"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924811" y="4310379"/>
            <a:ext cx="2575178" cy="918844"/>
          </a:xfrm>
          <a:custGeom>
            <a:avLst/>
            <a:gdLst/>
            <a:ahLst/>
            <a:cxnLst/>
            <a:rect l="l" t="t" r="r" b="b"/>
            <a:pathLst>
              <a:path w="2575178" h="918845">
                <a:moveTo>
                  <a:pt x="0" y="0"/>
                </a:moveTo>
                <a:lnTo>
                  <a:pt x="654938" y="270764"/>
                </a:lnTo>
                <a:lnTo>
                  <a:pt x="378552" y="270764"/>
                </a:lnTo>
                <a:lnTo>
                  <a:pt x="363935" y="271800"/>
                </a:lnTo>
                <a:lnTo>
                  <a:pt x="324196" y="285645"/>
                </a:lnTo>
                <a:lnTo>
                  <a:pt x="293311" y="312899"/>
                </a:lnTo>
                <a:lnTo>
                  <a:pt x="274734" y="350099"/>
                </a:lnTo>
                <a:lnTo>
                  <a:pt x="270892" y="811287"/>
                </a:lnTo>
                <a:lnTo>
                  <a:pt x="271940" y="825892"/>
                </a:lnTo>
                <a:lnTo>
                  <a:pt x="285810" y="865595"/>
                </a:lnTo>
                <a:lnTo>
                  <a:pt x="313084" y="896448"/>
                </a:lnTo>
                <a:lnTo>
                  <a:pt x="350316" y="915006"/>
                </a:lnTo>
                <a:lnTo>
                  <a:pt x="378968" y="918845"/>
                </a:lnTo>
                <a:lnTo>
                  <a:pt x="2467643" y="918844"/>
                </a:lnTo>
                <a:lnTo>
                  <a:pt x="2509493" y="910237"/>
                </a:lnTo>
                <a:lnTo>
                  <a:pt x="2543675" y="887054"/>
                </a:lnTo>
                <a:lnTo>
                  <a:pt x="2566725" y="852746"/>
                </a:lnTo>
                <a:lnTo>
                  <a:pt x="2575144" y="811287"/>
                </a:lnTo>
                <a:lnTo>
                  <a:pt x="2575178" y="378404"/>
                </a:lnTo>
                <a:lnTo>
                  <a:pt x="2574154" y="363804"/>
                </a:lnTo>
                <a:lnTo>
                  <a:pt x="2560330" y="324088"/>
                </a:lnTo>
                <a:lnTo>
                  <a:pt x="2533075" y="293200"/>
                </a:lnTo>
                <a:lnTo>
                  <a:pt x="2495859" y="274610"/>
                </a:lnTo>
                <a:lnTo>
                  <a:pt x="2467229" y="270764"/>
                </a:lnTo>
                <a:lnTo>
                  <a:pt x="1231011" y="27076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24811" y="4310379"/>
            <a:ext cx="2575179" cy="918844"/>
          </a:xfrm>
          <a:custGeom>
            <a:avLst/>
            <a:gdLst/>
            <a:ahLst/>
            <a:cxnLst/>
            <a:rect l="l" t="t" r="r" b="b"/>
            <a:pathLst>
              <a:path w="2575179" h="918845">
                <a:moveTo>
                  <a:pt x="270890" y="378714"/>
                </a:moveTo>
                <a:lnTo>
                  <a:pt x="279346" y="336808"/>
                </a:lnTo>
                <a:lnTo>
                  <a:pt x="302409" y="302538"/>
                </a:lnTo>
                <a:lnTo>
                  <a:pt x="336629" y="279369"/>
                </a:lnTo>
                <a:lnTo>
                  <a:pt x="378552" y="270764"/>
                </a:lnTo>
                <a:lnTo>
                  <a:pt x="378968" y="270764"/>
                </a:lnTo>
                <a:lnTo>
                  <a:pt x="654938" y="270764"/>
                </a:lnTo>
                <a:lnTo>
                  <a:pt x="0" y="0"/>
                </a:lnTo>
                <a:lnTo>
                  <a:pt x="1231011" y="270764"/>
                </a:lnTo>
                <a:lnTo>
                  <a:pt x="2467229" y="270764"/>
                </a:lnTo>
                <a:lnTo>
                  <a:pt x="2509157" y="279226"/>
                </a:lnTo>
                <a:lnTo>
                  <a:pt x="2543438" y="302301"/>
                </a:lnTo>
                <a:lnTo>
                  <a:pt x="2566602" y="336517"/>
                </a:lnTo>
                <a:lnTo>
                  <a:pt x="2575178" y="378404"/>
                </a:lnTo>
                <a:lnTo>
                  <a:pt x="2575179" y="378714"/>
                </a:lnTo>
                <a:lnTo>
                  <a:pt x="2575179" y="540766"/>
                </a:lnTo>
                <a:lnTo>
                  <a:pt x="2575179" y="810768"/>
                </a:lnTo>
                <a:lnTo>
                  <a:pt x="2574196" y="825400"/>
                </a:lnTo>
                <a:lnTo>
                  <a:pt x="2571336" y="839435"/>
                </a:lnTo>
                <a:lnTo>
                  <a:pt x="2552767" y="876683"/>
                </a:lnTo>
                <a:lnTo>
                  <a:pt x="2521910" y="903958"/>
                </a:lnTo>
                <a:lnTo>
                  <a:pt x="2482231" y="917808"/>
                </a:lnTo>
                <a:lnTo>
                  <a:pt x="2467229" y="918845"/>
                </a:lnTo>
                <a:lnTo>
                  <a:pt x="1231011" y="918845"/>
                </a:lnTo>
                <a:lnTo>
                  <a:pt x="654938" y="918845"/>
                </a:lnTo>
                <a:lnTo>
                  <a:pt x="378968" y="918845"/>
                </a:lnTo>
                <a:lnTo>
                  <a:pt x="364344" y="917864"/>
                </a:lnTo>
                <a:lnTo>
                  <a:pt x="350316" y="915006"/>
                </a:lnTo>
                <a:lnTo>
                  <a:pt x="313084" y="896448"/>
                </a:lnTo>
                <a:lnTo>
                  <a:pt x="285810" y="865595"/>
                </a:lnTo>
                <a:lnTo>
                  <a:pt x="271940" y="825892"/>
                </a:lnTo>
                <a:lnTo>
                  <a:pt x="270890" y="810768"/>
                </a:lnTo>
                <a:lnTo>
                  <a:pt x="270890" y="540766"/>
                </a:lnTo>
                <a:lnTo>
                  <a:pt x="270890" y="378714"/>
                </a:lnTo>
                <a:close/>
              </a:path>
            </a:pathLst>
          </a:custGeom>
          <a:ln w="25400">
            <a:solidFill>
              <a:srgbClr val="8063A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306827" y="4728971"/>
            <a:ext cx="2031364" cy="3771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00"/>
              </a:lnSpc>
            </a:pPr>
            <a:r>
              <a:rPr sz="1200" i="1" dirty="0" smtClean="0">
                <a:solidFill>
                  <a:srgbClr val="010000"/>
                </a:solidFill>
                <a:latin typeface="Arial"/>
                <a:cs typeface="Arial"/>
              </a:rPr>
              <a:t>"</a:t>
            </a:r>
            <a:r>
              <a:rPr sz="1200" i="1" spc="-35" dirty="0" smtClean="0">
                <a:solidFill>
                  <a:srgbClr val="010000"/>
                </a:solidFill>
                <a:latin typeface="Arial"/>
                <a:cs typeface="Arial"/>
              </a:rPr>
              <a:t>V</a:t>
            </a:r>
            <a:r>
              <a:rPr sz="1200" i="1" spc="-30" dirty="0" smtClean="0">
                <a:solidFill>
                  <a:srgbClr val="01000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g</a:t>
            </a:r>
            <a:r>
              <a:rPr sz="1200" i="1" spc="-30" dirty="0" smtClean="0">
                <a:solidFill>
                  <a:srgbClr val="01000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lar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 e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l d</a:t>
            </a:r>
            <a:r>
              <a:rPr sz="1200" i="1" spc="-30" dirty="0" smtClean="0">
                <a:solidFill>
                  <a:srgbClr val="01000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ne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se 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g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asta en</a:t>
            </a:r>
            <a:r>
              <a:rPr sz="1200" i="1" spc="-45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las ca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pañas"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851909" y="1556766"/>
            <a:ext cx="1153794" cy="825373"/>
          </a:xfrm>
          <a:custGeom>
            <a:avLst/>
            <a:gdLst/>
            <a:ahLst/>
            <a:cxnLst/>
            <a:rect l="l" t="t" r="r" b="b"/>
            <a:pathLst>
              <a:path w="1153794" h="825373">
                <a:moveTo>
                  <a:pt x="1153794" y="640714"/>
                </a:moveTo>
                <a:lnTo>
                  <a:pt x="461517" y="640714"/>
                </a:lnTo>
                <a:lnTo>
                  <a:pt x="5461" y="825373"/>
                </a:lnTo>
                <a:lnTo>
                  <a:pt x="1153794" y="640714"/>
                </a:lnTo>
                <a:close/>
              </a:path>
              <a:path w="1153794" h="825373">
                <a:moveTo>
                  <a:pt x="2662428" y="0"/>
                </a:moveTo>
                <a:lnTo>
                  <a:pt x="106806" y="0"/>
                </a:lnTo>
                <a:lnTo>
                  <a:pt x="93728" y="795"/>
                </a:lnTo>
                <a:lnTo>
                  <a:pt x="53778" y="14101"/>
                </a:lnTo>
                <a:lnTo>
                  <a:pt x="22649" y="41082"/>
                </a:lnTo>
                <a:lnTo>
                  <a:pt x="3886" y="78191"/>
                </a:lnTo>
                <a:lnTo>
                  <a:pt x="0" y="106807"/>
                </a:lnTo>
                <a:lnTo>
                  <a:pt x="0" y="533908"/>
                </a:lnTo>
                <a:lnTo>
                  <a:pt x="7971" y="574424"/>
                </a:lnTo>
                <a:lnTo>
                  <a:pt x="30788" y="608888"/>
                </a:lnTo>
                <a:lnTo>
                  <a:pt x="64915" y="632167"/>
                </a:lnTo>
                <a:lnTo>
                  <a:pt x="106806" y="640714"/>
                </a:lnTo>
                <a:lnTo>
                  <a:pt x="2662428" y="640714"/>
                </a:lnTo>
                <a:lnTo>
                  <a:pt x="2702944" y="632743"/>
                </a:lnTo>
                <a:lnTo>
                  <a:pt x="2737408" y="609926"/>
                </a:lnTo>
                <a:lnTo>
                  <a:pt x="2760687" y="575799"/>
                </a:lnTo>
                <a:lnTo>
                  <a:pt x="2769235" y="533908"/>
                </a:lnTo>
                <a:lnTo>
                  <a:pt x="2769235" y="106807"/>
                </a:lnTo>
                <a:lnTo>
                  <a:pt x="2761263" y="66290"/>
                </a:lnTo>
                <a:lnTo>
                  <a:pt x="2738446" y="31826"/>
                </a:lnTo>
                <a:lnTo>
                  <a:pt x="2704319" y="8547"/>
                </a:lnTo>
                <a:lnTo>
                  <a:pt x="266242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51909" y="1556766"/>
            <a:ext cx="2769235" cy="825373"/>
          </a:xfrm>
          <a:custGeom>
            <a:avLst/>
            <a:gdLst/>
            <a:ahLst/>
            <a:cxnLst/>
            <a:rect l="l" t="t" r="r" b="b"/>
            <a:pathLst>
              <a:path w="2769234" h="825373">
                <a:moveTo>
                  <a:pt x="0" y="106807"/>
                </a:moveTo>
                <a:lnTo>
                  <a:pt x="8547" y="64915"/>
                </a:lnTo>
                <a:lnTo>
                  <a:pt x="31826" y="30788"/>
                </a:lnTo>
                <a:lnTo>
                  <a:pt x="66290" y="7971"/>
                </a:lnTo>
                <a:lnTo>
                  <a:pt x="106806" y="0"/>
                </a:lnTo>
                <a:lnTo>
                  <a:pt x="461517" y="0"/>
                </a:lnTo>
                <a:lnTo>
                  <a:pt x="1153794" y="0"/>
                </a:lnTo>
                <a:lnTo>
                  <a:pt x="2662428" y="0"/>
                </a:lnTo>
                <a:lnTo>
                  <a:pt x="2677035" y="993"/>
                </a:lnTo>
                <a:lnTo>
                  <a:pt x="2691043" y="3886"/>
                </a:lnTo>
                <a:lnTo>
                  <a:pt x="2728152" y="22649"/>
                </a:lnTo>
                <a:lnTo>
                  <a:pt x="2755133" y="53778"/>
                </a:lnTo>
                <a:lnTo>
                  <a:pt x="2768439" y="93728"/>
                </a:lnTo>
                <a:lnTo>
                  <a:pt x="2769235" y="106807"/>
                </a:lnTo>
                <a:lnTo>
                  <a:pt x="2769235" y="373761"/>
                </a:lnTo>
                <a:lnTo>
                  <a:pt x="2769235" y="533908"/>
                </a:lnTo>
                <a:lnTo>
                  <a:pt x="2768241" y="548515"/>
                </a:lnTo>
                <a:lnTo>
                  <a:pt x="2765348" y="562523"/>
                </a:lnTo>
                <a:lnTo>
                  <a:pt x="2746585" y="599632"/>
                </a:lnTo>
                <a:lnTo>
                  <a:pt x="2715456" y="626613"/>
                </a:lnTo>
                <a:lnTo>
                  <a:pt x="2675506" y="639919"/>
                </a:lnTo>
                <a:lnTo>
                  <a:pt x="2662428" y="640714"/>
                </a:lnTo>
                <a:lnTo>
                  <a:pt x="1153794" y="640714"/>
                </a:lnTo>
                <a:lnTo>
                  <a:pt x="5461" y="825373"/>
                </a:lnTo>
                <a:lnTo>
                  <a:pt x="461517" y="640714"/>
                </a:lnTo>
                <a:lnTo>
                  <a:pt x="106806" y="640714"/>
                </a:lnTo>
                <a:lnTo>
                  <a:pt x="64915" y="632167"/>
                </a:lnTo>
                <a:lnTo>
                  <a:pt x="30788" y="608888"/>
                </a:lnTo>
                <a:lnTo>
                  <a:pt x="7971" y="574424"/>
                </a:lnTo>
                <a:lnTo>
                  <a:pt x="0" y="533908"/>
                </a:lnTo>
                <a:lnTo>
                  <a:pt x="0" y="373761"/>
                </a:lnTo>
                <a:lnTo>
                  <a:pt x="0" y="106807"/>
                </a:lnTo>
                <a:close/>
              </a:path>
            </a:pathLst>
          </a:custGeom>
          <a:ln w="25400">
            <a:solidFill>
              <a:srgbClr val="8063A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847140" y="1691894"/>
            <a:ext cx="6212205" cy="13830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128645" marR="748030" indent="39370">
              <a:lnSpc>
                <a:spcPct val="100000"/>
              </a:lnSpc>
            </a:pPr>
            <a:r>
              <a:rPr sz="1200" i="1" dirty="0" smtClean="0">
                <a:solidFill>
                  <a:srgbClr val="010000"/>
                </a:solidFill>
                <a:latin typeface="Arial"/>
                <a:cs typeface="Arial"/>
              </a:rPr>
              <a:t>"</a:t>
            </a:r>
            <a:r>
              <a:rPr sz="1200" i="1" spc="-110" dirty="0" smtClean="0">
                <a:solidFill>
                  <a:srgbClr val="010000"/>
                </a:solidFill>
                <a:latin typeface="Arial"/>
                <a:cs typeface="Arial"/>
              </a:rPr>
              <a:t>T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e 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d</a:t>
            </a:r>
            <a:r>
              <a:rPr sz="1200" i="1" spc="-30" dirty="0" smtClean="0">
                <a:solidFill>
                  <a:srgbClr val="01000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cen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 q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ue v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a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yas a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vot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a</a:t>
            </a:r>
            <a:r>
              <a:rPr sz="1200" i="1" spc="-65" dirty="0" smtClean="0">
                <a:solidFill>
                  <a:srgbClr val="01000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, 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ue cono</a:t>
            </a:r>
            <a:r>
              <a:rPr sz="1200" i="1" spc="-50" dirty="0" smtClean="0">
                <a:solidFill>
                  <a:srgbClr val="01000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cas</a:t>
            </a:r>
            <a:r>
              <a:rPr sz="1200" i="1" spc="-25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có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m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o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son los</a:t>
            </a:r>
            <a:r>
              <a:rPr sz="1200" i="1" spc="-25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p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ocesos."</a:t>
            </a:r>
            <a:endParaRPr sz="1200">
              <a:latin typeface="Arial"/>
              <a:cs typeface="Arial"/>
            </a:endParaRPr>
          </a:p>
          <a:p>
            <a:pPr>
              <a:lnSpc>
                <a:spcPts val="850"/>
              </a:lnSpc>
              <a:spcBef>
                <a:spcPts val="33"/>
              </a:spcBef>
            </a:pPr>
            <a:endParaRPr sz="850"/>
          </a:p>
          <a:p>
            <a:pPr>
              <a:lnSpc>
                <a:spcPts val="1000"/>
              </a:lnSpc>
            </a:pPr>
            <a:endParaRPr sz="1000"/>
          </a:p>
          <a:p>
            <a:pPr>
              <a:lnSpc>
                <a:spcPts val="1000"/>
              </a:lnSpc>
            </a:pPr>
            <a:endParaRPr sz="1000"/>
          </a:p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-4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4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4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400" b="1" spc="-3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ac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400" b="1" spc="-3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endParaRPr sz="1400">
              <a:latin typeface="Arial"/>
              <a:cs typeface="Arial"/>
            </a:endParaRPr>
          </a:p>
          <a:p>
            <a:pPr>
              <a:lnSpc>
                <a:spcPts val="500"/>
              </a:lnSpc>
              <a:spcBef>
                <a:spcPts val="19"/>
              </a:spcBef>
              <a:buClr>
                <a:srgbClr val="C00000"/>
              </a:buClr>
              <a:buFont typeface="Arial"/>
              <a:buChar char="•"/>
            </a:pPr>
            <a:endParaRPr sz="500"/>
          </a:p>
          <a:p>
            <a:pPr marR="12700" algn="r">
              <a:lnSpc>
                <a:spcPts val="1435"/>
              </a:lnSpc>
            </a:pP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"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De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b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e</a:t>
            </a:r>
            <a:r>
              <a:rPr sz="1200" i="1" spc="-45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ser</a:t>
            </a:r>
            <a:r>
              <a:rPr sz="1200" i="1" spc="-15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un</a:t>
            </a:r>
            <a:r>
              <a:rPr sz="1200" i="1" spc="-10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éf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er</a:t>
            </a:r>
            <a:r>
              <a:rPr sz="1200" i="1" spc="-30" dirty="0" smtClean="0">
                <a:solidFill>
                  <a:srgbClr val="01000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"</a:t>
            </a:r>
            <a:endParaRPr sz="1200">
              <a:latin typeface="Arial"/>
              <a:cs typeface="Arial"/>
            </a:endParaRPr>
          </a:p>
          <a:p>
            <a:pPr marL="192405" indent="-180340">
              <a:lnSpc>
                <a:spcPts val="1405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iz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4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ia</a:t>
            </a:r>
            <a:r>
              <a:rPr sz="1400" b="1" spc="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4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ces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endParaRPr sz="14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47140" y="3277742"/>
            <a:ext cx="3810000" cy="4375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55575" marR="12700" indent="-14351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Pr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-45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4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400" b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ec</a:t>
            </a: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(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4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l)</a:t>
            </a:r>
            <a:endParaRPr sz="14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47140" y="3918077"/>
            <a:ext cx="2427605" cy="22415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400" b="1" spc="-3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400" b="1" spc="-5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400" b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as</a:t>
            </a:r>
            <a:r>
              <a:rPr sz="1400" b="1" spc="-1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400" b="1" spc="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400" b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400" b="1" spc="-2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400" b="1" spc="-25" dirty="0" smtClean="0">
                <a:solidFill>
                  <a:srgbClr val="404040"/>
                </a:solidFill>
                <a:latin typeface="Arial"/>
                <a:cs typeface="Arial"/>
              </a:rPr>
              <a:t>ñ</a:t>
            </a:r>
            <a:r>
              <a:rPr sz="1400" b="1" spc="-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712078" y="3069152"/>
            <a:ext cx="2424430" cy="5607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99"/>
              </a:lnSpc>
            </a:pPr>
            <a:r>
              <a:rPr sz="1200" i="1" dirty="0" smtClean="0">
                <a:solidFill>
                  <a:srgbClr val="010000"/>
                </a:solidFill>
                <a:latin typeface="Arial"/>
                <a:cs typeface="Arial"/>
              </a:rPr>
              <a:t>"</a:t>
            </a:r>
            <a:r>
              <a:rPr sz="1200" i="1" spc="-10" dirty="0" smtClean="0">
                <a:solidFill>
                  <a:srgbClr val="01000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s</a:t>
            </a:r>
            <a:r>
              <a:rPr sz="1200" i="1" spc="-25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el ún</a:t>
            </a:r>
            <a:r>
              <a:rPr sz="1200" i="1" spc="-30" dirty="0" smtClean="0">
                <a:solidFill>
                  <a:srgbClr val="01000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co 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puede</a:t>
            </a:r>
            <a:r>
              <a:rPr sz="1200" i="1" spc="-45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dar conf</a:t>
            </a:r>
            <a:r>
              <a:rPr sz="1200" i="1" spc="-25" dirty="0" smtClean="0">
                <a:solidFill>
                  <a:srgbClr val="010000"/>
                </a:solidFill>
                <a:latin typeface="Arial"/>
                <a:cs typeface="Arial"/>
              </a:rPr>
              <a:t>i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an</a:t>
            </a:r>
            <a:r>
              <a:rPr sz="1200" i="1" spc="-50" dirty="0" smtClean="0">
                <a:solidFill>
                  <a:srgbClr val="010000"/>
                </a:solidFill>
                <a:latin typeface="Arial"/>
                <a:cs typeface="Arial"/>
              </a:rPr>
              <a:t>z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a 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p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o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r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se s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u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pone</a:t>
            </a:r>
            <a:r>
              <a:rPr sz="1200" i="1" spc="-45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q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ue</a:t>
            </a:r>
            <a:r>
              <a:rPr sz="1200" i="1" spc="-20" dirty="0" smtClean="0">
                <a:solidFill>
                  <a:srgbClr val="010000"/>
                </a:solidFill>
                <a:latin typeface="Arial"/>
                <a:cs typeface="Arial"/>
              </a:rPr>
              <a:t> 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es n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e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ut</a:t>
            </a:r>
            <a:r>
              <a:rPr sz="1200" i="1" spc="5" dirty="0" smtClean="0">
                <a:solidFill>
                  <a:srgbClr val="010000"/>
                </a:solidFill>
                <a:latin typeface="Arial"/>
                <a:cs typeface="Arial"/>
              </a:rPr>
              <a:t>r</a:t>
            </a:r>
            <a:r>
              <a:rPr sz="1200" i="1" spc="0" dirty="0" smtClean="0">
                <a:solidFill>
                  <a:srgbClr val="010000"/>
                </a:solidFill>
                <a:latin typeface="Arial"/>
                <a:cs typeface="Arial"/>
              </a:rPr>
              <a:t>al"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09390" y="6441338"/>
            <a:ext cx="1129665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07-802-</a:t>
            </a:r>
            <a:r>
              <a:rPr sz="1200" spc="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2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200" spc="5" dirty="0" smtClean="0">
                <a:solidFill>
                  <a:srgbClr val="FFFFFF"/>
                </a:solidFill>
                <a:latin typeface="Calibri"/>
                <a:cs typeface="Calibri"/>
              </a:rPr>
              <a:t>IC</a:t>
            </a:r>
            <a:r>
              <a:rPr sz="1200" spc="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-11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356854" y="6441338"/>
            <a:ext cx="254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FFFFFF"/>
                </a:solidFill>
                <a:latin typeface="Calibri"/>
                <a:cs typeface="Calibri"/>
              </a:rPr>
              <a:t>184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6736" y="469138"/>
            <a:ext cx="8689975" cy="5810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ts val="2560"/>
              </a:lnSpc>
            </a:pPr>
            <a:r>
              <a:rPr sz="2200" b="1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200" b="1" spc="-20" dirty="0" smtClean="0">
                <a:solidFill>
                  <a:srgbClr val="FFFFFF"/>
                </a:solidFill>
                <a:latin typeface="Calibri"/>
                <a:cs typeface="Calibri"/>
              </a:rPr>
              <a:t>EC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200" b="1" spc="1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200" b="1" spc="-5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200" b="1" spc="-2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2200" b="1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200" b="1" spc="-25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endParaRPr sz="2200">
              <a:latin typeface="Calibri"/>
              <a:cs typeface="Calibri"/>
            </a:endParaRPr>
          </a:p>
          <a:p>
            <a:pPr marL="2096135">
              <a:lnSpc>
                <a:spcPts val="1814"/>
              </a:lnSpc>
            </a:pPr>
            <a:r>
              <a:rPr sz="2000" spc="-114" dirty="0" smtClean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000" spc="-60" dirty="0" smtClean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OR</a:t>
            </a:r>
            <a:r>
              <a:rPr sz="2000" spc="-45" dirty="0" smtClean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CIÓN</a:t>
            </a:r>
            <a:r>
              <a:rPr sz="2000" spc="30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2000" spc="-5" dirty="0" smtClean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000" spc="-20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IFE</a:t>
            </a:r>
            <a:r>
              <a:rPr sz="2000" spc="5" dirty="0" smtClean="0">
                <a:solidFill>
                  <a:srgbClr val="C00000"/>
                </a:solidFill>
                <a:latin typeface="Calibri"/>
                <a:cs typeface="Calibri"/>
              </a:rPr>
              <a:t> E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N </a:t>
            </a:r>
            <a:r>
              <a:rPr sz="2000" spc="-5" dirty="0" smtClean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000" spc="-20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2000" spc="-30" dirty="0" smtClean="0">
                <a:solidFill>
                  <a:srgbClr val="C00000"/>
                </a:solidFill>
                <a:latin typeface="Calibri"/>
                <a:cs typeface="Calibri"/>
              </a:rPr>
              <a:t>U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MPLIMI</a:t>
            </a:r>
            <a:r>
              <a:rPr sz="2000" spc="0" dirty="0" smtClean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2000" spc="-70" dirty="0" smtClean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000" spc="25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DE</a:t>
            </a:r>
            <a:r>
              <a:rPr sz="2000" spc="5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SUS</a:t>
            </a:r>
            <a:r>
              <a:rPr sz="2000" spc="15" dirty="0" smtClean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F</a:t>
            </a:r>
            <a:r>
              <a:rPr sz="2000" spc="-30" dirty="0" smtClean="0">
                <a:solidFill>
                  <a:srgbClr val="C00000"/>
                </a:solidFill>
                <a:latin typeface="Calibri"/>
                <a:cs typeface="Calibri"/>
              </a:rPr>
              <a:t>U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2000" spc="-15" dirty="0" smtClean="0">
                <a:solidFill>
                  <a:srgbClr val="C00000"/>
                </a:solidFill>
                <a:latin typeface="Calibri"/>
                <a:cs typeface="Calibri"/>
              </a:rPr>
              <a:t>CION</a:t>
            </a:r>
            <a:r>
              <a:rPr sz="2000" spc="-25" dirty="0" smtClean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70433" rIns="0" bIns="0" rtlCol="0">
            <a:noAutofit/>
          </a:bodyPr>
          <a:lstStyle/>
          <a:p>
            <a:pPr>
              <a:lnSpc>
                <a:spcPct val="100000"/>
              </a:lnSpc>
            </a:pPr>
            <a:r>
              <a:rPr sz="2200" b="1" spc="-2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NC</a:t>
            </a:r>
            <a:r>
              <a:rPr sz="2200" b="1" spc="-50" dirty="0" smtClean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200" b="1" spc="-1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200" b="1" spc="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200" b="1" spc="-25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200" b="1" spc="-10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200" b="1" spc="0" dirty="0" smtClean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7258" y="1628775"/>
            <a:ext cx="3888473" cy="4525086"/>
          </a:xfrm>
          <a:custGeom>
            <a:avLst/>
            <a:gdLst/>
            <a:ahLst/>
            <a:cxnLst/>
            <a:rect l="l" t="t" r="r" b="b"/>
            <a:pathLst>
              <a:path w="3888473" h="4525086">
                <a:moveTo>
                  <a:pt x="0" y="648080"/>
                </a:moveTo>
                <a:lnTo>
                  <a:pt x="2148" y="594933"/>
                </a:lnTo>
                <a:lnTo>
                  <a:pt x="8482" y="542968"/>
                </a:lnTo>
                <a:lnTo>
                  <a:pt x="18835" y="492352"/>
                </a:lnTo>
                <a:lnTo>
                  <a:pt x="33039" y="443252"/>
                </a:lnTo>
                <a:lnTo>
                  <a:pt x="50929" y="395835"/>
                </a:lnTo>
                <a:lnTo>
                  <a:pt x="72337" y="350267"/>
                </a:lnTo>
                <a:lnTo>
                  <a:pt x="97097" y="306717"/>
                </a:lnTo>
                <a:lnTo>
                  <a:pt x="125042" y="265349"/>
                </a:lnTo>
                <a:lnTo>
                  <a:pt x="156005" y="226332"/>
                </a:lnTo>
                <a:lnTo>
                  <a:pt x="189818" y="189833"/>
                </a:lnTo>
                <a:lnTo>
                  <a:pt x="226317" y="156017"/>
                </a:lnTo>
                <a:lnTo>
                  <a:pt x="265333" y="125053"/>
                </a:lnTo>
                <a:lnTo>
                  <a:pt x="306700" y="97106"/>
                </a:lnTo>
                <a:lnTo>
                  <a:pt x="350250" y="72345"/>
                </a:lnTo>
                <a:lnTo>
                  <a:pt x="395819" y="50934"/>
                </a:lnTo>
                <a:lnTo>
                  <a:pt x="443237" y="33043"/>
                </a:lnTo>
                <a:lnTo>
                  <a:pt x="492340" y="18837"/>
                </a:lnTo>
                <a:lnTo>
                  <a:pt x="542959" y="8483"/>
                </a:lnTo>
                <a:lnTo>
                  <a:pt x="594928" y="2148"/>
                </a:lnTo>
                <a:lnTo>
                  <a:pt x="648080" y="0"/>
                </a:lnTo>
                <a:lnTo>
                  <a:pt x="3240392" y="0"/>
                </a:lnTo>
                <a:lnTo>
                  <a:pt x="3293539" y="2148"/>
                </a:lnTo>
                <a:lnTo>
                  <a:pt x="3345504" y="8483"/>
                </a:lnTo>
                <a:lnTo>
                  <a:pt x="3396120" y="18837"/>
                </a:lnTo>
                <a:lnTo>
                  <a:pt x="3445220" y="33043"/>
                </a:lnTo>
                <a:lnTo>
                  <a:pt x="3492638" y="50934"/>
                </a:lnTo>
                <a:lnTo>
                  <a:pt x="3538205" y="72345"/>
                </a:lnTo>
                <a:lnTo>
                  <a:pt x="3581756" y="97106"/>
                </a:lnTo>
                <a:lnTo>
                  <a:pt x="3623123" y="125053"/>
                </a:lnTo>
                <a:lnTo>
                  <a:pt x="3662140" y="156017"/>
                </a:lnTo>
                <a:lnTo>
                  <a:pt x="3698640" y="189833"/>
                </a:lnTo>
                <a:lnTo>
                  <a:pt x="3732455" y="226332"/>
                </a:lnTo>
                <a:lnTo>
                  <a:pt x="3763419" y="265349"/>
                </a:lnTo>
                <a:lnTo>
                  <a:pt x="3791366" y="306717"/>
                </a:lnTo>
                <a:lnTo>
                  <a:pt x="3816128" y="350267"/>
                </a:lnTo>
                <a:lnTo>
                  <a:pt x="3837538" y="395835"/>
                </a:lnTo>
                <a:lnTo>
                  <a:pt x="3855429" y="443252"/>
                </a:lnTo>
                <a:lnTo>
                  <a:pt x="3869636" y="492352"/>
                </a:lnTo>
                <a:lnTo>
                  <a:pt x="3879989" y="542968"/>
                </a:lnTo>
                <a:lnTo>
                  <a:pt x="3886324" y="594933"/>
                </a:lnTo>
                <a:lnTo>
                  <a:pt x="3888473" y="648080"/>
                </a:lnTo>
                <a:lnTo>
                  <a:pt x="3888473" y="3877055"/>
                </a:lnTo>
                <a:lnTo>
                  <a:pt x="3886324" y="3930199"/>
                </a:lnTo>
                <a:lnTo>
                  <a:pt x="3879989" y="3982160"/>
                </a:lnTo>
                <a:lnTo>
                  <a:pt x="3869636" y="4032773"/>
                </a:lnTo>
                <a:lnTo>
                  <a:pt x="3855429" y="4081869"/>
                </a:lnTo>
                <a:lnTo>
                  <a:pt x="3837538" y="4129283"/>
                </a:lnTo>
                <a:lnTo>
                  <a:pt x="3816128" y="4174847"/>
                </a:lnTo>
                <a:lnTo>
                  <a:pt x="3791366" y="4218394"/>
                </a:lnTo>
                <a:lnTo>
                  <a:pt x="3763419" y="4259758"/>
                </a:lnTo>
                <a:lnTo>
                  <a:pt x="3732455" y="4298772"/>
                </a:lnTo>
                <a:lnTo>
                  <a:pt x="3698640" y="4335268"/>
                </a:lnTo>
                <a:lnTo>
                  <a:pt x="3662140" y="4369081"/>
                </a:lnTo>
                <a:lnTo>
                  <a:pt x="3623123" y="4400043"/>
                </a:lnTo>
                <a:lnTo>
                  <a:pt x="3581756" y="4427987"/>
                </a:lnTo>
                <a:lnTo>
                  <a:pt x="3538205" y="4452747"/>
                </a:lnTo>
                <a:lnTo>
                  <a:pt x="3492638" y="4474155"/>
                </a:lnTo>
                <a:lnTo>
                  <a:pt x="3445220" y="4492045"/>
                </a:lnTo>
                <a:lnTo>
                  <a:pt x="3396120" y="4506250"/>
                </a:lnTo>
                <a:lnTo>
                  <a:pt x="3345504" y="4516603"/>
                </a:lnTo>
                <a:lnTo>
                  <a:pt x="3293539" y="4522937"/>
                </a:lnTo>
                <a:lnTo>
                  <a:pt x="3240392" y="4525086"/>
                </a:lnTo>
                <a:lnTo>
                  <a:pt x="648080" y="4525086"/>
                </a:lnTo>
                <a:lnTo>
                  <a:pt x="594928" y="4522937"/>
                </a:lnTo>
                <a:lnTo>
                  <a:pt x="542959" y="4516603"/>
                </a:lnTo>
                <a:lnTo>
                  <a:pt x="492340" y="4506250"/>
                </a:lnTo>
                <a:lnTo>
                  <a:pt x="443237" y="4492045"/>
                </a:lnTo>
                <a:lnTo>
                  <a:pt x="395819" y="4474155"/>
                </a:lnTo>
                <a:lnTo>
                  <a:pt x="350250" y="4452747"/>
                </a:lnTo>
                <a:lnTo>
                  <a:pt x="306700" y="4427987"/>
                </a:lnTo>
                <a:lnTo>
                  <a:pt x="265333" y="4400043"/>
                </a:lnTo>
                <a:lnTo>
                  <a:pt x="226317" y="4369081"/>
                </a:lnTo>
                <a:lnTo>
                  <a:pt x="189818" y="4335268"/>
                </a:lnTo>
                <a:lnTo>
                  <a:pt x="156005" y="4298772"/>
                </a:lnTo>
                <a:lnTo>
                  <a:pt x="125042" y="4259758"/>
                </a:lnTo>
                <a:lnTo>
                  <a:pt x="97097" y="4218394"/>
                </a:lnTo>
                <a:lnTo>
                  <a:pt x="72337" y="4174847"/>
                </a:lnTo>
                <a:lnTo>
                  <a:pt x="50929" y="4129283"/>
                </a:lnTo>
                <a:lnTo>
                  <a:pt x="33039" y="4081869"/>
                </a:lnTo>
                <a:lnTo>
                  <a:pt x="18835" y="4032773"/>
                </a:lnTo>
                <a:lnTo>
                  <a:pt x="8482" y="3982160"/>
                </a:lnTo>
                <a:lnTo>
                  <a:pt x="2148" y="3930199"/>
                </a:lnTo>
                <a:lnTo>
                  <a:pt x="0" y="3877055"/>
                </a:lnTo>
                <a:lnTo>
                  <a:pt x="0" y="648080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85927" y="3478403"/>
            <a:ext cx="3341370" cy="866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lizaci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99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"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eg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uga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ónd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100" i="1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vo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spc="1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nun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ca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hab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100" i="1" spc="-5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sto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adu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9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eden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pud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"</a:t>
            </a:r>
            <a:endParaRPr sz="11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85927" y="4499371"/>
            <a:ext cx="3314065" cy="7137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82880" marR="550545" indent="-170815">
              <a:lnSpc>
                <a:spcPct val="100200"/>
              </a:lnSpc>
              <a:buClr>
                <a:srgbClr val="C00000"/>
              </a:buClr>
              <a:buFont typeface="Arial"/>
              <a:buChar char="•"/>
              <a:tabLst>
                <a:tab pos="182880" algn="l"/>
              </a:tabLst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ej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ar </a:t>
            </a:r>
            <a:r>
              <a:rPr sz="1200" spc="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spc="35" dirty="0" smtClean="0">
                <a:solidFill>
                  <a:srgbClr val="404040"/>
                </a:solidFill>
                <a:latin typeface="Times New Roman"/>
                <a:cs typeface="Times New Roman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 el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"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end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ún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pun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to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 de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3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spc="0" dirty="0" smtClean="0">
                <a:solidFill>
                  <a:srgbClr val="404040"/>
                </a:solidFill>
                <a:latin typeface="Arial"/>
                <a:cs typeface="Arial"/>
              </a:rPr>
              <a:t>."</a:t>
            </a:r>
            <a:endParaRPr sz="11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85927" y="5369559"/>
            <a:ext cx="3312795" cy="5143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00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"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stá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pued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j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guno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s, 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sé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si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stá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debe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ía</a:t>
            </a:r>
            <a:r>
              <a:rPr sz="1100" i="1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s"</a:t>
            </a:r>
            <a:endParaRPr sz="11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702555" y="1711579"/>
            <a:ext cx="3960495" cy="4411865"/>
          </a:xfrm>
          <a:custGeom>
            <a:avLst/>
            <a:gdLst/>
            <a:ahLst/>
            <a:cxnLst/>
            <a:rect l="l" t="t" r="r" b="b"/>
            <a:pathLst>
              <a:path w="3960495" h="4411865">
                <a:moveTo>
                  <a:pt x="0" y="660146"/>
                </a:moveTo>
                <a:lnTo>
                  <a:pt x="2188" y="605999"/>
                </a:lnTo>
                <a:lnTo>
                  <a:pt x="8639" y="553059"/>
                </a:lnTo>
                <a:lnTo>
                  <a:pt x="19183" y="501496"/>
                </a:lnTo>
                <a:lnTo>
                  <a:pt x="33651" y="451477"/>
                </a:lnTo>
                <a:lnTo>
                  <a:pt x="51873" y="403175"/>
                </a:lnTo>
                <a:lnTo>
                  <a:pt x="73678" y="356758"/>
                </a:lnTo>
                <a:lnTo>
                  <a:pt x="98898" y="312396"/>
                </a:lnTo>
                <a:lnTo>
                  <a:pt x="127361" y="270260"/>
                </a:lnTo>
                <a:lnTo>
                  <a:pt x="158899" y="230518"/>
                </a:lnTo>
                <a:lnTo>
                  <a:pt x="193341" y="193341"/>
                </a:lnTo>
                <a:lnTo>
                  <a:pt x="230518" y="158899"/>
                </a:lnTo>
                <a:lnTo>
                  <a:pt x="270260" y="127361"/>
                </a:lnTo>
                <a:lnTo>
                  <a:pt x="312396" y="98898"/>
                </a:lnTo>
                <a:lnTo>
                  <a:pt x="356758" y="73678"/>
                </a:lnTo>
                <a:lnTo>
                  <a:pt x="403175" y="51873"/>
                </a:lnTo>
                <a:lnTo>
                  <a:pt x="451477" y="33651"/>
                </a:lnTo>
                <a:lnTo>
                  <a:pt x="501496" y="19183"/>
                </a:lnTo>
                <a:lnTo>
                  <a:pt x="553059" y="8639"/>
                </a:lnTo>
                <a:lnTo>
                  <a:pt x="605999" y="2188"/>
                </a:lnTo>
                <a:lnTo>
                  <a:pt x="660146" y="0"/>
                </a:lnTo>
                <a:lnTo>
                  <a:pt x="3300349" y="0"/>
                </a:lnTo>
                <a:lnTo>
                  <a:pt x="3354495" y="2188"/>
                </a:lnTo>
                <a:lnTo>
                  <a:pt x="3407435" y="8639"/>
                </a:lnTo>
                <a:lnTo>
                  <a:pt x="3458998" y="19183"/>
                </a:lnTo>
                <a:lnTo>
                  <a:pt x="3509017" y="33651"/>
                </a:lnTo>
                <a:lnTo>
                  <a:pt x="3557319" y="51873"/>
                </a:lnTo>
                <a:lnTo>
                  <a:pt x="3603736" y="73678"/>
                </a:lnTo>
                <a:lnTo>
                  <a:pt x="3648098" y="98898"/>
                </a:lnTo>
                <a:lnTo>
                  <a:pt x="3690234" y="127361"/>
                </a:lnTo>
                <a:lnTo>
                  <a:pt x="3729976" y="158899"/>
                </a:lnTo>
                <a:lnTo>
                  <a:pt x="3767153" y="193341"/>
                </a:lnTo>
                <a:lnTo>
                  <a:pt x="3801595" y="230518"/>
                </a:lnTo>
                <a:lnTo>
                  <a:pt x="3833133" y="270260"/>
                </a:lnTo>
                <a:lnTo>
                  <a:pt x="3861596" y="312396"/>
                </a:lnTo>
                <a:lnTo>
                  <a:pt x="3886816" y="356758"/>
                </a:lnTo>
                <a:lnTo>
                  <a:pt x="3908621" y="403175"/>
                </a:lnTo>
                <a:lnTo>
                  <a:pt x="3926843" y="451477"/>
                </a:lnTo>
                <a:lnTo>
                  <a:pt x="3941311" y="501496"/>
                </a:lnTo>
                <a:lnTo>
                  <a:pt x="3951855" y="553059"/>
                </a:lnTo>
                <a:lnTo>
                  <a:pt x="3958306" y="605999"/>
                </a:lnTo>
                <a:lnTo>
                  <a:pt x="3960495" y="660146"/>
                </a:lnTo>
                <a:lnTo>
                  <a:pt x="3960495" y="3751834"/>
                </a:lnTo>
                <a:lnTo>
                  <a:pt x="3958306" y="3805963"/>
                </a:lnTo>
                <a:lnTo>
                  <a:pt x="3951855" y="3858889"/>
                </a:lnTo>
                <a:lnTo>
                  <a:pt x="3941311" y="3910439"/>
                </a:lnTo>
                <a:lnTo>
                  <a:pt x="3926843" y="3960446"/>
                </a:lnTo>
                <a:lnTo>
                  <a:pt x="3908621" y="4008738"/>
                </a:lnTo>
                <a:lnTo>
                  <a:pt x="3886816" y="4055146"/>
                </a:lnTo>
                <a:lnTo>
                  <a:pt x="3861596" y="4099500"/>
                </a:lnTo>
                <a:lnTo>
                  <a:pt x="3833133" y="4141630"/>
                </a:lnTo>
                <a:lnTo>
                  <a:pt x="3801595" y="4181366"/>
                </a:lnTo>
                <a:lnTo>
                  <a:pt x="3767153" y="4218538"/>
                </a:lnTo>
                <a:lnTo>
                  <a:pt x="3729976" y="4252976"/>
                </a:lnTo>
                <a:lnTo>
                  <a:pt x="3690234" y="4284511"/>
                </a:lnTo>
                <a:lnTo>
                  <a:pt x="3648098" y="4312972"/>
                </a:lnTo>
                <a:lnTo>
                  <a:pt x="3603736" y="4338189"/>
                </a:lnTo>
                <a:lnTo>
                  <a:pt x="3557319" y="4359993"/>
                </a:lnTo>
                <a:lnTo>
                  <a:pt x="3509017" y="4378214"/>
                </a:lnTo>
                <a:lnTo>
                  <a:pt x="3458998" y="4392682"/>
                </a:lnTo>
                <a:lnTo>
                  <a:pt x="3407435" y="4403226"/>
                </a:lnTo>
                <a:lnTo>
                  <a:pt x="3354495" y="4409677"/>
                </a:lnTo>
                <a:lnTo>
                  <a:pt x="3300349" y="4411865"/>
                </a:lnTo>
                <a:lnTo>
                  <a:pt x="660146" y="4411865"/>
                </a:lnTo>
                <a:lnTo>
                  <a:pt x="605999" y="4409677"/>
                </a:lnTo>
                <a:lnTo>
                  <a:pt x="553059" y="4403226"/>
                </a:lnTo>
                <a:lnTo>
                  <a:pt x="501496" y="4392682"/>
                </a:lnTo>
                <a:lnTo>
                  <a:pt x="451477" y="4378214"/>
                </a:lnTo>
                <a:lnTo>
                  <a:pt x="403175" y="4359993"/>
                </a:lnTo>
                <a:lnTo>
                  <a:pt x="356758" y="4338189"/>
                </a:lnTo>
                <a:lnTo>
                  <a:pt x="312396" y="4312972"/>
                </a:lnTo>
                <a:lnTo>
                  <a:pt x="270260" y="4284511"/>
                </a:lnTo>
                <a:lnTo>
                  <a:pt x="230518" y="4252976"/>
                </a:lnTo>
                <a:lnTo>
                  <a:pt x="193341" y="4218538"/>
                </a:lnTo>
                <a:lnTo>
                  <a:pt x="158899" y="4181366"/>
                </a:lnTo>
                <a:lnTo>
                  <a:pt x="127361" y="4141630"/>
                </a:lnTo>
                <a:lnTo>
                  <a:pt x="98898" y="4099500"/>
                </a:lnTo>
                <a:lnTo>
                  <a:pt x="73678" y="4055146"/>
                </a:lnTo>
                <a:lnTo>
                  <a:pt x="51873" y="4008738"/>
                </a:lnTo>
                <a:lnTo>
                  <a:pt x="33651" y="3960446"/>
                </a:lnTo>
                <a:lnTo>
                  <a:pt x="19183" y="3910439"/>
                </a:lnTo>
                <a:lnTo>
                  <a:pt x="8639" y="3858889"/>
                </a:lnTo>
                <a:lnTo>
                  <a:pt x="2188" y="3805963"/>
                </a:lnTo>
                <a:lnTo>
                  <a:pt x="0" y="3751834"/>
                </a:lnTo>
                <a:lnTo>
                  <a:pt x="0" y="660146"/>
                </a:lnTo>
                <a:close/>
              </a:path>
            </a:pathLst>
          </a:custGeom>
          <a:ln w="9525">
            <a:solidFill>
              <a:srgbClr val="006600"/>
            </a:solidFill>
            <a:prstDash val="dash"/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4976240" y="3039490"/>
            <a:ext cx="3342640" cy="6985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cia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  <a:spcBef>
                <a:spcPts val="5"/>
              </a:spcBef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"N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ve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(l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)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1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one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hubo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s."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976240" y="3893566"/>
            <a:ext cx="3291840" cy="6978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2405" marR="391795" indent="-180340" algn="just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allas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la</a:t>
            </a:r>
            <a:r>
              <a:rPr sz="1200" b="1" spc="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izaci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spc="20" dirty="0" smtClean="0">
                <a:solidFill>
                  <a:srgbClr val="404040"/>
                </a:solidFill>
                <a:latin typeface="Wingdings"/>
                <a:cs typeface="Wingdings"/>
              </a:rPr>
              <a:t>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endParaRPr sz="1200">
              <a:latin typeface="Arial"/>
              <a:cs typeface="Arial"/>
            </a:endParaRPr>
          </a:p>
          <a:p>
            <a:pPr marL="12700" marR="12700" algn="just">
              <a:lnSpc>
                <a:spcPct val="100000"/>
              </a:lnSpc>
              <a:spcBef>
                <a:spcPts val="5"/>
              </a:spcBef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"N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gan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(l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one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)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.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75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0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ill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gen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te </a:t>
            </a:r>
            <a:r>
              <a:rPr sz="1100" i="1" spc="1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"</a:t>
            </a:r>
            <a:endParaRPr sz="11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976240" y="4747259"/>
            <a:ext cx="3143885" cy="5302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b="1" spc="-3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si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ilaci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ó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lí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00"/>
              </a:lnSpc>
              <a:spcBef>
                <a:spcPts val="5"/>
              </a:spcBef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"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10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á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ene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s"</a:t>
            </a:r>
            <a:endParaRPr sz="1100">
              <a:latin typeface="Arial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17576" y="1469136"/>
            <a:ext cx="144170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84960" y="1469136"/>
            <a:ext cx="1063752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374392" y="1469136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40816" y="1324102"/>
            <a:ext cx="3253740" cy="11144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90" dirty="0" smtClean="0">
                <a:latin typeface="Calibri"/>
                <a:cs typeface="Calibri"/>
              </a:rPr>
              <a:t>V</a:t>
            </a:r>
            <a:r>
              <a:rPr sz="1600" b="1" spc="5" dirty="0" smtClean="0">
                <a:latin typeface="Calibri"/>
                <a:cs typeface="Calibri"/>
              </a:rPr>
              <a:t>A</a:t>
            </a:r>
            <a:r>
              <a:rPr sz="1600" b="1" spc="-35" dirty="0" smtClean="0">
                <a:latin typeface="Calibri"/>
                <a:cs typeface="Calibri"/>
              </a:rPr>
              <a:t>L</a:t>
            </a:r>
            <a:r>
              <a:rPr sz="1600" b="1" spc="-10" dirty="0" smtClean="0">
                <a:latin typeface="Calibri"/>
                <a:cs typeface="Calibri"/>
              </a:rPr>
              <a:t>O</a:t>
            </a:r>
            <a:r>
              <a:rPr sz="1600" b="1" spc="0" dirty="0" smtClean="0">
                <a:latin typeface="Calibri"/>
                <a:cs typeface="Calibri"/>
              </a:rPr>
              <a:t>R</a:t>
            </a:r>
            <a:r>
              <a:rPr sz="1600" b="1" spc="-15" dirty="0" smtClean="0">
                <a:latin typeface="Calibri"/>
                <a:cs typeface="Calibri"/>
              </a:rPr>
              <a:t>AC</a:t>
            </a:r>
            <a:r>
              <a:rPr sz="1600" b="1" spc="0" dirty="0" smtClean="0">
                <a:latin typeface="Calibri"/>
                <a:cs typeface="Calibri"/>
              </a:rPr>
              <a:t>IÓN</a:t>
            </a:r>
            <a:r>
              <a:rPr sz="1600" b="1" spc="-30" dirty="0" smtClean="0">
                <a:latin typeface="Calibri"/>
                <a:cs typeface="Calibri"/>
              </a:rPr>
              <a:t> </a:t>
            </a:r>
            <a:r>
              <a:rPr sz="1600" b="1" spc="5" dirty="0" smtClean="0">
                <a:latin typeface="Calibri"/>
                <a:cs typeface="Calibri"/>
              </a:rPr>
              <a:t>P</a:t>
            </a:r>
            <a:r>
              <a:rPr sz="1600" b="1" spc="-10" dirty="0" smtClean="0">
                <a:latin typeface="Calibri"/>
                <a:cs typeface="Calibri"/>
              </a:rPr>
              <a:t>O</a:t>
            </a:r>
            <a:r>
              <a:rPr sz="1600" b="1" spc="5" dirty="0" smtClean="0">
                <a:latin typeface="Calibri"/>
                <a:cs typeface="Calibri"/>
              </a:rPr>
              <a:t>S</a:t>
            </a:r>
            <a:r>
              <a:rPr sz="1600" b="1" spc="0" dirty="0" smtClean="0">
                <a:latin typeface="Calibri"/>
                <a:cs typeface="Calibri"/>
              </a:rPr>
              <a:t>ITI</a:t>
            </a:r>
            <a:r>
              <a:rPr sz="1600" b="1" spc="-85" dirty="0" smtClean="0">
                <a:latin typeface="Calibri"/>
                <a:cs typeface="Calibri"/>
              </a:rPr>
              <a:t>V</a:t>
            </a:r>
            <a:r>
              <a:rPr sz="1600" b="1" spc="0" dirty="0" smtClean="0">
                <a:latin typeface="Calibri"/>
                <a:cs typeface="Calibri"/>
              </a:rPr>
              <a:t>A</a:t>
            </a:r>
            <a:endParaRPr sz="1600">
              <a:latin typeface="Calibri"/>
              <a:cs typeface="Calibri"/>
            </a:endParaRPr>
          </a:p>
          <a:p>
            <a:pPr>
              <a:lnSpc>
                <a:spcPts val="1300"/>
              </a:lnSpc>
              <a:spcBef>
                <a:spcPts val="57"/>
              </a:spcBef>
            </a:pPr>
            <a:endParaRPr sz="1300"/>
          </a:p>
          <a:p>
            <a:pPr marL="237490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237490" algn="l"/>
              </a:tabLst>
            </a:pPr>
            <a:r>
              <a:rPr sz="1200" b="1" spc="-5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za</a:t>
            </a:r>
            <a:endParaRPr sz="1200">
              <a:latin typeface="Arial"/>
              <a:cs typeface="Arial"/>
            </a:endParaRPr>
          </a:p>
          <a:p>
            <a:pPr marL="57785" marR="12700">
              <a:lnSpc>
                <a:spcPct val="100000"/>
              </a:lnSpc>
              <a:spcBef>
                <a:spcPts val="5"/>
              </a:spcBef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"N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100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%,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dand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z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."</a:t>
            </a:r>
            <a:endParaRPr sz="11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85927" y="2609341"/>
            <a:ext cx="2999740" cy="6985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p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el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ado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endParaRPr sz="1200">
              <a:latin typeface="Arial"/>
              <a:cs typeface="Arial"/>
            </a:endParaRPr>
          </a:p>
          <a:p>
            <a:pPr marL="12700" marR="12700">
              <a:lnSpc>
                <a:spcPct val="100099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"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ce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bue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pape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-5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ed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ado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one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7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bue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ed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ado</a:t>
            </a:r>
            <a:r>
              <a:rPr sz="1100" i="1" spc="-5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"</a:t>
            </a:r>
            <a:endParaRPr sz="11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976240" y="1850390"/>
            <a:ext cx="2550160" cy="3625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2405" indent="-180340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192405" algn="l"/>
              </a:tabLst>
            </a:pP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al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200" b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200" b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ili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d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ad</a:t>
            </a:r>
            <a:r>
              <a:rPr sz="1200" b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y c</a:t>
            </a:r>
            <a:r>
              <a:rPr sz="1200" b="1" spc="1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5" dirty="0" smtClean="0">
                <a:solidFill>
                  <a:srgbClr val="404040"/>
                </a:solidFill>
                <a:latin typeface="Arial"/>
                <a:cs typeface="Arial"/>
              </a:rPr>
              <a:t>f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ia</a:t>
            </a:r>
            <a:r>
              <a:rPr sz="1200" b="1" spc="-1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200" b="1" spc="0" dirty="0" smtClean="0">
                <a:solidFill>
                  <a:srgbClr val="404040"/>
                </a:solidFill>
                <a:latin typeface="Arial"/>
                <a:cs typeface="Arial"/>
              </a:rPr>
              <a:t>za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"D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dedo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"</a:t>
            </a:r>
            <a:endParaRPr sz="11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76240" y="2368890"/>
            <a:ext cx="3211830" cy="51498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99"/>
              </a:lnSpc>
            </a:pP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"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-2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IFE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í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b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l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m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st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ón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6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pe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3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stá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n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and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8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,</a:t>
            </a:r>
            <a:r>
              <a:rPr sz="1100" i="1" spc="-4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yo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s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g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c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end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-60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ha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y</a:t>
            </a:r>
            <a:r>
              <a:rPr sz="1100" i="1" spc="-4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20" dirty="0" smtClean="0">
                <a:solidFill>
                  <a:srgbClr val="404040"/>
                </a:solidFill>
                <a:latin typeface="Arial"/>
                <a:cs typeface="Arial"/>
              </a:rPr>
              <a:t>q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u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e</a:t>
            </a:r>
            <a:r>
              <a:rPr sz="1100" i="1" spc="-1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i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-5" dirty="0" smtClean="0">
                <a:solidFill>
                  <a:srgbClr val="404040"/>
                </a:solidFill>
                <a:latin typeface="Arial"/>
                <a:cs typeface="Arial"/>
              </a:rPr>
              <a:t> 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a v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o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t</a:t>
            </a:r>
            <a:r>
              <a:rPr sz="1100" i="1" spc="5" dirty="0" smtClean="0">
                <a:solidFill>
                  <a:srgbClr val="404040"/>
                </a:solidFill>
                <a:latin typeface="Arial"/>
                <a:cs typeface="Arial"/>
              </a:rPr>
              <a:t>a</a:t>
            </a:r>
            <a:r>
              <a:rPr sz="1100" i="1" spc="-10" dirty="0" smtClean="0">
                <a:solidFill>
                  <a:srgbClr val="404040"/>
                </a:solidFill>
                <a:latin typeface="Arial"/>
                <a:cs typeface="Arial"/>
              </a:rPr>
              <a:t>r</a:t>
            </a:r>
            <a:r>
              <a:rPr sz="1100" i="1" spc="0" dirty="0" smtClean="0">
                <a:solidFill>
                  <a:srgbClr val="404040"/>
                </a:solidFill>
                <a:latin typeface="Arial"/>
                <a:cs typeface="Arial"/>
              </a:rPr>
              <a:t>."</a:t>
            </a:r>
            <a:endParaRPr sz="110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916423" y="1551432"/>
            <a:ext cx="1441703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083808" y="1551432"/>
            <a:ext cx="1136904" cy="3352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46392" y="1551432"/>
            <a:ext cx="320040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5042661" y="1405254"/>
            <a:ext cx="20554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90" dirty="0" smtClean="0">
                <a:latin typeface="Calibri"/>
                <a:cs typeface="Calibri"/>
              </a:rPr>
              <a:t>V</a:t>
            </a:r>
            <a:r>
              <a:rPr sz="1600" b="1" spc="5" dirty="0" smtClean="0">
                <a:latin typeface="Calibri"/>
                <a:cs typeface="Calibri"/>
              </a:rPr>
              <a:t>A</a:t>
            </a:r>
            <a:r>
              <a:rPr sz="1600" b="1" spc="-35" dirty="0" smtClean="0">
                <a:latin typeface="Calibri"/>
                <a:cs typeface="Calibri"/>
              </a:rPr>
              <a:t>L</a:t>
            </a:r>
            <a:r>
              <a:rPr sz="1600" b="1" spc="0" dirty="0" smtClean="0">
                <a:latin typeface="Calibri"/>
                <a:cs typeface="Calibri"/>
              </a:rPr>
              <a:t>OR</a:t>
            </a:r>
            <a:r>
              <a:rPr sz="1600" b="1" spc="-10" dirty="0" smtClean="0">
                <a:latin typeface="Calibri"/>
                <a:cs typeface="Calibri"/>
              </a:rPr>
              <a:t>A</a:t>
            </a:r>
            <a:r>
              <a:rPr sz="1600" b="1" spc="-15" dirty="0" smtClean="0">
                <a:latin typeface="Calibri"/>
                <a:cs typeface="Calibri"/>
              </a:rPr>
              <a:t>C</a:t>
            </a:r>
            <a:r>
              <a:rPr sz="1600" b="1" spc="0" dirty="0" smtClean="0">
                <a:latin typeface="Calibri"/>
                <a:cs typeface="Calibri"/>
              </a:rPr>
              <a:t>IÓN</a:t>
            </a:r>
            <a:r>
              <a:rPr sz="1600" b="1" spc="-35" dirty="0" smtClean="0">
                <a:latin typeface="Calibri"/>
                <a:cs typeface="Calibri"/>
              </a:rPr>
              <a:t> </a:t>
            </a:r>
            <a:r>
              <a:rPr sz="1600" b="1" spc="0" dirty="0" smtClean="0">
                <a:latin typeface="Calibri"/>
                <a:cs typeface="Calibri"/>
              </a:rPr>
              <a:t>N</a:t>
            </a:r>
            <a:r>
              <a:rPr sz="1600" b="1" spc="-20" dirty="0" smtClean="0">
                <a:latin typeface="Calibri"/>
                <a:cs typeface="Calibri"/>
              </a:rPr>
              <a:t>E</a:t>
            </a:r>
            <a:r>
              <a:rPr sz="1600" b="1" spc="5" dirty="0" smtClean="0">
                <a:latin typeface="Calibri"/>
                <a:cs typeface="Calibri"/>
              </a:rPr>
              <a:t>G</a:t>
            </a:r>
            <a:r>
              <a:rPr sz="1600" b="1" spc="-114" dirty="0" smtClean="0">
                <a:latin typeface="Calibri"/>
                <a:cs typeface="Calibri"/>
              </a:rPr>
              <a:t>A</a:t>
            </a:r>
            <a:r>
              <a:rPr sz="1600" b="1" spc="0" dirty="0" smtClean="0">
                <a:latin typeface="Calibri"/>
                <a:cs typeface="Calibri"/>
              </a:rPr>
              <a:t>TI</a:t>
            </a:r>
            <a:r>
              <a:rPr sz="1600" b="1" spc="-90" dirty="0" smtClean="0">
                <a:latin typeface="Calibri"/>
                <a:cs typeface="Calibri"/>
              </a:rPr>
              <a:t>V</a:t>
            </a:r>
            <a:r>
              <a:rPr sz="1600" b="1" spc="0" dirty="0" smtClean="0">
                <a:latin typeface="Calibri"/>
                <a:cs typeface="Calibri"/>
              </a:rPr>
              <a:t>A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6019" y="1963673"/>
            <a:ext cx="5715000" cy="14904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78879" y="343128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150023" y="343128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18080" y="343128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689225" y="343128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457321" y="343128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8465" y="343128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996560" y="343128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767832" y="3431285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712723" y="3522853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82597" y="3522853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52852" y="3522853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023107" y="3522853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92982" y="3522853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63236" y="3522853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93614" y="3522853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85596" y="298805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419225" y="281914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26055" y="298805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995929" y="298805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29609" y="19654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499864" y="23065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306314" y="298805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718303" y="679704"/>
            <a:ext cx="1365503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809488" y="679704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4845177" y="10668"/>
            <a:ext cx="4221480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374775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374775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87452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737104" y="1085088"/>
            <a:ext cx="283463" cy="2926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695350" y="750315"/>
            <a:ext cx="281622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55955" marR="12700" indent="-64389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z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q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ad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070605" y="4348543"/>
            <a:ext cx="5715000" cy="1435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93466" y="5761291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394961" y="5761291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96458" y="5761291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997954" y="5761291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301863" y="5761291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691890" y="58552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994909" y="58552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297548" y="58552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563739" y="5855208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886580" y="520179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038471" y="519544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392036" y="44584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605776" y="474764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7104126" y="997965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273543" y="2130805"/>
            <a:ext cx="914400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698993" y="2845561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11224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39239" y="511149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1068120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7.5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521834" y="6441338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solidFill>
                  <a:srgbClr val="888888"/>
                </a:solidFill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67639" y="691895"/>
            <a:ext cx="8808720" cy="10759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26279" y="1182624"/>
            <a:ext cx="91439" cy="9143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14287" y="714375"/>
            <a:ext cx="8715463" cy="984250"/>
          </a:xfrm>
          <a:custGeom>
            <a:avLst/>
            <a:gdLst/>
            <a:ahLst/>
            <a:cxnLst/>
            <a:rect l="l" t="t" r="r" b="b"/>
            <a:pathLst>
              <a:path w="8715463" h="984250">
                <a:moveTo>
                  <a:pt x="8551379" y="0"/>
                </a:moveTo>
                <a:lnTo>
                  <a:pt x="160047" y="47"/>
                </a:lnTo>
                <a:lnTo>
                  <a:pt x="117374" y="6731"/>
                </a:lnTo>
                <a:lnTo>
                  <a:pt x="79107" y="23665"/>
                </a:lnTo>
                <a:lnTo>
                  <a:pt x="46740" y="49358"/>
                </a:lnTo>
                <a:lnTo>
                  <a:pt x="21770" y="82320"/>
                </a:lnTo>
                <a:lnTo>
                  <a:pt x="5691" y="121059"/>
                </a:lnTo>
                <a:lnTo>
                  <a:pt x="0" y="164084"/>
                </a:lnTo>
                <a:lnTo>
                  <a:pt x="47" y="824167"/>
                </a:lnTo>
                <a:lnTo>
                  <a:pt x="6733" y="866868"/>
                </a:lnTo>
                <a:lnTo>
                  <a:pt x="23672" y="905148"/>
                </a:lnTo>
                <a:lnTo>
                  <a:pt x="49368" y="937518"/>
                </a:lnTo>
                <a:lnTo>
                  <a:pt x="82326" y="962486"/>
                </a:lnTo>
                <a:lnTo>
                  <a:pt x="121050" y="978560"/>
                </a:lnTo>
                <a:lnTo>
                  <a:pt x="164045" y="984250"/>
                </a:lnTo>
                <a:lnTo>
                  <a:pt x="8555407" y="984201"/>
                </a:lnTo>
                <a:lnTo>
                  <a:pt x="8598059" y="977511"/>
                </a:lnTo>
                <a:lnTo>
                  <a:pt x="8636322" y="960574"/>
                </a:lnTo>
                <a:lnTo>
                  <a:pt x="8668695" y="934880"/>
                </a:lnTo>
                <a:lnTo>
                  <a:pt x="8693677" y="901920"/>
                </a:lnTo>
                <a:lnTo>
                  <a:pt x="8709767" y="863185"/>
                </a:lnTo>
                <a:lnTo>
                  <a:pt x="8715463" y="820165"/>
                </a:lnTo>
                <a:lnTo>
                  <a:pt x="8715415" y="160051"/>
                </a:lnTo>
                <a:lnTo>
                  <a:pt x="8708715" y="117358"/>
                </a:lnTo>
                <a:lnTo>
                  <a:pt x="8691759" y="79084"/>
                </a:lnTo>
                <a:lnTo>
                  <a:pt x="8666046" y="46721"/>
                </a:lnTo>
                <a:lnTo>
                  <a:pt x="8633078" y="21758"/>
                </a:lnTo>
                <a:lnTo>
                  <a:pt x="8594355" y="5688"/>
                </a:lnTo>
                <a:lnTo>
                  <a:pt x="8551379" y="0"/>
                </a:lnTo>
                <a:close/>
              </a:path>
            </a:pathLst>
          </a:custGeom>
          <a:solidFill>
            <a:srgbClr val="F4B60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4047" y="643127"/>
            <a:ext cx="8586216" cy="116738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2336" y="323088"/>
            <a:ext cx="8647176" cy="17434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0464" y="620648"/>
            <a:ext cx="8397312" cy="979551"/>
          </a:xfrm>
          <a:custGeom>
            <a:avLst/>
            <a:gdLst/>
            <a:ahLst/>
            <a:cxnLst/>
            <a:rect l="l" t="t" r="r" b="b"/>
            <a:pathLst>
              <a:path w="8397312" h="979551">
                <a:moveTo>
                  <a:pt x="8234138" y="0"/>
                </a:moveTo>
                <a:lnTo>
                  <a:pt x="160517" y="22"/>
                </a:lnTo>
                <a:lnTo>
                  <a:pt x="117752" y="6424"/>
                </a:lnTo>
                <a:lnTo>
                  <a:pt x="79378" y="23169"/>
                </a:lnTo>
                <a:lnTo>
                  <a:pt x="46905" y="48744"/>
                </a:lnTo>
                <a:lnTo>
                  <a:pt x="21841" y="81636"/>
                </a:lnTo>
                <a:lnTo>
                  <a:pt x="5696" y="120333"/>
                </a:lnTo>
                <a:lnTo>
                  <a:pt x="98" y="160652"/>
                </a:lnTo>
                <a:lnTo>
                  <a:pt x="0" y="818969"/>
                </a:lnTo>
                <a:lnTo>
                  <a:pt x="882" y="833608"/>
                </a:lnTo>
                <a:lnTo>
                  <a:pt x="10875" y="875063"/>
                </a:lnTo>
                <a:lnTo>
                  <a:pt x="30711" y="911645"/>
                </a:lnTo>
                <a:lnTo>
                  <a:pt x="58879" y="941834"/>
                </a:lnTo>
                <a:lnTo>
                  <a:pt x="93868" y="964115"/>
                </a:lnTo>
                <a:lnTo>
                  <a:pt x="134167" y="976968"/>
                </a:lnTo>
                <a:lnTo>
                  <a:pt x="163237" y="979551"/>
                </a:lnTo>
                <a:lnTo>
                  <a:pt x="8236703" y="979531"/>
                </a:lnTo>
                <a:lnTo>
                  <a:pt x="8279500" y="973161"/>
                </a:lnTo>
                <a:lnTo>
                  <a:pt x="8317897" y="956436"/>
                </a:lnTo>
                <a:lnTo>
                  <a:pt x="8350388" y="930874"/>
                </a:lnTo>
                <a:lnTo>
                  <a:pt x="8375463" y="897994"/>
                </a:lnTo>
                <a:lnTo>
                  <a:pt x="8391614" y="859315"/>
                </a:lnTo>
                <a:lnTo>
                  <a:pt x="8397217" y="818969"/>
                </a:lnTo>
                <a:lnTo>
                  <a:pt x="8397312" y="160652"/>
                </a:lnTo>
                <a:lnTo>
                  <a:pt x="8396426" y="145998"/>
                </a:lnTo>
                <a:lnTo>
                  <a:pt x="8386432" y="104509"/>
                </a:lnTo>
                <a:lnTo>
                  <a:pt x="8366606" y="67910"/>
                </a:lnTo>
                <a:lnTo>
                  <a:pt x="8338455" y="37713"/>
                </a:lnTo>
                <a:lnTo>
                  <a:pt x="8303484" y="15432"/>
                </a:lnTo>
                <a:lnTo>
                  <a:pt x="8263201" y="2581"/>
                </a:lnTo>
                <a:lnTo>
                  <a:pt x="823413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7100" y="0"/>
            <a:ext cx="8538210" cy="164401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572000">
              <a:lnSpc>
                <a:spcPct val="100000"/>
              </a:lnSpc>
            </a:pPr>
            <a:r>
              <a:rPr sz="4000" smtClean="0">
                <a:solidFill>
                  <a:srgbClr val="A6A6A6"/>
                </a:solidFill>
                <a:latin typeface="Calibri"/>
                <a:cs typeface="Calibri"/>
              </a:rPr>
              <a:t>Mue</a:t>
            </a:r>
            <a:r>
              <a:rPr sz="4000" spc="-55" smtClean="0">
                <a:solidFill>
                  <a:srgbClr val="A6A6A6"/>
                </a:solidFill>
                <a:latin typeface="Calibri"/>
                <a:cs typeface="Calibri"/>
              </a:rPr>
              <a:t>s</a:t>
            </a:r>
            <a:r>
              <a:rPr sz="4000" spc="0" smtClean="0">
                <a:solidFill>
                  <a:srgbClr val="A6A6A6"/>
                </a:solidFill>
                <a:latin typeface="Calibri"/>
                <a:cs typeface="Calibri"/>
              </a:rPr>
              <a:t>t</a:t>
            </a:r>
            <a:r>
              <a:rPr sz="4000" spc="-80" smtClean="0">
                <a:solidFill>
                  <a:srgbClr val="A6A6A6"/>
                </a:solidFill>
                <a:latin typeface="Calibri"/>
                <a:cs typeface="Calibri"/>
              </a:rPr>
              <a:t>r</a:t>
            </a:r>
            <a:r>
              <a:rPr sz="4000" spc="0" smtClean="0">
                <a:solidFill>
                  <a:srgbClr val="A6A6A6"/>
                </a:solidFill>
                <a:latin typeface="Calibri"/>
                <a:cs typeface="Calibri"/>
              </a:rPr>
              <a:t>a</a:t>
            </a:r>
            <a:r>
              <a:rPr sz="4000" spc="-70" smtClean="0">
                <a:solidFill>
                  <a:srgbClr val="A6A6A6"/>
                </a:solidFill>
                <a:latin typeface="Calibri"/>
                <a:cs typeface="Calibri"/>
              </a:rPr>
              <a:t> </a:t>
            </a:r>
            <a:r>
              <a:rPr sz="4000" spc="0" dirty="0" smtClean="0">
                <a:solidFill>
                  <a:srgbClr val="A6A6A6"/>
                </a:solidFill>
                <a:latin typeface="Calibri"/>
                <a:cs typeface="Calibri"/>
              </a:rPr>
              <a:t>c</a:t>
            </a:r>
            <a:r>
              <a:rPr sz="4000" spc="10" dirty="0" smtClean="0">
                <a:solidFill>
                  <a:srgbClr val="A6A6A6"/>
                </a:solidFill>
                <a:latin typeface="Calibri"/>
                <a:cs typeface="Calibri"/>
              </a:rPr>
              <a:t>u</a:t>
            </a:r>
            <a:r>
              <a:rPr sz="4000" spc="0" dirty="0" smtClean="0">
                <a:solidFill>
                  <a:srgbClr val="A6A6A6"/>
                </a:solidFill>
                <a:latin typeface="Calibri"/>
                <a:cs typeface="Calibri"/>
              </a:rPr>
              <a:t>al</a:t>
            </a:r>
            <a:r>
              <a:rPr sz="4000" spc="-20" dirty="0" smtClean="0">
                <a:solidFill>
                  <a:srgbClr val="A6A6A6"/>
                </a:solidFill>
                <a:latin typeface="Calibri"/>
                <a:cs typeface="Calibri"/>
              </a:rPr>
              <a:t>i</a:t>
            </a:r>
            <a:r>
              <a:rPr sz="4000" spc="-50" dirty="0" smtClean="0">
                <a:solidFill>
                  <a:srgbClr val="A6A6A6"/>
                </a:solidFill>
                <a:latin typeface="Calibri"/>
                <a:cs typeface="Calibri"/>
              </a:rPr>
              <a:t>ta</a:t>
            </a:r>
            <a:r>
              <a:rPr sz="4000" spc="0" dirty="0" smtClean="0">
                <a:solidFill>
                  <a:srgbClr val="A6A6A6"/>
                </a:solidFill>
                <a:latin typeface="Calibri"/>
                <a:cs typeface="Calibri"/>
              </a:rPr>
              <a:t>ti</a:t>
            </a:r>
            <a:r>
              <a:rPr sz="4000" spc="-70" dirty="0" smtClean="0">
                <a:solidFill>
                  <a:srgbClr val="A6A6A6"/>
                </a:solidFill>
                <a:latin typeface="Calibri"/>
                <a:cs typeface="Calibri"/>
              </a:rPr>
              <a:t>v</a:t>
            </a:r>
            <a:r>
              <a:rPr sz="4000" spc="0" dirty="0" smtClean="0">
                <a:solidFill>
                  <a:srgbClr val="A6A6A6"/>
                </a:solidFill>
                <a:latin typeface="Calibri"/>
                <a:cs typeface="Calibri"/>
              </a:rPr>
              <a:t>a</a:t>
            </a:r>
            <a:endParaRPr sz="4000">
              <a:latin typeface="Calibri"/>
              <a:cs typeface="Calibri"/>
            </a:endParaRPr>
          </a:p>
          <a:p>
            <a:pPr marL="12700" marR="402590" algn="just">
              <a:lnSpc>
                <a:spcPct val="100000"/>
              </a:lnSpc>
              <a:spcBef>
                <a:spcPts val="275"/>
              </a:spcBef>
            </a:pPr>
            <a:r>
              <a:rPr sz="1600" spc="5" dirty="0" smtClean="0">
                <a:solidFill>
                  <a:srgbClr val="585858"/>
                </a:solidFill>
                <a:latin typeface="Calibri"/>
                <a:cs typeface="Calibri"/>
              </a:rPr>
              <a:t>S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e</a:t>
            </a:r>
            <a:r>
              <a:rPr sz="1600" spc="85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u</a:t>
            </a:r>
            <a:r>
              <a:rPr sz="1600" spc="-15" dirty="0" smtClean="0">
                <a:solidFill>
                  <a:srgbClr val="585858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ili</a:t>
            </a:r>
            <a:r>
              <a:rPr sz="1600" spc="-15" dirty="0" smtClean="0">
                <a:solidFill>
                  <a:srgbClr val="585858"/>
                </a:solidFill>
                <a:latin typeface="Calibri"/>
                <a:cs typeface="Calibri"/>
              </a:rPr>
              <a:t>z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ó</a:t>
            </a:r>
            <a:r>
              <a:rPr sz="1600" spc="85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-5" dirty="0" smtClean="0">
                <a:solidFill>
                  <a:srgbClr val="585858"/>
                </a:solidFill>
                <a:latin typeface="Calibri"/>
                <a:cs typeface="Calibri"/>
              </a:rPr>
              <a:t>un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a</a:t>
            </a:r>
            <a:r>
              <a:rPr sz="1600" spc="9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10" dirty="0" smtClean="0">
                <a:solidFill>
                  <a:srgbClr val="585858"/>
                </a:solidFill>
                <a:latin typeface="Calibri"/>
                <a:cs typeface="Calibri"/>
              </a:rPr>
              <a:t>m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e</a:t>
            </a:r>
            <a:r>
              <a:rPr sz="1600" spc="-40" dirty="0" smtClean="0">
                <a:solidFill>
                  <a:srgbClr val="585858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o</a:t>
            </a:r>
            <a:r>
              <a:rPr sz="1600" spc="15" dirty="0" smtClean="0">
                <a:solidFill>
                  <a:srgbClr val="585858"/>
                </a:solidFill>
                <a:latin typeface="Calibri"/>
                <a:cs typeface="Calibri"/>
              </a:rPr>
              <a:t>d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olo</a:t>
            </a:r>
            <a:r>
              <a:rPr sz="1600" spc="10" dirty="0" smtClean="0">
                <a:solidFill>
                  <a:srgbClr val="585858"/>
                </a:solidFill>
                <a:latin typeface="Calibri"/>
                <a:cs typeface="Calibri"/>
              </a:rPr>
              <a:t>g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í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a</a:t>
            </a:r>
            <a:r>
              <a:rPr sz="1600" spc="10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10" dirty="0" smtClean="0">
                <a:solidFill>
                  <a:srgbClr val="585858"/>
                </a:solidFill>
                <a:latin typeface="Calibri"/>
                <a:cs typeface="Calibri"/>
              </a:rPr>
              <a:t>m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i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x</a:t>
            </a:r>
            <a:r>
              <a:rPr sz="1600" spc="-40" dirty="0" smtClean="0">
                <a:solidFill>
                  <a:srgbClr val="585858"/>
                </a:solidFill>
                <a:latin typeface="Calibri"/>
                <a:cs typeface="Calibri"/>
              </a:rPr>
              <a:t>t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a</a:t>
            </a:r>
            <a:r>
              <a:rPr sz="1600" spc="9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a</a:t>
            </a:r>
            <a:r>
              <a:rPr sz="1600" spc="9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10" dirty="0" smtClean="0">
                <a:solidFill>
                  <a:srgbClr val="585858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r</a:t>
            </a:r>
            <a:r>
              <a:rPr sz="1600" spc="-30" dirty="0" smtClean="0">
                <a:solidFill>
                  <a:srgbClr val="585858"/>
                </a:solidFill>
                <a:latin typeface="Calibri"/>
                <a:cs typeface="Calibri"/>
              </a:rPr>
              <a:t>av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é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s</a:t>
            </a:r>
            <a:r>
              <a:rPr sz="1600" spc="9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-5" dirty="0" smtClean="0">
                <a:solidFill>
                  <a:srgbClr val="585858"/>
                </a:solidFill>
                <a:latin typeface="Calibri"/>
                <a:cs typeface="Calibri"/>
              </a:rPr>
              <a:t>d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e</a:t>
            </a:r>
            <a:r>
              <a:rPr sz="1600" spc="105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FF6600"/>
                </a:solidFill>
                <a:latin typeface="Calibri"/>
                <a:cs typeface="Calibri"/>
              </a:rPr>
              <a:t>4</a:t>
            </a:r>
            <a:r>
              <a:rPr sz="1600" spc="95" dirty="0" smtClean="0">
                <a:solidFill>
                  <a:srgbClr val="FF6600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FF6600"/>
                </a:solidFill>
                <a:latin typeface="Calibri"/>
                <a:cs typeface="Calibri"/>
              </a:rPr>
              <a:t>e</a:t>
            </a:r>
            <a:r>
              <a:rPr sz="1600" spc="0" dirty="0" smtClean="0">
                <a:solidFill>
                  <a:srgbClr val="FF6600"/>
                </a:solidFill>
                <a:latin typeface="Calibri"/>
                <a:cs typeface="Calibri"/>
              </a:rPr>
              <a:t>n</a:t>
            </a:r>
            <a:r>
              <a:rPr sz="1600" spc="-15" dirty="0" smtClean="0">
                <a:solidFill>
                  <a:srgbClr val="FF6600"/>
                </a:solidFill>
                <a:latin typeface="Calibri"/>
                <a:cs typeface="Calibri"/>
              </a:rPr>
              <a:t>c</a:t>
            </a:r>
            <a:r>
              <a:rPr sz="1600" spc="15" dirty="0" smtClean="0">
                <a:solidFill>
                  <a:srgbClr val="FF6600"/>
                </a:solidFill>
                <a:latin typeface="Calibri"/>
                <a:cs typeface="Calibri"/>
              </a:rPr>
              <a:t>u</a:t>
            </a:r>
            <a:r>
              <a:rPr sz="1600" spc="-10" dirty="0" smtClean="0">
                <a:solidFill>
                  <a:srgbClr val="FF6600"/>
                </a:solidFill>
                <a:latin typeface="Calibri"/>
                <a:cs typeface="Calibri"/>
              </a:rPr>
              <a:t>e</a:t>
            </a:r>
            <a:r>
              <a:rPr sz="1600" spc="-30" dirty="0" smtClean="0">
                <a:solidFill>
                  <a:srgbClr val="FF6600"/>
                </a:solidFill>
                <a:latin typeface="Calibri"/>
                <a:cs typeface="Calibri"/>
              </a:rPr>
              <a:t>n</a:t>
            </a:r>
            <a:r>
              <a:rPr sz="1600" spc="10" dirty="0" smtClean="0">
                <a:solidFill>
                  <a:srgbClr val="FF6600"/>
                </a:solidFill>
                <a:latin typeface="Calibri"/>
                <a:cs typeface="Calibri"/>
              </a:rPr>
              <a:t>t</a:t>
            </a:r>
            <a:r>
              <a:rPr sz="1600" spc="-35" dirty="0" smtClean="0">
                <a:solidFill>
                  <a:srgbClr val="FF6600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6600"/>
                </a:solidFill>
                <a:latin typeface="Calibri"/>
                <a:cs typeface="Calibri"/>
              </a:rPr>
              <a:t>o</a:t>
            </a:r>
            <a:r>
              <a:rPr sz="1600" spc="0" dirty="0" smtClean="0">
                <a:solidFill>
                  <a:srgbClr val="FF6600"/>
                </a:solidFill>
                <a:latin typeface="Calibri"/>
                <a:cs typeface="Calibri"/>
              </a:rPr>
              <a:t>s</a:t>
            </a:r>
            <a:r>
              <a:rPr sz="1600" spc="120" dirty="0" smtClean="0">
                <a:solidFill>
                  <a:srgbClr val="FF6600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FF6600"/>
                </a:solidFill>
                <a:latin typeface="Calibri"/>
                <a:cs typeface="Calibri"/>
              </a:rPr>
              <a:t>cole</a:t>
            </a:r>
            <a:r>
              <a:rPr sz="1600" spc="10" dirty="0" smtClean="0">
                <a:solidFill>
                  <a:srgbClr val="FF6600"/>
                </a:solidFill>
                <a:latin typeface="Calibri"/>
                <a:cs typeface="Calibri"/>
              </a:rPr>
              <a:t>c</a:t>
            </a:r>
            <a:r>
              <a:rPr sz="1600" spc="-15" dirty="0" smtClean="0">
                <a:solidFill>
                  <a:srgbClr val="FF6600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FF6600"/>
                </a:solidFill>
                <a:latin typeface="Calibri"/>
                <a:cs typeface="Calibri"/>
              </a:rPr>
              <a:t>ivo</a:t>
            </a:r>
            <a:r>
              <a:rPr sz="1600" spc="0" dirty="0" smtClean="0">
                <a:solidFill>
                  <a:srgbClr val="FF6600"/>
                </a:solidFill>
                <a:latin typeface="Calibri"/>
                <a:cs typeface="Calibri"/>
              </a:rPr>
              <a:t>s</a:t>
            </a:r>
            <a:r>
              <a:rPr sz="1600" spc="114" dirty="0" smtClean="0">
                <a:solidFill>
                  <a:srgbClr val="FF6600"/>
                </a:solidFill>
                <a:latin typeface="Calibri"/>
                <a:cs typeface="Calibri"/>
              </a:rPr>
              <a:t> </a:t>
            </a:r>
            <a:r>
              <a:rPr sz="1600" spc="-35" dirty="0" smtClean="0">
                <a:solidFill>
                  <a:srgbClr val="585858"/>
                </a:solidFill>
                <a:latin typeface="Calibri"/>
                <a:cs typeface="Calibri"/>
              </a:rPr>
              <a:t>c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o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n</a:t>
            </a:r>
            <a:r>
              <a:rPr sz="1600" spc="14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l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a</a:t>
            </a:r>
            <a:r>
              <a:rPr sz="1600" spc="9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u</a:t>
            </a:r>
            <a:r>
              <a:rPr sz="1600" spc="-15" dirty="0" smtClean="0">
                <a:solidFill>
                  <a:srgbClr val="585858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ili</a:t>
            </a:r>
            <a:r>
              <a:rPr sz="1600" spc="-40" dirty="0" smtClean="0">
                <a:solidFill>
                  <a:srgbClr val="585858"/>
                </a:solidFill>
                <a:latin typeface="Calibri"/>
                <a:cs typeface="Calibri"/>
              </a:rPr>
              <a:t>z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a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c</a:t>
            </a:r>
            <a:r>
              <a:rPr sz="1600" spc="10" dirty="0" smtClean="0">
                <a:solidFill>
                  <a:srgbClr val="585858"/>
                </a:solidFill>
                <a:latin typeface="Calibri"/>
                <a:cs typeface="Calibri"/>
              </a:rPr>
              <a:t>i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ó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n</a:t>
            </a:r>
            <a:r>
              <a:rPr sz="1600" spc="9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-5" dirty="0" smtClean="0">
                <a:solidFill>
                  <a:srgbClr val="585858"/>
                </a:solidFill>
                <a:latin typeface="Calibri"/>
                <a:cs typeface="Calibri"/>
              </a:rPr>
              <a:t>d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e</a:t>
            </a:r>
            <a:r>
              <a:rPr sz="1600" spc="13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-40" dirty="0" smtClean="0">
                <a:solidFill>
                  <a:srgbClr val="666666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éc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n</a:t>
            </a:r>
            <a:r>
              <a:rPr sz="1600" spc="5" dirty="0" smtClean="0">
                <a:solidFill>
                  <a:srgbClr val="666666"/>
                </a:solidFill>
                <a:latin typeface="Calibri"/>
                <a:cs typeface="Calibri"/>
              </a:rPr>
              <a:t>i</a:t>
            </a:r>
            <a:r>
              <a:rPr sz="1600" spc="-35" dirty="0" smtClean="0">
                <a:solidFill>
                  <a:srgbClr val="666666"/>
                </a:solidFill>
                <a:latin typeface="Calibri"/>
                <a:cs typeface="Calibri"/>
              </a:rPr>
              <a:t>c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d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15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l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</a:t>
            </a:r>
            <a:r>
              <a:rPr sz="1600" spc="160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ses</a:t>
            </a:r>
            <a:r>
              <a:rPr sz="1600" spc="10" dirty="0" smtClean="0">
                <a:solidFill>
                  <a:srgbClr val="666666"/>
                </a:solidFill>
                <a:latin typeface="Calibri"/>
                <a:cs typeface="Calibri"/>
              </a:rPr>
              <a:t>i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ó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n</a:t>
            </a:r>
            <a:r>
              <a:rPr sz="1600" spc="160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d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15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5" dirty="0" smtClean="0">
                <a:solidFill>
                  <a:srgbClr val="666666"/>
                </a:solidFill>
                <a:latin typeface="Calibri"/>
                <a:cs typeface="Calibri"/>
              </a:rPr>
              <a:t>g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rup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o</a:t>
            </a:r>
            <a:r>
              <a:rPr sz="1600" spc="15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15" dirty="0" smtClean="0">
                <a:solidFill>
                  <a:srgbClr val="666666"/>
                </a:solidFill>
                <a:latin typeface="Calibri"/>
                <a:cs typeface="Calibri"/>
              </a:rPr>
              <a:t>D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elphi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:</a:t>
            </a:r>
            <a:r>
              <a:rPr sz="1600" spc="16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15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pl</a:t>
            </a:r>
            <a:r>
              <a:rPr sz="1600" spc="10" dirty="0" smtClean="0">
                <a:solidFill>
                  <a:srgbClr val="666666"/>
                </a:solidFill>
                <a:latin typeface="Calibri"/>
                <a:cs typeface="Calibri"/>
              </a:rPr>
              <a:t>i</a:t>
            </a:r>
            <a:r>
              <a:rPr sz="1600" spc="-35" dirty="0" smtClean="0">
                <a:solidFill>
                  <a:srgbClr val="666666"/>
                </a:solidFill>
                <a:latin typeface="Calibri"/>
                <a:cs typeface="Calibri"/>
              </a:rPr>
              <a:t>c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</a:t>
            </a:r>
            <a:r>
              <a:rPr sz="1600" spc="16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u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n</a:t>
            </a:r>
            <a:r>
              <a:rPr sz="1600" spc="15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cues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ion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r</a:t>
            </a:r>
            <a:r>
              <a:rPr sz="1600" spc="10" dirty="0" smtClean="0">
                <a:solidFill>
                  <a:srgbClr val="666666"/>
                </a:solidFill>
                <a:latin typeface="Calibri"/>
                <a:cs typeface="Calibri"/>
              </a:rPr>
              <a:t>i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o</a:t>
            </a:r>
            <a:r>
              <a:rPr sz="1600" spc="15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1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-30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10" dirty="0" smtClean="0">
                <a:solidFill>
                  <a:srgbClr val="666666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ruc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u</a:t>
            </a:r>
            <a:r>
              <a:rPr sz="1600" spc="-35" dirty="0" smtClean="0">
                <a:solidFill>
                  <a:srgbClr val="666666"/>
                </a:solidFill>
                <a:latin typeface="Calibri"/>
                <a:cs typeface="Calibri"/>
              </a:rPr>
              <a:t>r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d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o</a:t>
            </a:r>
            <a:r>
              <a:rPr sz="1600" spc="15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n</a:t>
            </a:r>
            <a:r>
              <a:rPr sz="1600" spc="-40" dirty="0" smtClean="0">
                <a:solidFill>
                  <a:srgbClr val="666666"/>
                </a:solidFill>
                <a:latin typeface="Calibri"/>
                <a:cs typeface="Calibri"/>
              </a:rPr>
              <a:t>t</a:t>
            </a:r>
            <a:r>
              <a:rPr sz="1600" spc="1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160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y</a:t>
            </a:r>
            <a:r>
              <a:rPr sz="1600" spc="15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despué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160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15" dirty="0" smtClean="0">
                <a:solidFill>
                  <a:srgbClr val="666666"/>
                </a:solidFill>
                <a:latin typeface="Calibri"/>
                <a:cs typeface="Calibri"/>
              </a:rPr>
              <a:t>d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15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ve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r </a:t>
            </a:r>
            <a:r>
              <a:rPr sz="1600" spc="-180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l</a:t>
            </a:r>
            <a:r>
              <a:rPr sz="1600" spc="10" dirty="0" smtClean="0">
                <a:solidFill>
                  <a:srgbClr val="666666"/>
                </a:solidFill>
                <a:latin typeface="Calibri"/>
                <a:cs typeface="Calibri"/>
              </a:rPr>
              <a:t>o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s s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p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o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t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6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y</a:t>
            </a:r>
            <a:r>
              <a:rPr sz="1600" spc="60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5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60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n</a:t>
            </a:r>
            <a:r>
              <a:rPr sz="1600" spc="-40" dirty="0" smtClean="0">
                <a:solidFill>
                  <a:srgbClr val="666666"/>
                </a:solidFill>
                <a:latin typeface="Calibri"/>
                <a:cs typeface="Calibri"/>
              </a:rPr>
              <a:t>t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bl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</a:t>
            </a:r>
            <a:r>
              <a:rPr sz="1600" spc="6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5" dirty="0" smtClean="0">
                <a:solidFill>
                  <a:srgbClr val="666666"/>
                </a:solidFill>
                <a:latin typeface="Calibri"/>
                <a:cs typeface="Calibri"/>
              </a:rPr>
              <a:t>un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</a:t>
            </a:r>
            <a:r>
              <a:rPr sz="1600" spc="6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d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i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c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u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ió</a:t>
            </a:r>
            <a:r>
              <a:rPr sz="1600" spc="-5" dirty="0" smtClean="0">
                <a:solidFill>
                  <a:srgbClr val="666666"/>
                </a:solidFill>
                <a:latin typeface="Calibri"/>
                <a:cs typeface="Calibri"/>
              </a:rPr>
              <a:t>n</a:t>
            </a:r>
            <a:r>
              <a:rPr sz="1600" spc="10" dirty="0" smtClean="0">
                <a:solidFill>
                  <a:srgbClr val="666666"/>
                </a:solidFill>
                <a:latin typeface="Calibri"/>
                <a:cs typeface="Calibri"/>
              </a:rPr>
              <a:t>-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d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-30" dirty="0" smtClean="0">
                <a:solidFill>
                  <a:srgbClr val="666666"/>
                </a:solidFill>
                <a:latin typeface="Calibri"/>
                <a:cs typeface="Calibri"/>
              </a:rPr>
              <a:t>ba</a:t>
            </a:r>
            <a:r>
              <a:rPr sz="1600" spc="-40" dirty="0" smtClean="0">
                <a:solidFill>
                  <a:srgbClr val="666666"/>
                </a:solidFill>
                <a:latin typeface="Calibri"/>
                <a:cs typeface="Calibri"/>
              </a:rPr>
              <a:t>t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6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cole</a:t>
            </a:r>
            <a:r>
              <a:rPr sz="1600" spc="10" dirty="0" smtClean="0">
                <a:solidFill>
                  <a:srgbClr val="666666"/>
                </a:solidFill>
                <a:latin typeface="Calibri"/>
                <a:cs typeface="Calibri"/>
              </a:rPr>
              <a:t>c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iv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o</a:t>
            </a:r>
            <a:r>
              <a:rPr sz="1600" spc="6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5" dirty="0" smtClean="0">
                <a:solidFill>
                  <a:srgbClr val="666666"/>
                </a:solidFill>
                <a:latin typeface="Calibri"/>
                <a:cs typeface="Calibri"/>
              </a:rPr>
              <a:t>d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60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lo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6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10" dirty="0" smtClean="0">
                <a:solidFill>
                  <a:srgbClr val="666666"/>
                </a:solidFill>
                <a:latin typeface="Calibri"/>
                <a:cs typeface="Calibri"/>
              </a:rPr>
              <a:t>m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i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5" dirty="0" smtClean="0">
                <a:solidFill>
                  <a:srgbClr val="666666"/>
                </a:solidFill>
                <a:latin typeface="Calibri"/>
                <a:cs typeface="Calibri"/>
              </a:rPr>
              <a:t>m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o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s.</a:t>
            </a:r>
            <a:r>
              <a:rPr sz="1600" spc="70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L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o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6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n</a:t>
            </a:r>
            <a:r>
              <a:rPr sz="1600" spc="-40" dirty="0" smtClean="0">
                <a:solidFill>
                  <a:srgbClr val="666666"/>
                </a:solidFill>
                <a:latin typeface="Calibri"/>
                <a:cs typeface="Calibri"/>
              </a:rPr>
              <a:t>c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u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-30" dirty="0" smtClean="0">
                <a:solidFill>
                  <a:srgbClr val="666666"/>
                </a:solidFill>
                <a:latin typeface="Calibri"/>
                <a:cs typeface="Calibri"/>
              </a:rPr>
              <a:t>n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ro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6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5" dirty="0" smtClean="0">
                <a:solidFill>
                  <a:srgbClr val="666666"/>
                </a:solidFill>
                <a:latin typeface="Calibri"/>
                <a:cs typeface="Calibri"/>
              </a:rPr>
              <a:t>s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65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-35" dirty="0" smtClean="0">
                <a:solidFill>
                  <a:srgbClr val="666666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e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</a:t>
            </a:r>
            <a:r>
              <a:rPr sz="1600" spc="-15" dirty="0" smtClean="0">
                <a:solidFill>
                  <a:srgbClr val="666666"/>
                </a:solidFill>
                <a:latin typeface="Calibri"/>
                <a:cs typeface="Calibri"/>
              </a:rPr>
              <a:t>l</a:t>
            </a:r>
            <a:r>
              <a:rPr sz="1600" spc="10" dirty="0" smtClean="0">
                <a:solidFill>
                  <a:srgbClr val="666666"/>
                </a:solidFill>
                <a:latin typeface="Calibri"/>
                <a:cs typeface="Calibri"/>
              </a:rPr>
              <a:t>i</a:t>
            </a:r>
            <a:r>
              <a:rPr sz="1600" spc="-40" dirty="0" smtClean="0">
                <a:solidFill>
                  <a:srgbClr val="666666"/>
                </a:solidFill>
                <a:latin typeface="Calibri"/>
                <a:cs typeface="Calibri"/>
              </a:rPr>
              <a:t>z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a</a:t>
            </a:r>
            <a:r>
              <a:rPr sz="1600" spc="-35" dirty="0" smtClean="0">
                <a:solidFill>
                  <a:srgbClr val="666666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666666"/>
                </a:solidFill>
                <a:latin typeface="Calibri"/>
                <a:cs typeface="Calibri"/>
              </a:rPr>
              <a:t>o</a:t>
            </a:r>
            <a:r>
              <a:rPr sz="1600" spc="0" dirty="0" smtClean="0">
                <a:solidFill>
                  <a:srgbClr val="666666"/>
                </a:solidFill>
                <a:latin typeface="Calibri"/>
                <a:cs typeface="Calibri"/>
              </a:rPr>
              <a:t>n</a:t>
            </a:r>
            <a:r>
              <a:rPr sz="1600" spc="70" dirty="0" smtClean="0">
                <a:solidFill>
                  <a:srgbClr val="666666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d</a:t>
            </a:r>
            <a:r>
              <a:rPr sz="1600" spc="5" dirty="0" smtClean="0">
                <a:solidFill>
                  <a:srgbClr val="585858"/>
                </a:solidFill>
                <a:latin typeface="Calibri"/>
                <a:cs typeface="Calibri"/>
              </a:rPr>
              <a:t>e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l 28</a:t>
            </a:r>
            <a:r>
              <a:rPr sz="1600" spc="-25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y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29</a:t>
            </a:r>
            <a:r>
              <a:rPr sz="1600" spc="-5" dirty="0" smtClean="0">
                <a:solidFill>
                  <a:srgbClr val="585858"/>
                </a:solidFill>
                <a:latin typeface="Calibri"/>
                <a:cs typeface="Calibri"/>
              </a:rPr>
              <a:t> d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e</a:t>
            </a:r>
            <a:r>
              <a:rPr sz="1600" spc="-15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n</a:t>
            </a:r>
            <a:r>
              <a:rPr sz="1600" spc="-15" dirty="0" smtClean="0">
                <a:solidFill>
                  <a:srgbClr val="585858"/>
                </a:solidFill>
                <a:latin typeface="Calibri"/>
                <a:cs typeface="Calibri"/>
              </a:rPr>
              <a:t>o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vie</a:t>
            </a:r>
            <a:r>
              <a:rPr sz="1600" spc="10" dirty="0" smtClean="0">
                <a:solidFill>
                  <a:srgbClr val="585858"/>
                </a:solidFill>
                <a:latin typeface="Calibri"/>
                <a:cs typeface="Calibri"/>
              </a:rPr>
              <a:t>m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b</a:t>
            </a:r>
            <a:r>
              <a:rPr sz="1600" spc="-40" dirty="0" smtClean="0">
                <a:solidFill>
                  <a:srgbClr val="585858"/>
                </a:solidFill>
                <a:latin typeface="Calibri"/>
                <a:cs typeface="Calibri"/>
              </a:rPr>
              <a:t>r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e</a:t>
            </a:r>
            <a:r>
              <a:rPr sz="1600" spc="15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d</a:t>
            </a:r>
            <a:r>
              <a:rPr sz="1600" spc="-15" dirty="0" smtClean="0">
                <a:solidFill>
                  <a:srgbClr val="585858"/>
                </a:solidFill>
                <a:latin typeface="Calibri"/>
                <a:cs typeface="Calibri"/>
              </a:rPr>
              <a:t>e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l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2012 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e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n</a:t>
            </a:r>
            <a:r>
              <a:rPr sz="1600" spc="-10" dirty="0" smtClean="0">
                <a:solidFill>
                  <a:srgbClr val="585858"/>
                </a:solidFill>
                <a:latin typeface="Calibri"/>
                <a:cs typeface="Calibri"/>
              </a:rPr>
              <a:t> e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l</a:t>
            </a:r>
            <a:r>
              <a:rPr sz="1600" spc="10" dirty="0" smtClean="0">
                <a:solidFill>
                  <a:srgbClr val="585858"/>
                </a:solidFill>
                <a:latin typeface="Calibri"/>
                <a:cs typeface="Calibri"/>
              </a:rPr>
              <a:t> </a:t>
            </a:r>
            <a:r>
              <a:rPr sz="1600" spc="-10" dirty="0" smtClean="0">
                <a:solidFill>
                  <a:srgbClr val="DF9701"/>
                </a:solidFill>
                <a:latin typeface="Calibri"/>
                <a:cs typeface="Calibri"/>
              </a:rPr>
              <a:t>Di</a:t>
            </a:r>
            <a:r>
              <a:rPr sz="1600" spc="-30" dirty="0" smtClean="0">
                <a:solidFill>
                  <a:srgbClr val="DF9701"/>
                </a:solidFill>
                <a:latin typeface="Calibri"/>
                <a:cs typeface="Calibri"/>
              </a:rPr>
              <a:t>s</a:t>
            </a:r>
            <a:r>
              <a:rPr sz="1600" spc="-15" dirty="0" smtClean="0">
                <a:solidFill>
                  <a:srgbClr val="DF9701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DF9701"/>
                </a:solidFill>
                <a:latin typeface="Calibri"/>
                <a:cs typeface="Calibri"/>
              </a:rPr>
              <a:t>ri</a:t>
            </a:r>
            <a:r>
              <a:rPr sz="1600" spc="-40" dirty="0" smtClean="0">
                <a:solidFill>
                  <a:srgbClr val="DF9701"/>
                </a:solidFill>
                <a:latin typeface="Calibri"/>
                <a:cs typeface="Calibri"/>
              </a:rPr>
              <a:t>t</a:t>
            </a:r>
            <a:r>
              <a:rPr sz="1600" spc="0" dirty="0" smtClean="0">
                <a:solidFill>
                  <a:srgbClr val="DF9701"/>
                </a:solidFill>
                <a:latin typeface="Calibri"/>
                <a:cs typeface="Calibri"/>
              </a:rPr>
              <a:t>o</a:t>
            </a:r>
            <a:r>
              <a:rPr sz="1600" spc="65" dirty="0" smtClean="0">
                <a:solidFill>
                  <a:srgbClr val="DF9701"/>
                </a:solidFill>
                <a:latin typeface="Calibri"/>
                <a:cs typeface="Calibri"/>
              </a:rPr>
              <a:t> </a:t>
            </a:r>
            <a:r>
              <a:rPr sz="1600" spc="-20" dirty="0" smtClean="0">
                <a:solidFill>
                  <a:srgbClr val="DF9701"/>
                </a:solidFill>
                <a:latin typeface="Calibri"/>
                <a:cs typeface="Calibri"/>
              </a:rPr>
              <a:t>F</a:t>
            </a:r>
            <a:r>
              <a:rPr sz="1600" spc="-10" dirty="0" smtClean="0">
                <a:solidFill>
                  <a:srgbClr val="DF9701"/>
                </a:solidFill>
                <a:latin typeface="Calibri"/>
                <a:cs typeface="Calibri"/>
              </a:rPr>
              <a:t>e</a:t>
            </a:r>
            <a:r>
              <a:rPr sz="1600" spc="0" dirty="0" smtClean="0">
                <a:solidFill>
                  <a:srgbClr val="DF9701"/>
                </a:solidFill>
                <a:latin typeface="Calibri"/>
                <a:cs typeface="Calibri"/>
              </a:rPr>
              <a:t>d</a:t>
            </a:r>
            <a:r>
              <a:rPr sz="1600" spc="-15" dirty="0" smtClean="0">
                <a:solidFill>
                  <a:srgbClr val="DF9701"/>
                </a:solidFill>
                <a:latin typeface="Calibri"/>
                <a:cs typeface="Calibri"/>
              </a:rPr>
              <a:t>e</a:t>
            </a:r>
            <a:r>
              <a:rPr sz="1600" spc="-35" dirty="0" smtClean="0">
                <a:solidFill>
                  <a:srgbClr val="DF9701"/>
                </a:solidFill>
                <a:latin typeface="Calibri"/>
                <a:cs typeface="Calibri"/>
              </a:rPr>
              <a:t>r</a:t>
            </a:r>
            <a:r>
              <a:rPr sz="1600" spc="0" dirty="0" smtClean="0">
                <a:solidFill>
                  <a:srgbClr val="DF9701"/>
                </a:solidFill>
                <a:latin typeface="Calibri"/>
                <a:cs typeface="Calibri"/>
              </a:rPr>
              <a:t>a</a:t>
            </a:r>
            <a:r>
              <a:rPr sz="1600" spc="-15" dirty="0" smtClean="0">
                <a:solidFill>
                  <a:srgbClr val="DF9701"/>
                </a:solidFill>
                <a:latin typeface="Calibri"/>
                <a:cs typeface="Calibri"/>
              </a:rPr>
              <a:t>l</a:t>
            </a:r>
            <a:r>
              <a:rPr sz="1600" spc="0" dirty="0" smtClean="0">
                <a:solidFill>
                  <a:srgbClr val="DF9701"/>
                </a:solidFill>
                <a:latin typeface="Calibri"/>
                <a:cs typeface="Calibri"/>
              </a:rPr>
              <a:t>,</a:t>
            </a:r>
            <a:r>
              <a:rPr sz="1600" spc="5" dirty="0" smtClean="0">
                <a:solidFill>
                  <a:srgbClr val="DF9701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DF9701"/>
                </a:solidFill>
                <a:latin typeface="Calibri"/>
                <a:cs typeface="Calibri"/>
              </a:rPr>
              <a:t>y</a:t>
            </a:r>
            <a:r>
              <a:rPr sz="1600" spc="-10" dirty="0" smtClean="0">
                <a:solidFill>
                  <a:srgbClr val="DF9701"/>
                </a:solidFill>
                <a:latin typeface="Calibri"/>
                <a:cs typeface="Calibri"/>
              </a:rPr>
              <a:t> Mo</a:t>
            </a:r>
            <a:r>
              <a:rPr sz="1600" spc="-30" dirty="0" smtClean="0">
                <a:solidFill>
                  <a:srgbClr val="DF9701"/>
                </a:solidFill>
                <a:latin typeface="Calibri"/>
                <a:cs typeface="Calibri"/>
              </a:rPr>
              <a:t>n</a:t>
            </a:r>
            <a:r>
              <a:rPr sz="1600" spc="-40" dirty="0" smtClean="0">
                <a:solidFill>
                  <a:srgbClr val="DF9701"/>
                </a:solidFill>
                <a:latin typeface="Calibri"/>
                <a:cs typeface="Calibri"/>
              </a:rPr>
              <a:t>t</a:t>
            </a:r>
            <a:r>
              <a:rPr sz="1600" spc="-10" dirty="0" smtClean="0">
                <a:solidFill>
                  <a:srgbClr val="DF9701"/>
                </a:solidFill>
                <a:latin typeface="Calibri"/>
                <a:cs typeface="Calibri"/>
              </a:rPr>
              <a:t>er</a:t>
            </a:r>
            <a:r>
              <a:rPr sz="1600" spc="-35" dirty="0" smtClean="0">
                <a:solidFill>
                  <a:srgbClr val="DF9701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DF9701"/>
                </a:solidFill>
                <a:latin typeface="Calibri"/>
                <a:cs typeface="Calibri"/>
              </a:rPr>
              <a:t>e</a:t>
            </a:r>
            <a:r>
              <a:rPr sz="1600" spc="-100" dirty="0" smtClean="0">
                <a:solidFill>
                  <a:srgbClr val="DF9701"/>
                </a:solidFill>
                <a:latin typeface="Calibri"/>
                <a:cs typeface="Calibri"/>
              </a:rPr>
              <a:t>y</a:t>
            </a:r>
            <a:r>
              <a:rPr sz="1600" spc="0" dirty="0" smtClean="0">
                <a:solidFill>
                  <a:srgbClr val="585858"/>
                </a:solidFill>
                <a:latin typeface="Calibri"/>
                <a:cs typeface="Calibri"/>
              </a:rPr>
              <a:t>.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8345" y="3098228"/>
            <a:ext cx="4766002" cy="277860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1828800"/>
            <a:ext cx="2835402" cy="2079244"/>
          </a:xfrm>
          <a:custGeom>
            <a:avLst/>
            <a:gdLst/>
            <a:ahLst/>
            <a:cxnLst/>
            <a:rect l="l" t="t" r="r" b="b"/>
            <a:pathLst>
              <a:path w="2835402" h="2079244">
                <a:moveTo>
                  <a:pt x="2718562" y="963549"/>
                </a:moveTo>
                <a:lnTo>
                  <a:pt x="1902968" y="963549"/>
                </a:lnTo>
                <a:lnTo>
                  <a:pt x="2835402" y="2079244"/>
                </a:lnTo>
                <a:lnTo>
                  <a:pt x="2718562" y="963549"/>
                </a:lnTo>
              </a:path>
              <a:path w="2835402" h="2079244">
                <a:moveTo>
                  <a:pt x="3101721" y="0"/>
                </a:moveTo>
                <a:lnTo>
                  <a:pt x="160604" y="0"/>
                </a:lnTo>
                <a:lnTo>
                  <a:pt x="147539" y="523"/>
                </a:lnTo>
                <a:lnTo>
                  <a:pt x="105723" y="9619"/>
                </a:lnTo>
                <a:lnTo>
                  <a:pt x="68763" y="28829"/>
                </a:lnTo>
                <a:lnTo>
                  <a:pt x="38219" y="56599"/>
                </a:lnTo>
                <a:lnTo>
                  <a:pt x="15651" y="91370"/>
                </a:lnTo>
                <a:lnTo>
                  <a:pt x="2619" y="131587"/>
                </a:lnTo>
                <a:lnTo>
                  <a:pt x="0" y="160654"/>
                </a:lnTo>
                <a:lnTo>
                  <a:pt x="0" y="227977"/>
                </a:lnTo>
                <a:lnTo>
                  <a:pt x="0" y="803021"/>
                </a:lnTo>
                <a:lnTo>
                  <a:pt x="515" y="815979"/>
                </a:lnTo>
                <a:lnTo>
                  <a:pt x="9594" y="857797"/>
                </a:lnTo>
                <a:lnTo>
                  <a:pt x="28798" y="894763"/>
                </a:lnTo>
                <a:lnTo>
                  <a:pt x="56566" y="925315"/>
                </a:lnTo>
                <a:lnTo>
                  <a:pt x="91336" y="947890"/>
                </a:lnTo>
                <a:lnTo>
                  <a:pt x="131546" y="960927"/>
                </a:lnTo>
                <a:lnTo>
                  <a:pt x="160604" y="963549"/>
                </a:lnTo>
                <a:lnTo>
                  <a:pt x="3101721" y="963549"/>
                </a:lnTo>
                <a:lnTo>
                  <a:pt x="3142971" y="958197"/>
                </a:lnTo>
                <a:lnTo>
                  <a:pt x="3181742" y="942207"/>
                </a:lnTo>
                <a:lnTo>
                  <a:pt x="3214619" y="917131"/>
                </a:lnTo>
                <a:lnTo>
                  <a:pt x="3240038" y="884533"/>
                </a:lnTo>
                <a:lnTo>
                  <a:pt x="3256435" y="845975"/>
                </a:lnTo>
                <a:lnTo>
                  <a:pt x="3262249" y="803021"/>
                </a:lnTo>
                <a:lnTo>
                  <a:pt x="3262249" y="160654"/>
                </a:lnTo>
                <a:lnTo>
                  <a:pt x="3256876" y="119270"/>
                </a:lnTo>
                <a:lnTo>
                  <a:pt x="3240874" y="80487"/>
                </a:lnTo>
                <a:lnTo>
                  <a:pt x="3215797" y="47610"/>
                </a:lnTo>
                <a:lnTo>
                  <a:pt x="3183204" y="22198"/>
                </a:lnTo>
                <a:lnTo>
                  <a:pt x="3144659" y="5809"/>
                </a:lnTo>
                <a:lnTo>
                  <a:pt x="3116425" y="664"/>
                </a:lnTo>
                <a:lnTo>
                  <a:pt x="3101721" y="0"/>
                </a:lnTo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1828800"/>
            <a:ext cx="3262249" cy="2079244"/>
          </a:xfrm>
          <a:custGeom>
            <a:avLst/>
            <a:gdLst/>
            <a:ahLst/>
            <a:cxnLst/>
            <a:rect l="l" t="t" r="r" b="b"/>
            <a:pathLst>
              <a:path w="3262249" h="2079244">
                <a:moveTo>
                  <a:pt x="0" y="160654"/>
                </a:moveTo>
                <a:lnTo>
                  <a:pt x="5808" y="117672"/>
                </a:lnTo>
                <a:lnTo>
                  <a:pt x="22192" y="79098"/>
                </a:lnTo>
                <a:lnTo>
                  <a:pt x="47592" y="46487"/>
                </a:lnTo>
                <a:lnTo>
                  <a:pt x="80448" y="21398"/>
                </a:lnTo>
                <a:lnTo>
                  <a:pt x="119199" y="5386"/>
                </a:lnTo>
                <a:lnTo>
                  <a:pt x="160604" y="0"/>
                </a:lnTo>
                <a:lnTo>
                  <a:pt x="1902968" y="0"/>
                </a:lnTo>
                <a:lnTo>
                  <a:pt x="2718562" y="0"/>
                </a:lnTo>
                <a:lnTo>
                  <a:pt x="3101721" y="0"/>
                </a:lnTo>
                <a:lnTo>
                  <a:pt x="3116425" y="664"/>
                </a:lnTo>
                <a:lnTo>
                  <a:pt x="3158072" y="10173"/>
                </a:lnTo>
                <a:lnTo>
                  <a:pt x="3194807" y="29744"/>
                </a:lnTo>
                <a:lnTo>
                  <a:pt x="3225068" y="57817"/>
                </a:lnTo>
                <a:lnTo>
                  <a:pt x="3247294" y="92835"/>
                </a:lnTo>
                <a:lnTo>
                  <a:pt x="3259923" y="133242"/>
                </a:lnTo>
                <a:lnTo>
                  <a:pt x="3262249" y="160654"/>
                </a:lnTo>
                <a:lnTo>
                  <a:pt x="3262249" y="562101"/>
                </a:lnTo>
                <a:lnTo>
                  <a:pt x="3262249" y="803021"/>
                </a:lnTo>
                <a:lnTo>
                  <a:pt x="3256435" y="845975"/>
                </a:lnTo>
                <a:lnTo>
                  <a:pt x="3240038" y="884533"/>
                </a:lnTo>
                <a:lnTo>
                  <a:pt x="3214619" y="917131"/>
                </a:lnTo>
                <a:lnTo>
                  <a:pt x="3181742" y="942207"/>
                </a:lnTo>
                <a:lnTo>
                  <a:pt x="3142971" y="958197"/>
                </a:lnTo>
                <a:lnTo>
                  <a:pt x="3101721" y="963549"/>
                </a:lnTo>
                <a:lnTo>
                  <a:pt x="2718562" y="963549"/>
                </a:lnTo>
                <a:lnTo>
                  <a:pt x="2835402" y="2079244"/>
                </a:lnTo>
                <a:lnTo>
                  <a:pt x="1902968" y="963549"/>
                </a:lnTo>
                <a:lnTo>
                  <a:pt x="160604" y="963549"/>
                </a:lnTo>
                <a:lnTo>
                  <a:pt x="145888" y="962884"/>
                </a:lnTo>
                <a:lnTo>
                  <a:pt x="104212" y="953373"/>
                </a:lnTo>
                <a:lnTo>
                  <a:pt x="67455" y="933803"/>
                </a:lnTo>
                <a:lnTo>
                  <a:pt x="37180" y="905737"/>
                </a:lnTo>
                <a:lnTo>
                  <a:pt x="14947" y="870735"/>
                </a:lnTo>
                <a:lnTo>
                  <a:pt x="2320" y="830361"/>
                </a:lnTo>
                <a:lnTo>
                  <a:pt x="0" y="803021"/>
                </a:lnTo>
                <a:lnTo>
                  <a:pt x="0" y="562101"/>
                </a:lnTo>
                <a:lnTo>
                  <a:pt x="0" y="160654"/>
                </a:lnTo>
              </a:path>
            </a:pathLst>
          </a:custGeom>
          <a:ln w="25400">
            <a:solidFill>
              <a:srgbClr val="8063A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25984" y="1874773"/>
            <a:ext cx="2402205" cy="8756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00"/>
              </a:lnSpc>
            </a:pPr>
            <a:r>
              <a:rPr sz="1400" spc="-10" dirty="0" smtClean="0">
                <a:latin typeface="Calibri"/>
                <a:cs typeface="Calibri"/>
              </a:rPr>
              <a:t>M</a:t>
            </a:r>
            <a:r>
              <a:rPr sz="1400" spc="-5" dirty="0" smtClean="0">
                <a:latin typeface="Calibri"/>
                <a:cs typeface="Calibri"/>
              </a:rPr>
              <a:t>o</a:t>
            </a:r>
            <a:r>
              <a:rPr sz="1400" spc="-50" dirty="0" smtClean="0">
                <a:latin typeface="Calibri"/>
                <a:cs typeface="Calibri"/>
              </a:rPr>
              <a:t>n</a:t>
            </a:r>
            <a:r>
              <a:rPr sz="1400" spc="-40" dirty="0" smtClean="0">
                <a:latin typeface="Calibri"/>
                <a:cs typeface="Calibri"/>
              </a:rPr>
              <a:t>t</a:t>
            </a:r>
            <a:r>
              <a:rPr sz="1400" spc="-10" dirty="0" smtClean="0">
                <a:latin typeface="Calibri"/>
                <a:cs typeface="Calibri"/>
              </a:rPr>
              <a:t>er</a:t>
            </a:r>
            <a:r>
              <a:rPr sz="1400" spc="-40" dirty="0" smtClean="0">
                <a:latin typeface="Calibri"/>
                <a:cs typeface="Calibri"/>
              </a:rPr>
              <a:t>r</a:t>
            </a:r>
            <a:r>
              <a:rPr sz="1400" spc="-10" dirty="0" smtClean="0">
                <a:latin typeface="Calibri"/>
                <a:cs typeface="Calibri"/>
              </a:rPr>
              <a:t>e</a:t>
            </a:r>
            <a:r>
              <a:rPr sz="1400" spc="-15" dirty="0" smtClean="0">
                <a:latin typeface="Calibri"/>
                <a:cs typeface="Calibri"/>
              </a:rPr>
              <a:t>y</a:t>
            </a:r>
            <a:r>
              <a:rPr sz="1400" spc="-5" dirty="0" smtClean="0">
                <a:latin typeface="Calibri"/>
                <a:cs typeface="Calibri"/>
              </a:rPr>
              <a:t>;</a:t>
            </a:r>
            <a:r>
              <a:rPr sz="1400" spc="50" dirty="0" smtClean="0">
                <a:latin typeface="Calibri"/>
                <a:cs typeface="Calibri"/>
              </a:rPr>
              <a:t> </a:t>
            </a:r>
            <a:r>
              <a:rPr sz="1400" spc="-45" dirty="0" smtClean="0">
                <a:latin typeface="Calibri"/>
                <a:cs typeface="Calibri"/>
              </a:rPr>
              <a:t>E</a:t>
            </a:r>
            <a:r>
              <a:rPr sz="1400" spc="-25" dirty="0" smtClean="0">
                <a:latin typeface="Calibri"/>
                <a:cs typeface="Calibri"/>
              </a:rPr>
              <a:t>d</a:t>
            </a:r>
            <a:r>
              <a:rPr sz="1400" spc="-10" dirty="0" smtClean="0">
                <a:latin typeface="Calibri"/>
                <a:cs typeface="Calibri"/>
              </a:rPr>
              <a:t>ad</a:t>
            </a:r>
            <a:r>
              <a:rPr sz="1400" spc="60" dirty="0" smtClean="0">
                <a:latin typeface="Calibri"/>
                <a:cs typeface="Calibri"/>
              </a:rPr>
              <a:t> </a:t>
            </a:r>
            <a:r>
              <a:rPr sz="1400" spc="-25" dirty="0" smtClean="0">
                <a:latin typeface="Calibri"/>
                <a:cs typeface="Calibri"/>
              </a:rPr>
              <a:t>26</a:t>
            </a:r>
            <a:r>
              <a:rPr sz="1400" spc="0" dirty="0" smtClean="0">
                <a:latin typeface="Calibri"/>
                <a:cs typeface="Calibri"/>
              </a:rPr>
              <a:t>-</a:t>
            </a:r>
            <a:r>
              <a:rPr sz="1400" spc="-25" dirty="0" smtClean="0">
                <a:latin typeface="Calibri"/>
                <a:cs typeface="Calibri"/>
              </a:rPr>
              <a:t>35</a:t>
            </a:r>
            <a:r>
              <a:rPr sz="1400" spc="-5" dirty="0" smtClean="0">
                <a:latin typeface="Calibri"/>
                <a:cs typeface="Calibri"/>
              </a:rPr>
              <a:t>,</a:t>
            </a:r>
            <a:r>
              <a:rPr sz="1400" spc="50" dirty="0" smtClean="0">
                <a:latin typeface="Calibri"/>
                <a:cs typeface="Calibri"/>
              </a:rPr>
              <a:t> </a:t>
            </a:r>
            <a:r>
              <a:rPr sz="1400" spc="-10" dirty="0" smtClean="0">
                <a:latin typeface="Calibri"/>
                <a:cs typeface="Calibri"/>
              </a:rPr>
              <a:t>Ce</a:t>
            </a:r>
            <a:r>
              <a:rPr sz="1400" spc="-35" dirty="0" smtClean="0">
                <a:latin typeface="Calibri"/>
                <a:cs typeface="Calibri"/>
              </a:rPr>
              <a:t>r</a:t>
            </a:r>
            <a:r>
              <a:rPr sz="1400" spc="-5" dirty="0" smtClean="0">
                <a:latin typeface="Calibri"/>
                <a:cs typeface="Calibri"/>
              </a:rPr>
              <a:t>c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-20" dirty="0" smtClean="0">
                <a:latin typeface="Calibri"/>
                <a:cs typeface="Calibri"/>
              </a:rPr>
              <a:t>n</a:t>
            </a:r>
            <a:r>
              <a:rPr sz="1400" spc="-15" dirty="0" smtClean="0">
                <a:latin typeface="Calibri"/>
                <a:cs typeface="Calibri"/>
              </a:rPr>
              <a:t>í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-5" dirty="0" smtClean="0">
                <a:latin typeface="Calibri"/>
                <a:cs typeface="Calibri"/>
              </a:rPr>
              <a:t> </a:t>
            </a:r>
            <a:r>
              <a:rPr sz="1400" spc="-25" dirty="0" smtClean="0">
                <a:latin typeface="Calibri"/>
                <a:cs typeface="Calibri"/>
              </a:rPr>
              <a:t>p</a:t>
            </a:r>
            <a:r>
              <a:rPr sz="1400" spc="-10" dirty="0" smtClean="0">
                <a:latin typeface="Calibri"/>
                <a:cs typeface="Calibri"/>
              </a:rPr>
              <a:t>ar</a:t>
            </a:r>
            <a:r>
              <a:rPr sz="1400" spc="-15" dirty="0" smtClean="0">
                <a:latin typeface="Calibri"/>
                <a:cs typeface="Calibri"/>
              </a:rPr>
              <a:t>ti</a:t>
            </a:r>
            <a:r>
              <a:rPr sz="1400" spc="-25" dirty="0" smtClean="0">
                <a:latin typeface="Calibri"/>
                <a:cs typeface="Calibri"/>
              </a:rPr>
              <a:t>d</a:t>
            </a:r>
            <a:r>
              <a:rPr sz="1400" spc="-15" dirty="0" smtClean="0">
                <a:latin typeface="Calibri"/>
                <a:cs typeface="Calibri"/>
              </a:rPr>
              <a:t>i</a:t>
            </a:r>
            <a:r>
              <a:rPr sz="1400" spc="-30" dirty="0" smtClean="0">
                <a:latin typeface="Calibri"/>
                <a:cs typeface="Calibri"/>
              </a:rPr>
              <a:t>s</a:t>
            </a:r>
            <a:r>
              <a:rPr sz="1400" spc="-40" dirty="0" smtClean="0">
                <a:latin typeface="Calibri"/>
                <a:cs typeface="Calibri"/>
              </a:rPr>
              <a:t>t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95" dirty="0" smtClean="0">
                <a:latin typeface="Calibri"/>
                <a:cs typeface="Calibri"/>
              </a:rPr>
              <a:t> </a:t>
            </a:r>
            <a:r>
              <a:rPr sz="1400" spc="-10" dirty="0" smtClean="0">
                <a:latin typeface="Calibri"/>
                <a:cs typeface="Calibri"/>
              </a:rPr>
              <a:t>M</a:t>
            </a:r>
            <a:r>
              <a:rPr sz="1400" spc="-15" dirty="0" smtClean="0">
                <a:latin typeface="Calibri"/>
                <a:cs typeface="Calibri"/>
              </a:rPr>
              <a:t>i</a:t>
            </a:r>
            <a:r>
              <a:rPr sz="1400" spc="-10" dirty="0" smtClean="0">
                <a:latin typeface="Calibri"/>
                <a:cs typeface="Calibri"/>
              </a:rPr>
              <a:t>x</a:t>
            </a:r>
            <a:r>
              <a:rPr sz="1400" spc="-45" dirty="0" smtClean="0">
                <a:latin typeface="Calibri"/>
                <a:cs typeface="Calibri"/>
              </a:rPr>
              <a:t>t</a:t>
            </a:r>
            <a:r>
              <a:rPr sz="1400" spc="-5" dirty="0" smtClean="0">
                <a:latin typeface="Calibri"/>
                <a:cs typeface="Calibri"/>
              </a:rPr>
              <a:t>o</a:t>
            </a:r>
            <a:r>
              <a:rPr sz="1400" spc="-10" dirty="0" smtClean="0">
                <a:latin typeface="Calibri"/>
                <a:cs typeface="Calibri"/>
              </a:rPr>
              <a:t>s</a:t>
            </a:r>
            <a:r>
              <a:rPr sz="1400" spc="45" dirty="0" smtClean="0">
                <a:latin typeface="Calibri"/>
                <a:cs typeface="Calibri"/>
              </a:rPr>
              <a:t> </a:t>
            </a:r>
            <a:r>
              <a:rPr sz="1400" spc="-20" dirty="0" smtClean="0">
                <a:latin typeface="Calibri"/>
                <a:cs typeface="Calibri"/>
              </a:rPr>
              <a:t>5</a:t>
            </a:r>
            <a:r>
              <a:rPr sz="1400" spc="-15" dirty="0" smtClean="0">
                <a:latin typeface="Calibri"/>
                <a:cs typeface="Calibri"/>
              </a:rPr>
              <a:t>0</a:t>
            </a:r>
            <a:r>
              <a:rPr sz="1400" spc="0" dirty="0" smtClean="0">
                <a:latin typeface="Calibri"/>
                <a:cs typeface="Calibri"/>
              </a:rPr>
              <a:t>-</a:t>
            </a:r>
            <a:r>
              <a:rPr sz="1400" spc="-20" dirty="0" smtClean="0">
                <a:latin typeface="Calibri"/>
                <a:cs typeface="Calibri"/>
              </a:rPr>
              <a:t>50</a:t>
            </a:r>
            <a:r>
              <a:rPr sz="1400" spc="-15" dirty="0" smtClean="0">
                <a:latin typeface="Calibri"/>
                <a:cs typeface="Calibri"/>
              </a:rPr>
              <a:t> </a:t>
            </a:r>
            <a:r>
              <a:rPr sz="1400" spc="-10" dirty="0" smtClean="0">
                <a:latin typeface="Calibri"/>
                <a:cs typeface="Calibri"/>
              </a:rPr>
              <a:t>M</a:t>
            </a:r>
            <a:r>
              <a:rPr sz="1400" spc="-5" dirty="0" smtClean="0">
                <a:latin typeface="Calibri"/>
                <a:cs typeface="Calibri"/>
              </a:rPr>
              <a:t>o</a:t>
            </a:r>
            <a:r>
              <a:rPr sz="1400" spc="-50" dirty="0" smtClean="0">
                <a:latin typeface="Calibri"/>
                <a:cs typeface="Calibri"/>
              </a:rPr>
              <a:t>n</a:t>
            </a:r>
            <a:r>
              <a:rPr sz="1400" spc="-40" dirty="0" smtClean="0">
                <a:latin typeface="Calibri"/>
                <a:cs typeface="Calibri"/>
              </a:rPr>
              <a:t>t</a:t>
            </a:r>
            <a:r>
              <a:rPr sz="1400" spc="-10" dirty="0" smtClean="0">
                <a:latin typeface="Calibri"/>
                <a:cs typeface="Calibri"/>
              </a:rPr>
              <a:t>er</a:t>
            </a:r>
            <a:r>
              <a:rPr sz="1400" spc="-40" dirty="0" smtClean="0">
                <a:latin typeface="Calibri"/>
                <a:cs typeface="Calibri"/>
              </a:rPr>
              <a:t>r</a:t>
            </a:r>
            <a:r>
              <a:rPr sz="1400" spc="-10" dirty="0" smtClean="0">
                <a:latin typeface="Calibri"/>
                <a:cs typeface="Calibri"/>
              </a:rPr>
              <a:t>ey;</a:t>
            </a:r>
            <a:r>
              <a:rPr sz="1400" spc="50" dirty="0" smtClean="0">
                <a:latin typeface="Calibri"/>
                <a:cs typeface="Calibri"/>
              </a:rPr>
              <a:t> </a:t>
            </a:r>
            <a:r>
              <a:rPr sz="1400" spc="-45" dirty="0" smtClean="0">
                <a:latin typeface="Calibri"/>
                <a:cs typeface="Calibri"/>
              </a:rPr>
              <a:t>E</a:t>
            </a:r>
            <a:r>
              <a:rPr sz="1400" spc="-25" dirty="0" smtClean="0">
                <a:latin typeface="Calibri"/>
                <a:cs typeface="Calibri"/>
              </a:rPr>
              <a:t>d</a:t>
            </a:r>
            <a:r>
              <a:rPr sz="1400" spc="-10" dirty="0" smtClean="0">
                <a:latin typeface="Calibri"/>
                <a:cs typeface="Calibri"/>
              </a:rPr>
              <a:t>ad</a:t>
            </a:r>
            <a:r>
              <a:rPr sz="1400" spc="60" dirty="0" smtClean="0">
                <a:latin typeface="Calibri"/>
                <a:cs typeface="Calibri"/>
              </a:rPr>
              <a:t> </a:t>
            </a:r>
            <a:r>
              <a:rPr sz="1400" spc="-20" dirty="0" smtClean="0">
                <a:latin typeface="Calibri"/>
                <a:cs typeface="Calibri"/>
              </a:rPr>
              <a:t>46</a:t>
            </a:r>
            <a:r>
              <a:rPr sz="1400" spc="0" dirty="0" smtClean="0">
                <a:latin typeface="Calibri"/>
                <a:cs typeface="Calibri"/>
              </a:rPr>
              <a:t>-</a:t>
            </a:r>
            <a:r>
              <a:rPr sz="1400" spc="-20" dirty="0" smtClean="0">
                <a:latin typeface="Calibri"/>
                <a:cs typeface="Calibri"/>
              </a:rPr>
              <a:t>55</a:t>
            </a:r>
            <a:r>
              <a:rPr sz="1400" spc="-5" dirty="0" smtClean="0">
                <a:latin typeface="Calibri"/>
                <a:cs typeface="Calibri"/>
              </a:rPr>
              <a:t>,</a:t>
            </a:r>
            <a:r>
              <a:rPr sz="1400" spc="55" dirty="0" smtClean="0">
                <a:latin typeface="Calibri"/>
                <a:cs typeface="Calibri"/>
              </a:rPr>
              <a:t> </a:t>
            </a:r>
            <a:r>
              <a:rPr sz="1400" spc="-10" dirty="0" smtClean="0">
                <a:latin typeface="Calibri"/>
                <a:cs typeface="Calibri"/>
              </a:rPr>
              <a:t>Ce</a:t>
            </a:r>
            <a:r>
              <a:rPr sz="1400" spc="-35" dirty="0" smtClean="0">
                <a:latin typeface="Calibri"/>
                <a:cs typeface="Calibri"/>
              </a:rPr>
              <a:t>r</a:t>
            </a:r>
            <a:r>
              <a:rPr sz="1400" spc="0" dirty="0" smtClean="0">
                <a:latin typeface="Calibri"/>
                <a:cs typeface="Calibri"/>
              </a:rPr>
              <a:t>c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-25" dirty="0" smtClean="0">
                <a:latin typeface="Calibri"/>
                <a:cs typeface="Calibri"/>
              </a:rPr>
              <a:t>n</a:t>
            </a:r>
            <a:r>
              <a:rPr sz="1400" spc="-15" dirty="0" smtClean="0">
                <a:latin typeface="Calibri"/>
                <a:cs typeface="Calibri"/>
              </a:rPr>
              <a:t>í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-5" dirty="0" smtClean="0">
                <a:latin typeface="Calibri"/>
                <a:cs typeface="Calibri"/>
              </a:rPr>
              <a:t> </a:t>
            </a:r>
            <a:r>
              <a:rPr sz="1400" spc="-25" dirty="0" smtClean="0">
                <a:latin typeface="Calibri"/>
                <a:cs typeface="Calibri"/>
              </a:rPr>
              <a:t>p</a:t>
            </a:r>
            <a:r>
              <a:rPr sz="1400" spc="-10" dirty="0" smtClean="0">
                <a:latin typeface="Calibri"/>
                <a:cs typeface="Calibri"/>
              </a:rPr>
              <a:t>ar</a:t>
            </a:r>
            <a:r>
              <a:rPr sz="1400" spc="-20" dirty="0" smtClean="0">
                <a:latin typeface="Calibri"/>
                <a:cs typeface="Calibri"/>
              </a:rPr>
              <a:t>t</a:t>
            </a:r>
            <a:r>
              <a:rPr sz="1400" spc="-15" dirty="0" smtClean="0">
                <a:latin typeface="Calibri"/>
                <a:cs typeface="Calibri"/>
              </a:rPr>
              <a:t>i</a:t>
            </a:r>
            <a:r>
              <a:rPr sz="1400" spc="-25" dirty="0" smtClean="0">
                <a:latin typeface="Calibri"/>
                <a:cs typeface="Calibri"/>
              </a:rPr>
              <a:t>d</a:t>
            </a:r>
            <a:r>
              <a:rPr sz="1400" spc="-15" dirty="0" smtClean="0">
                <a:latin typeface="Calibri"/>
                <a:cs typeface="Calibri"/>
              </a:rPr>
              <a:t>i</a:t>
            </a:r>
            <a:r>
              <a:rPr sz="1400" spc="-30" dirty="0" smtClean="0">
                <a:latin typeface="Calibri"/>
                <a:cs typeface="Calibri"/>
              </a:rPr>
              <a:t>s</a:t>
            </a:r>
            <a:r>
              <a:rPr sz="1400" spc="-40" dirty="0" smtClean="0">
                <a:latin typeface="Calibri"/>
                <a:cs typeface="Calibri"/>
              </a:rPr>
              <a:t>t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95" dirty="0" smtClean="0">
                <a:latin typeface="Calibri"/>
                <a:cs typeface="Calibri"/>
              </a:rPr>
              <a:t> </a:t>
            </a:r>
            <a:r>
              <a:rPr sz="1400" spc="0" dirty="0" smtClean="0">
                <a:latin typeface="Calibri"/>
                <a:cs typeface="Calibri"/>
              </a:rPr>
              <a:t>I</a:t>
            </a:r>
            <a:r>
              <a:rPr sz="1400" spc="-25" dirty="0" smtClean="0">
                <a:latin typeface="Calibri"/>
                <a:cs typeface="Calibri"/>
              </a:rPr>
              <a:t>nd</a:t>
            </a:r>
            <a:r>
              <a:rPr sz="1400" spc="-10" dirty="0" smtClean="0">
                <a:latin typeface="Calibri"/>
                <a:cs typeface="Calibri"/>
              </a:rPr>
              <a:t>e</a:t>
            </a:r>
            <a:r>
              <a:rPr sz="1400" spc="-25" dirty="0" smtClean="0">
                <a:latin typeface="Calibri"/>
                <a:cs typeface="Calibri"/>
              </a:rPr>
              <a:t>p</a:t>
            </a:r>
            <a:r>
              <a:rPr sz="1400" spc="-10" dirty="0" smtClean="0">
                <a:latin typeface="Calibri"/>
                <a:cs typeface="Calibri"/>
              </a:rPr>
              <a:t>e</a:t>
            </a:r>
            <a:r>
              <a:rPr sz="1400" spc="-25" dirty="0" smtClean="0">
                <a:latin typeface="Calibri"/>
                <a:cs typeface="Calibri"/>
              </a:rPr>
              <a:t>nd</a:t>
            </a:r>
            <a:r>
              <a:rPr sz="1400" spc="5" dirty="0" smtClean="0">
                <a:latin typeface="Calibri"/>
                <a:cs typeface="Calibri"/>
              </a:rPr>
              <a:t>i</a:t>
            </a:r>
            <a:r>
              <a:rPr sz="1400" spc="10" dirty="0" smtClean="0">
                <a:latin typeface="Calibri"/>
                <a:cs typeface="Calibri"/>
              </a:rPr>
              <a:t>e</a:t>
            </a:r>
            <a:r>
              <a:rPr sz="1400" spc="-25" dirty="0" smtClean="0">
                <a:latin typeface="Calibri"/>
                <a:cs typeface="Calibri"/>
              </a:rPr>
              <a:t>n</a:t>
            </a:r>
            <a:r>
              <a:rPr sz="1400" spc="-40" dirty="0" smtClean="0">
                <a:latin typeface="Calibri"/>
                <a:cs typeface="Calibri"/>
              </a:rPr>
              <a:t>t</a:t>
            </a:r>
            <a:r>
              <a:rPr sz="1400" spc="-10" dirty="0" smtClean="0">
                <a:latin typeface="Calibri"/>
                <a:cs typeface="Calibri"/>
              </a:rPr>
              <a:t>e</a:t>
            </a:r>
            <a:r>
              <a:rPr sz="1400" spc="30" dirty="0" smtClean="0">
                <a:latin typeface="Calibri"/>
                <a:cs typeface="Calibri"/>
              </a:rPr>
              <a:t>s</a:t>
            </a:r>
            <a:r>
              <a:rPr sz="1400" spc="-5" dirty="0" smtClean="0">
                <a:latin typeface="Calibri"/>
                <a:cs typeface="Calibri"/>
              </a:rPr>
              <a:t>,</a:t>
            </a:r>
            <a:r>
              <a:rPr sz="1400" spc="80" dirty="0" smtClean="0">
                <a:latin typeface="Calibri"/>
                <a:cs typeface="Calibri"/>
              </a:rPr>
              <a:t> </a:t>
            </a:r>
            <a:r>
              <a:rPr sz="1400" spc="-25" dirty="0" smtClean="0">
                <a:latin typeface="Calibri"/>
                <a:cs typeface="Calibri"/>
              </a:rPr>
              <a:t>50</a:t>
            </a:r>
            <a:r>
              <a:rPr sz="1400" spc="0" dirty="0" smtClean="0">
                <a:latin typeface="Calibri"/>
                <a:cs typeface="Calibri"/>
              </a:rPr>
              <a:t>-</a:t>
            </a:r>
            <a:r>
              <a:rPr sz="1400" spc="-25" dirty="0" smtClean="0">
                <a:latin typeface="Calibri"/>
                <a:cs typeface="Calibri"/>
              </a:rPr>
              <a:t>50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145154" y="2500248"/>
            <a:ext cx="4123944" cy="2644394"/>
          </a:xfrm>
          <a:custGeom>
            <a:avLst/>
            <a:gdLst/>
            <a:ahLst/>
            <a:cxnLst/>
            <a:rect l="l" t="t" r="r" b="b"/>
            <a:pathLst>
              <a:path w="4123944" h="2644394">
                <a:moveTo>
                  <a:pt x="2258948" y="962025"/>
                </a:moveTo>
                <a:lnTo>
                  <a:pt x="1459610" y="962025"/>
                </a:lnTo>
                <a:lnTo>
                  <a:pt x="0" y="2644394"/>
                </a:lnTo>
                <a:lnTo>
                  <a:pt x="2258948" y="962025"/>
                </a:lnTo>
                <a:close/>
              </a:path>
              <a:path w="4123944" h="2644394">
                <a:moveTo>
                  <a:pt x="3963670" y="0"/>
                </a:moveTo>
                <a:lnTo>
                  <a:pt x="1087120" y="0"/>
                </a:lnTo>
                <a:lnTo>
                  <a:pt x="1074433" y="495"/>
                </a:lnTo>
                <a:lnTo>
                  <a:pt x="1032599" y="9520"/>
                </a:lnTo>
                <a:lnTo>
                  <a:pt x="995603" y="28691"/>
                </a:lnTo>
                <a:lnTo>
                  <a:pt x="965015" y="56436"/>
                </a:lnTo>
                <a:lnTo>
                  <a:pt x="942405" y="91186"/>
                </a:lnTo>
                <a:lnTo>
                  <a:pt x="929345" y="131369"/>
                </a:lnTo>
                <a:lnTo>
                  <a:pt x="926719" y="160400"/>
                </a:lnTo>
                <a:lnTo>
                  <a:pt x="926719" y="801751"/>
                </a:lnTo>
                <a:lnTo>
                  <a:pt x="932005" y="842696"/>
                </a:lnTo>
                <a:lnTo>
                  <a:pt x="947957" y="881480"/>
                </a:lnTo>
                <a:lnTo>
                  <a:pt x="973016" y="914371"/>
                </a:lnTo>
                <a:lnTo>
                  <a:pt x="1005612" y="939802"/>
                </a:lnTo>
                <a:lnTo>
                  <a:pt x="1044170" y="956208"/>
                </a:lnTo>
                <a:lnTo>
                  <a:pt x="1087120" y="962025"/>
                </a:lnTo>
                <a:lnTo>
                  <a:pt x="3963670" y="962025"/>
                </a:lnTo>
                <a:lnTo>
                  <a:pt x="4004533" y="956769"/>
                </a:lnTo>
                <a:lnTo>
                  <a:pt x="4043342" y="940851"/>
                </a:lnTo>
                <a:lnTo>
                  <a:pt x="4076255" y="915824"/>
                </a:lnTo>
                <a:lnTo>
                  <a:pt x="4101704" y="883253"/>
                </a:lnTo>
                <a:lnTo>
                  <a:pt x="4118122" y="844706"/>
                </a:lnTo>
                <a:lnTo>
                  <a:pt x="4123944" y="801751"/>
                </a:lnTo>
                <a:lnTo>
                  <a:pt x="4123944" y="160400"/>
                </a:lnTo>
                <a:lnTo>
                  <a:pt x="4118666" y="119446"/>
                </a:lnTo>
                <a:lnTo>
                  <a:pt x="4102737" y="80639"/>
                </a:lnTo>
                <a:lnTo>
                  <a:pt x="4077708" y="47718"/>
                </a:lnTo>
                <a:lnTo>
                  <a:pt x="4045144" y="22256"/>
                </a:lnTo>
                <a:lnTo>
                  <a:pt x="4006609" y="5826"/>
                </a:lnTo>
                <a:lnTo>
                  <a:pt x="396367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45154" y="2500248"/>
            <a:ext cx="4123944" cy="2644394"/>
          </a:xfrm>
          <a:custGeom>
            <a:avLst/>
            <a:gdLst/>
            <a:ahLst/>
            <a:cxnLst/>
            <a:rect l="l" t="t" r="r" b="b"/>
            <a:pathLst>
              <a:path w="4123944" h="2644394">
                <a:moveTo>
                  <a:pt x="926719" y="160400"/>
                </a:moveTo>
                <a:lnTo>
                  <a:pt x="932540" y="117468"/>
                </a:lnTo>
                <a:lnTo>
                  <a:pt x="948958" y="78921"/>
                </a:lnTo>
                <a:lnTo>
                  <a:pt x="974402" y="46332"/>
                </a:lnTo>
                <a:lnTo>
                  <a:pt x="1007301" y="21270"/>
                </a:lnTo>
                <a:lnTo>
                  <a:pt x="1046084" y="5307"/>
                </a:lnTo>
                <a:lnTo>
                  <a:pt x="1087120" y="0"/>
                </a:lnTo>
                <a:lnTo>
                  <a:pt x="1459610" y="0"/>
                </a:lnTo>
                <a:lnTo>
                  <a:pt x="2258948" y="0"/>
                </a:lnTo>
                <a:lnTo>
                  <a:pt x="3963670" y="0"/>
                </a:lnTo>
                <a:lnTo>
                  <a:pt x="3978376" y="666"/>
                </a:lnTo>
                <a:lnTo>
                  <a:pt x="3992708" y="2628"/>
                </a:lnTo>
                <a:lnTo>
                  <a:pt x="4032885" y="15698"/>
                </a:lnTo>
                <a:lnTo>
                  <a:pt x="4067613" y="38324"/>
                </a:lnTo>
                <a:lnTo>
                  <a:pt x="4095328" y="68933"/>
                </a:lnTo>
                <a:lnTo>
                  <a:pt x="4114464" y="105954"/>
                </a:lnTo>
                <a:lnTo>
                  <a:pt x="4123457" y="147812"/>
                </a:lnTo>
                <a:lnTo>
                  <a:pt x="4123944" y="160400"/>
                </a:lnTo>
                <a:lnTo>
                  <a:pt x="4123944" y="561213"/>
                </a:lnTo>
                <a:lnTo>
                  <a:pt x="4123944" y="801751"/>
                </a:lnTo>
                <a:lnTo>
                  <a:pt x="4123277" y="816462"/>
                </a:lnTo>
                <a:lnTo>
                  <a:pt x="4121318" y="830800"/>
                </a:lnTo>
                <a:lnTo>
                  <a:pt x="4108257" y="870991"/>
                </a:lnTo>
                <a:lnTo>
                  <a:pt x="4085644" y="905728"/>
                </a:lnTo>
                <a:lnTo>
                  <a:pt x="4055045" y="933444"/>
                </a:lnTo>
                <a:lnTo>
                  <a:pt x="4018028" y="952572"/>
                </a:lnTo>
                <a:lnTo>
                  <a:pt x="3976159" y="961545"/>
                </a:lnTo>
                <a:lnTo>
                  <a:pt x="3963670" y="962025"/>
                </a:lnTo>
                <a:lnTo>
                  <a:pt x="2258948" y="962025"/>
                </a:lnTo>
                <a:lnTo>
                  <a:pt x="0" y="2644394"/>
                </a:lnTo>
                <a:lnTo>
                  <a:pt x="1459610" y="962025"/>
                </a:lnTo>
                <a:lnTo>
                  <a:pt x="1087120" y="962025"/>
                </a:lnTo>
                <a:lnTo>
                  <a:pt x="1044170" y="956208"/>
                </a:lnTo>
                <a:lnTo>
                  <a:pt x="1005612" y="939802"/>
                </a:lnTo>
                <a:lnTo>
                  <a:pt x="973016" y="914371"/>
                </a:lnTo>
                <a:lnTo>
                  <a:pt x="947957" y="881480"/>
                </a:lnTo>
                <a:lnTo>
                  <a:pt x="932005" y="842696"/>
                </a:lnTo>
                <a:lnTo>
                  <a:pt x="926719" y="801751"/>
                </a:lnTo>
                <a:lnTo>
                  <a:pt x="926719" y="561213"/>
                </a:lnTo>
                <a:lnTo>
                  <a:pt x="926719" y="160400"/>
                </a:lnTo>
                <a:close/>
              </a:path>
            </a:pathLst>
          </a:custGeom>
          <a:ln w="25400">
            <a:solidFill>
              <a:srgbClr val="8063A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199001" y="2545588"/>
            <a:ext cx="2541905" cy="8750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00000"/>
              </a:lnSpc>
            </a:pPr>
            <a:r>
              <a:rPr sz="1400" spc="-5" dirty="0" smtClean="0">
                <a:latin typeface="Calibri"/>
                <a:cs typeface="Calibri"/>
              </a:rPr>
              <a:t>DF;</a:t>
            </a:r>
            <a:r>
              <a:rPr sz="1400" spc="-45" dirty="0" smtClean="0">
                <a:latin typeface="Calibri"/>
                <a:cs typeface="Calibri"/>
              </a:rPr>
              <a:t> </a:t>
            </a:r>
            <a:r>
              <a:rPr sz="1400" b="1" spc="-45" dirty="0" smtClean="0">
                <a:latin typeface="Calibri"/>
                <a:cs typeface="Calibri"/>
              </a:rPr>
              <a:t>E</a:t>
            </a:r>
            <a:r>
              <a:rPr sz="1400" b="1" spc="-10" dirty="0" smtClean="0">
                <a:latin typeface="Calibri"/>
                <a:cs typeface="Calibri"/>
              </a:rPr>
              <a:t>dad</a:t>
            </a:r>
            <a:r>
              <a:rPr sz="1400" b="1" spc="20" dirty="0" smtClean="0">
                <a:latin typeface="Calibri"/>
                <a:cs typeface="Calibri"/>
              </a:rPr>
              <a:t> </a:t>
            </a:r>
            <a:r>
              <a:rPr sz="1400" b="1" spc="-20" dirty="0" smtClean="0">
                <a:latin typeface="Calibri"/>
                <a:cs typeface="Calibri"/>
              </a:rPr>
              <a:t>18</a:t>
            </a:r>
            <a:r>
              <a:rPr sz="1400" b="1" spc="0" dirty="0" smtClean="0">
                <a:latin typeface="Calibri"/>
                <a:cs typeface="Calibri"/>
              </a:rPr>
              <a:t>-</a:t>
            </a:r>
            <a:r>
              <a:rPr sz="1400" b="1" spc="-20" dirty="0" smtClean="0">
                <a:latin typeface="Calibri"/>
                <a:cs typeface="Calibri"/>
              </a:rPr>
              <a:t>25</a:t>
            </a:r>
            <a:r>
              <a:rPr sz="1400" b="1" spc="-5" dirty="0" smtClean="0">
                <a:latin typeface="Calibri"/>
                <a:cs typeface="Calibri"/>
              </a:rPr>
              <a:t>,</a:t>
            </a:r>
            <a:r>
              <a:rPr sz="1400" b="1" spc="65" dirty="0" smtClean="0">
                <a:latin typeface="Calibri"/>
                <a:cs typeface="Calibri"/>
              </a:rPr>
              <a:t> </a:t>
            </a:r>
            <a:r>
              <a:rPr sz="1400" spc="-10" dirty="0" smtClean="0">
                <a:latin typeface="Calibri"/>
                <a:cs typeface="Calibri"/>
              </a:rPr>
              <a:t>Ce</a:t>
            </a:r>
            <a:r>
              <a:rPr sz="1400" spc="-35" dirty="0" smtClean="0">
                <a:latin typeface="Calibri"/>
                <a:cs typeface="Calibri"/>
              </a:rPr>
              <a:t>r</a:t>
            </a:r>
            <a:r>
              <a:rPr sz="1400" spc="0" dirty="0" smtClean="0">
                <a:latin typeface="Calibri"/>
                <a:cs typeface="Calibri"/>
              </a:rPr>
              <a:t>c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-25" dirty="0" smtClean="0">
                <a:latin typeface="Calibri"/>
                <a:cs typeface="Calibri"/>
              </a:rPr>
              <a:t>n</a:t>
            </a:r>
            <a:r>
              <a:rPr sz="1400" spc="-15" dirty="0" smtClean="0">
                <a:latin typeface="Calibri"/>
                <a:cs typeface="Calibri"/>
              </a:rPr>
              <a:t>í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20" dirty="0" smtClean="0">
                <a:latin typeface="Calibri"/>
                <a:cs typeface="Calibri"/>
              </a:rPr>
              <a:t> </a:t>
            </a:r>
            <a:r>
              <a:rPr sz="1400" spc="-25" dirty="0" smtClean="0">
                <a:latin typeface="Calibri"/>
                <a:cs typeface="Calibri"/>
              </a:rPr>
              <a:t>p</a:t>
            </a:r>
            <a:r>
              <a:rPr sz="1400" spc="-10" dirty="0" smtClean="0">
                <a:latin typeface="Calibri"/>
                <a:cs typeface="Calibri"/>
              </a:rPr>
              <a:t>ar</a:t>
            </a:r>
            <a:r>
              <a:rPr sz="1400" spc="-15" dirty="0" smtClean="0">
                <a:latin typeface="Calibri"/>
                <a:cs typeface="Calibri"/>
              </a:rPr>
              <a:t>ti</a:t>
            </a:r>
            <a:r>
              <a:rPr sz="1400" spc="-25" dirty="0" smtClean="0">
                <a:latin typeface="Calibri"/>
                <a:cs typeface="Calibri"/>
              </a:rPr>
              <a:t>d</a:t>
            </a:r>
            <a:r>
              <a:rPr sz="1400" spc="-15" dirty="0" smtClean="0">
                <a:latin typeface="Calibri"/>
                <a:cs typeface="Calibri"/>
              </a:rPr>
              <a:t>i</a:t>
            </a:r>
            <a:r>
              <a:rPr sz="1400" spc="-5" dirty="0" smtClean="0">
                <a:latin typeface="Calibri"/>
                <a:cs typeface="Calibri"/>
              </a:rPr>
              <a:t>s</a:t>
            </a:r>
            <a:r>
              <a:rPr sz="1400" spc="-40" dirty="0" smtClean="0">
                <a:latin typeface="Calibri"/>
                <a:cs typeface="Calibri"/>
              </a:rPr>
              <a:t>t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-5" dirty="0" smtClean="0">
                <a:latin typeface="Calibri"/>
                <a:cs typeface="Calibri"/>
              </a:rPr>
              <a:t> </a:t>
            </a:r>
            <a:r>
              <a:rPr sz="1400" spc="0" dirty="0" smtClean="0">
                <a:latin typeface="Calibri"/>
                <a:cs typeface="Calibri"/>
              </a:rPr>
              <a:t>I</a:t>
            </a:r>
            <a:r>
              <a:rPr sz="1400" spc="-25" dirty="0" smtClean="0">
                <a:latin typeface="Calibri"/>
                <a:cs typeface="Calibri"/>
              </a:rPr>
              <a:t>nd</a:t>
            </a:r>
            <a:r>
              <a:rPr sz="1400" spc="-10" dirty="0" smtClean="0">
                <a:latin typeface="Calibri"/>
                <a:cs typeface="Calibri"/>
              </a:rPr>
              <a:t>e</a:t>
            </a:r>
            <a:r>
              <a:rPr sz="1400" spc="-20" dirty="0" smtClean="0">
                <a:latin typeface="Calibri"/>
                <a:cs typeface="Calibri"/>
              </a:rPr>
              <a:t>p</a:t>
            </a:r>
            <a:r>
              <a:rPr sz="1400" spc="-10" dirty="0" smtClean="0">
                <a:latin typeface="Calibri"/>
                <a:cs typeface="Calibri"/>
              </a:rPr>
              <a:t>e</a:t>
            </a:r>
            <a:r>
              <a:rPr sz="1400" spc="-20" dirty="0" smtClean="0">
                <a:latin typeface="Calibri"/>
                <a:cs typeface="Calibri"/>
              </a:rPr>
              <a:t>n</a:t>
            </a:r>
            <a:r>
              <a:rPr sz="1400" spc="-25" dirty="0" smtClean="0">
                <a:latin typeface="Calibri"/>
                <a:cs typeface="Calibri"/>
              </a:rPr>
              <a:t>d</a:t>
            </a:r>
            <a:r>
              <a:rPr sz="1400" spc="-15" dirty="0" smtClean="0">
                <a:latin typeface="Calibri"/>
                <a:cs typeface="Calibri"/>
              </a:rPr>
              <a:t>i</a:t>
            </a:r>
            <a:r>
              <a:rPr sz="1400" spc="-10" dirty="0" smtClean="0">
                <a:latin typeface="Calibri"/>
                <a:cs typeface="Calibri"/>
              </a:rPr>
              <a:t>e</a:t>
            </a:r>
            <a:r>
              <a:rPr sz="1400" spc="-20" dirty="0" smtClean="0">
                <a:latin typeface="Calibri"/>
                <a:cs typeface="Calibri"/>
              </a:rPr>
              <a:t>n</a:t>
            </a:r>
            <a:r>
              <a:rPr sz="1400" spc="-15" dirty="0" smtClean="0">
                <a:latin typeface="Calibri"/>
                <a:cs typeface="Calibri"/>
              </a:rPr>
              <a:t>t</a:t>
            </a:r>
            <a:r>
              <a:rPr sz="1400" spc="-10" dirty="0" smtClean="0">
                <a:latin typeface="Calibri"/>
                <a:cs typeface="Calibri"/>
              </a:rPr>
              <a:t>es</a:t>
            </a:r>
            <a:r>
              <a:rPr sz="1400" spc="105" dirty="0" smtClean="0">
                <a:latin typeface="Calibri"/>
                <a:cs typeface="Calibri"/>
              </a:rPr>
              <a:t> </a:t>
            </a:r>
            <a:r>
              <a:rPr sz="1400" spc="-20" dirty="0" smtClean="0">
                <a:latin typeface="Calibri"/>
                <a:cs typeface="Calibri"/>
              </a:rPr>
              <a:t>50</a:t>
            </a:r>
            <a:r>
              <a:rPr sz="1400" spc="0" dirty="0" smtClean="0">
                <a:latin typeface="Calibri"/>
                <a:cs typeface="Calibri"/>
              </a:rPr>
              <a:t>-</a:t>
            </a:r>
            <a:r>
              <a:rPr sz="1400" spc="-20" dirty="0" smtClean="0">
                <a:latin typeface="Calibri"/>
                <a:cs typeface="Calibri"/>
              </a:rPr>
              <a:t>50</a:t>
            </a:r>
            <a:endParaRPr sz="1400">
              <a:latin typeface="Calibri"/>
              <a:cs typeface="Calibri"/>
            </a:endParaRPr>
          </a:p>
          <a:p>
            <a:pPr marL="12700" marR="18415">
              <a:lnSpc>
                <a:spcPct val="100000"/>
              </a:lnSpc>
            </a:pPr>
            <a:r>
              <a:rPr sz="1400" spc="-5" dirty="0" smtClean="0">
                <a:latin typeface="Calibri"/>
                <a:cs typeface="Calibri"/>
              </a:rPr>
              <a:t>DF:</a:t>
            </a:r>
            <a:r>
              <a:rPr sz="1400" spc="-45" dirty="0" smtClean="0">
                <a:latin typeface="Calibri"/>
                <a:cs typeface="Calibri"/>
              </a:rPr>
              <a:t> E</a:t>
            </a:r>
            <a:r>
              <a:rPr sz="1400" spc="-25" dirty="0" smtClean="0">
                <a:latin typeface="Calibri"/>
                <a:cs typeface="Calibri"/>
              </a:rPr>
              <a:t>d</a:t>
            </a:r>
            <a:r>
              <a:rPr sz="1400" spc="-10" dirty="0" smtClean="0">
                <a:latin typeface="Calibri"/>
                <a:cs typeface="Calibri"/>
              </a:rPr>
              <a:t>ad</a:t>
            </a:r>
            <a:r>
              <a:rPr sz="1400" spc="60" dirty="0" smtClean="0">
                <a:latin typeface="Calibri"/>
                <a:cs typeface="Calibri"/>
              </a:rPr>
              <a:t> </a:t>
            </a:r>
            <a:r>
              <a:rPr sz="1400" spc="-20" dirty="0" smtClean="0">
                <a:latin typeface="Calibri"/>
                <a:cs typeface="Calibri"/>
              </a:rPr>
              <a:t>36</a:t>
            </a:r>
            <a:r>
              <a:rPr sz="1400" spc="0" dirty="0" smtClean="0">
                <a:latin typeface="Calibri"/>
                <a:cs typeface="Calibri"/>
              </a:rPr>
              <a:t>-</a:t>
            </a:r>
            <a:r>
              <a:rPr sz="1400" spc="-20" dirty="0" smtClean="0">
                <a:latin typeface="Calibri"/>
                <a:cs typeface="Calibri"/>
              </a:rPr>
              <a:t>45</a:t>
            </a:r>
            <a:r>
              <a:rPr sz="1400" spc="-5" dirty="0" smtClean="0">
                <a:latin typeface="Calibri"/>
                <a:cs typeface="Calibri"/>
              </a:rPr>
              <a:t>,</a:t>
            </a:r>
            <a:r>
              <a:rPr sz="1400" spc="55" dirty="0" smtClean="0">
                <a:latin typeface="Calibri"/>
                <a:cs typeface="Calibri"/>
              </a:rPr>
              <a:t> </a:t>
            </a:r>
            <a:r>
              <a:rPr sz="1400" spc="-10" dirty="0" smtClean="0">
                <a:latin typeface="Calibri"/>
                <a:cs typeface="Calibri"/>
              </a:rPr>
              <a:t>Ce</a:t>
            </a:r>
            <a:r>
              <a:rPr sz="1400" spc="-35" dirty="0" smtClean="0">
                <a:latin typeface="Calibri"/>
                <a:cs typeface="Calibri"/>
              </a:rPr>
              <a:t>r</a:t>
            </a:r>
            <a:r>
              <a:rPr sz="1400" spc="0" dirty="0" smtClean="0">
                <a:latin typeface="Calibri"/>
                <a:cs typeface="Calibri"/>
              </a:rPr>
              <a:t>c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-25" dirty="0" smtClean="0">
                <a:latin typeface="Calibri"/>
                <a:cs typeface="Calibri"/>
              </a:rPr>
              <a:t>n</a:t>
            </a:r>
            <a:r>
              <a:rPr sz="1400" spc="-15" dirty="0" smtClean="0">
                <a:latin typeface="Calibri"/>
                <a:cs typeface="Calibri"/>
              </a:rPr>
              <a:t>í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20" dirty="0" smtClean="0">
                <a:latin typeface="Calibri"/>
                <a:cs typeface="Calibri"/>
              </a:rPr>
              <a:t> </a:t>
            </a:r>
            <a:r>
              <a:rPr sz="1400" spc="-25" dirty="0" smtClean="0">
                <a:latin typeface="Calibri"/>
                <a:cs typeface="Calibri"/>
              </a:rPr>
              <a:t>p</a:t>
            </a:r>
            <a:r>
              <a:rPr sz="1400" spc="-10" dirty="0" smtClean="0">
                <a:latin typeface="Calibri"/>
                <a:cs typeface="Calibri"/>
              </a:rPr>
              <a:t>ar</a:t>
            </a:r>
            <a:r>
              <a:rPr sz="1400" spc="-15" dirty="0" smtClean="0">
                <a:latin typeface="Calibri"/>
                <a:cs typeface="Calibri"/>
              </a:rPr>
              <a:t>ti</a:t>
            </a:r>
            <a:r>
              <a:rPr sz="1400" spc="-25" dirty="0" smtClean="0">
                <a:latin typeface="Calibri"/>
                <a:cs typeface="Calibri"/>
              </a:rPr>
              <a:t>d</a:t>
            </a:r>
            <a:r>
              <a:rPr sz="1400" spc="-15" dirty="0" smtClean="0">
                <a:latin typeface="Calibri"/>
                <a:cs typeface="Calibri"/>
              </a:rPr>
              <a:t>i</a:t>
            </a:r>
            <a:r>
              <a:rPr sz="1400" spc="-5" dirty="0" smtClean="0">
                <a:latin typeface="Calibri"/>
                <a:cs typeface="Calibri"/>
              </a:rPr>
              <a:t>s</a:t>
            </a:r>
            <a:r>
              <a:rPr sz="1400" spc="-40" dirty="0" smtClean="0">
                <a:latin typeface="Calibri"/>
                <a:cs typeface="Calibri"/>
              </a:rPr>
              <a:t>t</a:t>
            </a:r>
            <a:r>
              <a:rPr sz="1400" spc="-10" dirty="0" smtClean="0">
                <a:latin typeface="Calibri"/>
                <a:cs typeface="Calibri"/>
              </a:rPr>
              <a:t>a</a:t>
            </a:r>
            <a:r>
              <a:rPr sz="1400" spc="-5" dirty="0" smtClean="0">
                <a:latin typeface="Calibri"/>
                <a:cs typeface="Calibri"/>
              </a:rPr>
              <a:t> </a:t>
            </a:r>
            <a:r>
              <a:rPr sz="1400" spc="-10" dirty="0" smtClean="0">
                <a:latin typeface="Calibri"/>
                <a:cs typeface="Calibri"/>
              </a:rPr>
              <a:t>M</a:t>
            </a:r>
            <a:r>
              <a:rPr sz="1400" spc="-15" dirty="0" smtClean="0">
                <a:latin typeface="Calibri"/>
                <a:cs typeface="Calibri"/>
              </a:rPr>
              <a:t>i</a:t>
            </a:r>
            <a:r>
              <a:rPr sz="1400" spc="-10" dirty="0" smtClean="0">
                <a:latin typeface="Calibri"/>
                <a:cs typeface="Calibri"/>
              </a:rPr>
              <a:t>x</a:t>
            </a:r>
            <a:r>
              <a:rPr sz="1400" spc="-45" dirty="0" smtClean="0">
                <a:latin typeface="Calibri"/>
                <a:cs typeface="Calibri"/>
              </a:rPr>
              <a:t>t</a:t>
            </a:r>
            <a:r>
              <a:rPr sz="1400" spc="-10" dirty="0" smtClean="0">
                <a:latin typeface="Calibri"/>
                <a:cs typeface="Calibri"/>
              </a:rPr>
              <a:t>o</a:t>
            </a:r>
            <a:r>
              <a:rPr sz="1400" spc="25" dirty="0" smtClean="0">
                <a:latin typeface="Calibri"/>
                <a:cs typeface="Calibri"/>
              </a:rPr>
              <a:t> </a:t>
            </a:r>
            <a:r>
              <a:rPr sz="1400" spc="-20" dirty="0" smtClean="0">
                <a:latin typeface="Calibri"/>
                <a:cs typeface="Calibri"/>
              </a:rPr>
              <a:t>5</a:t>
            </a:r>
            <a:r>
              <a:rPr sz="1400" spc="-15" dirty="0" smtClean="0">
                <a:latin typeface="Calibri"/>
                <a:cs typeface="Calibri"/>
              </a:rPr>
              <a:t>0</a:t>
            </a:r>
            <a:r>
              <a:rPr sz="1400" spc="0" dirty="0" smtClean="0">
                <a:latin typeface="Calibri"/>
                <a:cs typeface="Calibri"/>
              </a:rPr>
              <a:t>-</a:t>
            </a:r>
            <a:r>
              <a:rPr sz="1400" spc="-20" dirty="0" smtClean="0">
                <a:latin typeface="Calibri"/>
                <a:cs typeface="Calibri"/>
              </a:rPr>
              <a:t>50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61999" y="5824626"/>
            <a:ext cx="4800601" cy="141437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72720">
              <a:lnSpc>
                <a:spcPct val="100000"/>
              </a:lnSpc>
            </a:pPr>
            <a:r>
              <a:rPr sz="1400" spc="-140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up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4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u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vi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-35" dirty="0" smtClean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nf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 p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or</a:t>
            </a:r>
            <a:r>
              <a:rPr sz="1400" spc="1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H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mb</a:t>
            </a:r>
            <a:r>
              <a:rPr sz="1400" spc="-35" dirty="0" smtClean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es</a:t>
            </a:r>
            <a:r>
              <a:rPr sz="1400" spc="5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y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u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je</a:t>
            </a:r>
            <a:r>
              <a:rPr sz="1400" spc="-35" dirty="0" smtClean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.</a:t>
            </a:r>
            <a:endParaRPr sz="1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FF0000"/>
                </a:solidFill>
                <a:latin typeface="Calibri"/>
                <a:cs typeface="Calibri"/>
              </a:rPr>
              <a:t>f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ad</a:t>
            </a:r>
            <a:r>
              <a:rPr sz="1400" spc="5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al </a:t>
            </a:r>
            <a:r>
              <a:rPr sz="1400" spc="-110" dirty="0" smtClean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/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D /  P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RI</a:t>
            </a:r>
            <a:r>
              <a:rPr sz="1400" spc="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/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,</a:t>
            </a:r>
            <a:r>
              <a:rPr sz="1400" spc="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sí</a:t>
            </a:r>
            <a:r>
              <a:rPr sz="1400" spc="1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4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nd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FF0000"/>
                </a:solidFill>
                <a:latin typeface="Calibri"/>
                <a:cs typeface="Calibri"/>
              </a:rPr>
              <a:t>nd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1400" spc="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es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1120" y="679704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73623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77992" y="10668"/>
            <a:ext cx="3788410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41705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941705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44145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37104" y="1085088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95350" y="750315"/>
            <a:ext cx="281622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55955" marR="12700" indent="-64389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z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q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ad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852802"/>
            <a:ext cx="5715000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6809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7464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78151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58470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8820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94759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9826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0481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609463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17068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22400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27377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3278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37814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44309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48125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653534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18938" y="3347592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72262" y="2727452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77290" y="272745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582674" y="272745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151126" y="21918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756407" y="192646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361435" y="24620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966717" y="21918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571746" y="24620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213730" y="272745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070605" y="4488560"/>
            <a:ext cx="5715000" cy="12938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093466" y="5762625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639058" y="5762625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187697" y="5762625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3290" y="5762625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278882" y="5762625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824473" y="5762625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373114" y="5762625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918706" y="5762625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464297" y="5762625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012938" y="5762625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558276" y="5762625"/>
            <a:ext cx="0" cy="47155"/>
          </a:xfrm>
          <a:custGeom>
            <a:avLst/>
            <a:gdLst/>
            <a:ahLst/>
            <a:cxnLst/>
            <a:rect l="l" t="t" r="r" b="b"/>
            <a:pathLst>
              <a:path h="47155">
                <a:moveTo>
                  <a:pt x="0" y="0"/>
                </a:moveTo>
                <a:lnTo>
                  <a:pt x="0" y="4715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7104126" y="926591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273543" y="2059178"/>
            <a:ext cx="913765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6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28472" y="3742944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706879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078991" y="4968240"/>
            <a:ext cx="124663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014727" y="4968240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81327" y="5681471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09344" y="5681471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09016" y="6178296"/>
            <a:ext cx="3383279" cy="3413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602735" y="6169152"/>
            <a:ext cx="350520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648455" y="6169152"/>
            <a:ext cx="2648712" cy="3718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380488" y="6443470"/>
            <a:ext cx="2026919" cy="37185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2608" y="6443470"/>
            <a:ext cx="356615" cy="37185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633171" y="3899661"/>
            <a:ext cx="5471160" cy="26771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3281045"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337947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5.3</a:t>
            </a:r>
            <a:endParaRPr sz="6000">
              <a:latin typeface="Calibri"/>
              <a:cs typeface="Calibri"/>
            </a:endParaRPr>
          </a:p>
          <a:p>
            <a:pPr marR="3277870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333184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3,</a:t>
            </a:r>
            <a:r>
              <a:rPr sz="20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4,</a:t>
            </a:r>
            <a:r>
              <a:rPr sz="20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6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,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L="578485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333311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 algn="ctr">
              <a:lnSpc>
                <a:spcPts val="178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(5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836,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7.373)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0.791,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0.380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5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TIC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E,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8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</a:pP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-17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 DI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</p:txBody>
      </p:sp>
      <p:graphicFrame>
        <p:nvGraphicFramePr>
          <p:cNvPr id="48" name="object 48"/>
          <p:cNvGraphicFramePr>
            <a:graphicFrameLocks noGrp="1"/>
          </p:cNvGraphicFramePr>
          <p:nvPr/>
        </p:nvGraphicFramePr>
        <p:xfrm>
          <a:off x="3254247" y="4558944"/>
          <a:ext cx="5261117" cy="15021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4810"/>
                <a:gridCol w="548639"/>
                <a:gridCol w="545591"/>
                <a:gridCol w="545592"/>
                <a:gridCol w="545591"/>
                <a:gridCol w="548639"/>
                <a:gridCol w="545591"/>
                <a:gridCol w="545592"/>
                <a:gridCol w="548640"/>
                <a:gridCol w="502432"/>
              </a:tblGrid>
              <a:tr h="430022">
                <a:tc gridSpan="2"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820813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60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60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51320"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2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3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4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6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10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/N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c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71216" y="871727"/>
            <a:ext cx="283463" cy="292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99432" y="679704"/>
            <a:ext cx="160020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925311" y="679704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204366" y="10668"/>
            <a:ext cx="7861934" cy="9747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0" algn="r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R="12700" algn="r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R="13335" algn="r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534035" algn="ctr">
              <a:lnSpc>
                <a:spcPts val="1705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480"/>
              </a:lnSpc>
            </a:pP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ívi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852802"/>
            <a:ext cx="5715000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6809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7464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978151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58470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8820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94759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9826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0481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09463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417068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22400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27377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3278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37814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44309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048125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13909" y="3347592"/>
            <a:ext cx="17843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106161" y="3347592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72262" y="2862834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77290" y="286283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546097" y="24620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187701" y="272745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756407" y="21918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361435" y="23268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66717" y="192646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571746" y="206146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213730" y="273227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070605" y="4479416"/>
            <a:ext cx="5715000" cy="13167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93466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70121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49826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126482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03138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479794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159497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836154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513826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3380994" y="5867095"/>
            <a:ext cx="213614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690245" algn="l"/>
                <a:tab pos="1367790" algn="l"/>
                <a:tab pos="2045335" algn="l"/>
              </a:tabLst>
            </a:pPr>
            <a:r>
              <a:rPr sz="1200" spc="-10" dirty="0" smtClean="0">
                <a:latin typeface="Calibri"/>
                <a:cs typeface="Calibri"/>
              </a:rPr>
              <a:t>2	5	6	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092190" y="586709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769734" y="586709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410957" y="5867095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975854" y="5867095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345560" y="541096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023486" y="521246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701285" y="521246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342382" y="49098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020180" y="49098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698106" y="481253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375652" y="471170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090154" y="530999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7104126" y="926591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58368" y="3956303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636776" y="3956303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347216" y="5181600"/>
            <a:ext cx="566928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603247" y="5181600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1068120" y="4142485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7.9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958392" y="4113910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127861" y="5246751"/>
            <a:ext cx="913765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411224" y="5894832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539239" y="5894832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428650" y="6292758"/>
            <a:ext cx="565277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471,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4.542)=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0.324,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0.571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718303" y="679704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09488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71216" y="871727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204366" y="10668"/>
            <a:ext cx="7861934" cy="9747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0" algn="r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R="12700" algn="r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R="13335" algn="r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535305" algn="ctr">
              <a:lnSpc>
                <a:spcPts val="1705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480"/>
              </a:lnSpc>
            </a:pP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ívi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125595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977510" y="3314700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44474" y="27932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35988" y="27932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90952" y="249732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182873" y="23507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74414" y="20547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965953" y="249732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999232" y="4409122"/>
            <a:ext cx="5715000" cy="16001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022092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079747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137403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195059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255764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313166" y="5986462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5216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563624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338072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66088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338072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466088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84631" y="6178296"/>
            <a:ext cx="3429000" cy="3413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457200" y="7315200"/>
            <a:ext cx="8229600" cy="13716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24050" marR="12700" indent="-1911985">
              <a:lnSpc>
                <a:spcPts val="216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(2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778, 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3.278)=0.847,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0.364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</a:t>
            </a:r>
            <a:r>
              <a:rPr sz="1600" b="1" spc="-42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200" spc="-200" dirty="0" smtClean="0">
                <a:latin typeface="Calibri"/>
                <a:cs typeface="Calibri"/>
              </a:rPr>
              <a:t>6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05</a:t>
            </a:r>
            <a:r>
              <a:rPr sz="1600" b="1" spc="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5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9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200" spc="-580" dirty="0" smtClean="0">
                <a:latin typeface="Calibri"/>
                <a:cs typeface="Calibri"/>
              </a:rPr>
              <a:t>7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TIC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54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200" spc="-90" dirty="0" smtClean="0">
                <a:latin typeface="Calibri"/>
                <a:cs typeface="Calibri"/>
              </a:rPr>
              <a:t>8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-17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 DI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677659" y="608045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 dirty="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696961" y="6080455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 dirty="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28821" y="541642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576064" y="52804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609335" y="45142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655434" y="46753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701533" y="49923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04126" y="926591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886764" y="3971290"/>
            <a:ext cx="1397000" cy="993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779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8.5</a:t>
            </a:r>
            <a:endParaRPr sz="60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056233" y="5103748"/>
            <a:ext cx="913765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144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996492" y="4828667"/>
            <a:ext cx="118046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482089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3624071" y="6169152"/>
            <a:ext cx="353567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380488" y="6443470"/>
            <a:ext cx="2026919" cy="3718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102608" y="6443470"/>
            <a:ext cx="356615" cy="37185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657600" y="6096000"/>
            <a:ext cx="2648712" cy="37185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r>
              <a:rPr lang="es-MX" sz="1200" dirty="0" smtClean="0"/>
              <a:t>6                 7                               8</a:t>
            </a:r>
            <a:endParaRPr sz="1200" dirty="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1120" y="679704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73623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71216" y="871727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204366" y="10668"/>
            <a:ext cx="7861934" cy="9747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0" algn="r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R="12700" algn="r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R="13335" algn="r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531495" algn="ctr">
              <a:lnSpc>
                <a:spcPts val="1705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480"/>
              </a:lnSpc>
            </a:pP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ívi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907667"/>
            <a:ext cx="5715000" cy="1316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124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2095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19760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74264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0920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230623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07279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584825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5120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2877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8067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845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6204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3997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480940" y="3294253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046090" y="3294253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5848" y="27368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57147" y="21389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771269" y="27368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412619" y="2337053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126994" y="27368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768090" y="25387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445889" y="21389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123434" y="25424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999232" y="4392548"/>
            <a:ext cx="5715000" cy="14904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22092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793235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61332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332476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100571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71716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39811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410956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3356609" y="595274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126738" y="595274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896992" y="595274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66994" y="595274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437121" y="595274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167753" y="5952744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824978" y="5952744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323590" y="5276977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054221" y="4731766"/>
            <a:ext cx="4025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7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824221" y="5006594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594350" y="4461382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364604" y="5006594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34606" y="4461382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904733" y="5006594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336535" y="1996439"/>
            <a:ext cx="87172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897368" y="199643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7104126" y="926591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85216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563624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121663" y="5111496"/>
            <a:ext cx="871727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82495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996492" y="4070857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7.2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886764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056233" y="5175377"/>
            <a:ext cx="914400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7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482089" y="5890158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338072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466088" y="5824728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630423" y="1085088"/>
            <a:ext cx="283463" cy="292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176934" y="750315"/>
            <a:ext cx="185737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80670" marR="12700" indent="-268605">
              <a:lnSpc>
                <a:spcPct val="100000"/>
              </a:lnSpc>
            </a:pP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/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99432" y="679704"/>
            <a:ext cx="160020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925311" y="679704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726304" y="10668"/>
            <a:ext cx="4340225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352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49352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993264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852802"/>
            <a:ext cx="5715000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6809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7464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78151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58470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8820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94759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9826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0481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609463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17068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22400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27377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3278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37814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44309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48125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613909" y="3347592"/>
            <a:ext cx="17843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106161" y="3347592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66166" y="2824607"/>
            <a:ext cx="32702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71194" y="2689605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576577" y="2824607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181605" y="2689605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747264" y="2289047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13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9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352291" y="2023617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19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4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957573" y="1753234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0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562602" y="1888490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207634" y="2829433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070605" y="4495990"/>
            <a:ext cx="5715000" cy="14264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093466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696970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03521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907026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513578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117082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723633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327138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933690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538336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3347084" y="5992063"/>
            <a:ext cx="25234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617220" algn="l"/>
                <a:tab pos="1223010" algn="l"/>
                <a:tab pos="1827530" algn="l"/>
                <a:tab pos="2433320" algn="l"/>
              </a:tabLst>
            </a:pPr>
            <a:r>
              <a:rPr sz="1200" spc="-10" dirty="0" smtClean="0">
                <a:latin typeface="Calibri"/>
                <a:cs typeface="Calibri"/>
              </a:rPr>
              <a:t>1	2	5	6	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372859" y="599206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978142" y="599206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543545" y="5992063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036179" y="5992063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295903" y="5536691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901185" y="5536691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506214" y="5536691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071998" y="5336413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716651" y="5469026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282309" y="5201158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887336" y="5268721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13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9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492745" y="4597907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41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8137397" y="5541568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6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7213854" y="954913"/>
            <a:ext cx="118046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732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104126" y="926591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698993" y="2773934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347216" y="5111496"/>
            <a:ext cx="566928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603247" y="511149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1068120" y="4070857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8.3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127861" y="5175377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29184" y="6437374"/>
            <a:ext cx="590092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453034" y="6292758"/>
            <a:ext cx="560705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47265" marR="12700" indent="-223520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(3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214,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5.260)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0.611,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0.437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718303" y="679704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09488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845177" y="10668"/>
            <a:ext cx="4221480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374775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374775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87452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30423" y="1085088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176934" y="750315"/>
            <a:ext cx="185737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80670" marR="12700" indent="-268605">
              <a:lnSpc>
                <a:spcPct val="100000"/>
              </a:lnSpc>
            </a:pP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/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125595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77510" y="3314700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8378" y="2755391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6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429892" y="2755391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6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281808" y="2608453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173729" y="2312542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65270" y="2312542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956809" y="2016505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33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3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999232" y="4419980"/>
            <a:ext cx="5715000" cy="1435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22092" y="5832728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323588" y="5832728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625084" y="5832728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926580" y="5832728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230361" y="5832728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3620515" y="5926835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23282" y="5926835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225921" y="5926835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492110" y="5926835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669284" y="5237733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957698" y="4479925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33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3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311265" y="4781042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601457" y="4334509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38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9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488935" y="1996439"/>
            <a:ext cx="56692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744968" y="199643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104126" y="926591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0"/>
              </a:spcBef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85216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63624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74063" y="5038344"/>
            <a:ext cx="566927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30096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996492" y="399961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8.1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86764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056233" y="5103748"/>
            <a:ext cx="913765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1440" algn="ctr">
              <a:lnSpc>
                <a:spcPct val="100000"/>
              </a:lnSpc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482089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338072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66088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1120" y="679704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73623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77992" y="10668"/>
            <a:ext cx="3788410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41705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941705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44145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30423" y="1085088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176934" y="750315"/>
            <a:ext cx="185737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80670" marR="12700" indent="-268605">
              <a:lnSpc>
                <a:spcPct val="100000"/>
              </a:lnSpc>
            </a:pP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/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907667"/>
            <a:ext cx="5715000" cy="1316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124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2095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9760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74264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50920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30623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907279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584825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45120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2877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8067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4845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16204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83997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480940" y="3294253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046090" y="3294253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70128" y="2500884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87627" y="2699003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65173" y="2699003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403475" y="2299080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081020" y="2299080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758946" y="1899158"/>
            <a:ext cx="4025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27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8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436745" y="2500884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153914" y="2706370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4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070605" y="4407979"/>
            <a:ext cx="5715000" cy="13167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093466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770121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49826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126482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03138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479794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159497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836154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513826" y="5703379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3380994" y="579577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058792" y="579577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736338" y="579577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414264" y="579577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092190" y="579577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769734" y="579577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410957" y="5795771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975854" y="5795771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339465" y="5301360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017390" y="5301360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95190" y="5301360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333238" y="5101463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011036" y="5202301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728586" y="5301360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366507" y="4602226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44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4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084057" y="5301360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800088" y="701040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778495" y="701040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552943" y="1923288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680959" y="19232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7104126" y="854964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7.4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2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5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552943" y="2639567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680959" y="26395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417319" y="5038344"/>
            <a:ext cx="566928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673351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1139444" y="399961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7.6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029716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199184" y="5103748"/>
            <a:ext cx="913765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144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182111" y="871727"/>
            <a:ext cx="283463" cy="292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96518" y="750315"/>
            <a:ext cx="24199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14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5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99432" y="679704"/>
            <a:ext cx="160020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925311" y="679704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726304" y="10668"/>
            <a:ext cx="4340225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352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49352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993264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852802"/>
            <a:ext cx="5715000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6809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7464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78151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58470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8820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94759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9826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0481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609463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17068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22400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27377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3278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37814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44309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48125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653534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18938" y="3347592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66166" y="2791078"/>
            <a:ext cx="327025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6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71194" y="2875534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8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576577" y="2875534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8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181605" y="2709417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3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786888" y="2875534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8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352291" y="2624963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957573" y="2540508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13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9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562602" y="2456053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68010" y="1870836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070605" y="4424553"/>
            <a:ext cx="5715000" cy="14264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093466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696970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03521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907026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513578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117082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723633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327138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933690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538336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3347084" y="5920435"/>
            <a:ext cx="25234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617220" algn="l"/>
                <a:tab pos="1223010" algn="l"/>
                <a:tab pos="1827530" algn="l"/>
                <a:tab pos="2433320" algn="l"/>
              </a:tabLst>
            </a:pPr>
            <a:r>
              <a:rPr sz="1200" spc="-10" dirty="0" smtClean="0">
                <a:latin typeface="Calibri"/>
                <a:cs typeface="Calibri"/>
              </a:rPr>
              <a:t>0	2	5	6	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372859" y="592043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978142" y="592043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543545" y="5920435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036179" y="5920435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295903" y="5363845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901185" y="5363845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466590" y="5198109"/>
            <a:ext cx="4025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1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111622" y="5448300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716651" y="5282438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3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282309" y="5028945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887336" y="5028945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492745" y="4609845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30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8137397" y="5454396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800088" y="701040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778495" y="701040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488935" y="1923288"/>
            <a:ext cx="56692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744968" y="19232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7104126" y="854964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2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5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552943" y="2639567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680959" y="26395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347216" y="5111496"/>
            <a:ext cx="566928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603247" y="511149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1068120" y="4070857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7.5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127861" y="5175377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 txBox="1"/>
          <p:nvPr/>
        </p:nvSpPr>
        <p:spPr>
          <a:xfrm>
            <a:off x="428650" y="6292758"/>
            <a:ext cx="565277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232,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7.898)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0.156,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0.694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718303" y="679704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09488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182111" y="871727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896518" y="10668"/>
            <a:ext cx="8169909" cy="9747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0" algn="r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R="12700" algn="r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R="13335" algn="r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843280" algn="ctr">
              <a:lnSpc>
                <a:spcPts val="1705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480"/>
              </a:lnSpc>
            </a:pPr>
            <a:r>
              <a:rPr sz="1400" spc="-114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5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820798"/>
            <a:ext cx="5715000" cy="14904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35736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70383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474976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4307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14215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82311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553455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98144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68349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038604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08477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578733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348988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079238" y="3379978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71322" y="28795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241552" y="28795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011426" y="28795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745104" y="27444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515359" y="260705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285234" y="27444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055489" y="192646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284982" y="4392548"/>
            <a:ext cx="5715000" cy="14904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307841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78985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847082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18226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386321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157466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925561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696706" y="586016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3642486" y="595274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412741" y="595274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182615" y="595274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952871" y="595274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723126" y="595274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493000" y="595274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8223631" y="5952744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615690" y="545236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385817" y="545236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155819" y="545236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926073" y="545236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659626" y="51798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429627" y="51798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199881" y="4499229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488935" y="1996439"/>
            <a:ext cx="56692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744968" y="199643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7104126" y="926591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8.3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0"/>
              </a:spcBef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01623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780032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90472" y="4968240"/>
            <a:ext cx="566928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746504" y="4968240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1211072" y="3927982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8.1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101344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270761" y="5032502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554480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682495" y="5681471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1120" y="679704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73623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77992" y="0"/>
            <a:ext cx="3789045" cy="8604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41705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941705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 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44462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 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ub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182111" y="871727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96518" y="750315"/>
            <a:ext cx="24199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14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5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125595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77510" y="3314700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07898" y="25478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99413" y="23488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290952" y="25478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182873" y="25478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74414" y="215684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965953" y="19504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070605" y="4550854"/>
            <a:ext cx="5715000" cy="13167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93466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770121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449826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126482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803138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479794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59497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836154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513826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4664709" y="478332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342382" y="51832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020180" y="498144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698106" y="498144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375652" y="498144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800088" y="701040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778495" y="701040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488935" y="1923288"/>
            <a:ext cx="56692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744968" y="19232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7104126" y="854964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7.3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2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5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552943" y="2639567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680959" y="26395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85216" y="3956303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63624" y="3956303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338072" y="5181600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66088" y="5181600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886764" y="4113910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779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069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069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338072" y="5894832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66088" y="589483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322320" y="4069079"/>
            <a:ext cx="2916936" cy="3413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49696" y="4059935"/>
            <a:ext cx="3194304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224271" y="4334255"/>
            <a:ext cx="2026920" cy="3718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946392" y="4334255"/>
            <a:ext cx="356616" cy="37185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3447415" y="3892910"/>
            <a:ext cx="5528945" cy="5740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30400" marR="12700" indent="-191833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471,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7.250)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0.065,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0.80</a:t>
            </a:r>
            <a:r>
              <a:rPr sz="1600" b="1" spc="15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&gt;0.05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E</a:t>
            </a:r>
            <a:r>
              <a:rPr sz="18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5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TIC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E,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-17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 DI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</p:txBody>
      </p:sp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3332860" y="5341137"/>
          <a:ext cx="5085985" cy="8515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7261"/>
                <a:gridCol w="679703"/>
                <a:gridCol w="676656"/>
                <a:gridCol w="676655"/>
                <a:gridCol w="676656"/>
                <a:gridCol w="679703"/>
                <a:gridCol w="676655"/>
                <a:gridCol w="582696"/>
              </a:tblGrid>
              <a:tr h="552563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06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99021"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2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10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/N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c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6244" y="1905000"/>
            <a:ext cx="8054340" cy="59436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56870" marR="52069" indent="-344805" algn="just">
              <a:lnSpc>
                <a:spcPct val="80000"/>
              </a:lnSpc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pli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:</a:t>
            </a:r>
            <a:r>
              <a:rPr sz="2000" spc="6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5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5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AN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9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ac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x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ici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 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sp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)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 pa</a:t>
            </a:r>
            <a:r>
              <a:rPr sz="2000" spc="-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mi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7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h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-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6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.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 indent="-344805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ni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ac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di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dí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)</a:t>
            </a:r>
            <a:r>
              <a:rPr sz="2000" spc="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35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lang="es-MX"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am</a:t>
            </a:r>
            <a:r>
              <a:rPr sz="2000" spc="-1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ñ</a:t>
            </a:r>
            <a:r>
              <a:rPr sz="2000" spc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sz="2000" spc="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.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 indent="-344805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Pu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i="1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i="1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i="1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i="1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i="1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i="1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z</a:t>
            </a:r>
            <a:r>
              <a:rPr sz="2000" i="1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i="1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i="1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.</a:t>
            </a:r>
            <a:r>
              <a:rPr sz="2000" spc="9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 la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15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5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5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4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lang="es-MX"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sz="2000" spc="-25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mo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rma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ele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5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qu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más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a.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 marR="117475" indent="-344805">
              <a:lnSpc>
                <a:spcPct val="80000"/>
              </a:lnSpc>
              <a:spcBef>
                <a:spcPts val="430"/>
              </a:spcBef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as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c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ñ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z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par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ici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6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x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más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á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a: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(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par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ici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6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á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a: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 a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ar).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é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pu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ar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7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i="1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i="1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i="1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ec</a:t>
            </a:r>
            <a:r>
              <a:rPr sz="2000" i="1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i="1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 </a:t>
            </a:r>
            <a:r>
              <a:rPr sz="2000" i="1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í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 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ñ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as</a:t>
            </a:r>
            <a:r>
              <a:rPr sz="2000" spc="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as</a:t>
            </a:r>
            <a:r>
              <a:rPr sz="2000" spc="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 la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nun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7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ude</a:t>
            </a:r>
            <a:r>
              <a:rPr sz="2000" spc="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6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unque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í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ame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x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ci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a,</a:t>
            </a:r>
            <a:r>
              <a:rPr sz="2000" spc="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su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an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 </a:t>
            </a:r>
            <a:r>
              <a:rPr sz="2000" i="1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se</a:t>
            </a:r>
            <a:r>
              <a:rPr sz="2000" i="1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i="1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i="1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i="1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i="1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ili</a:t>
            </a:r>
            <a:r>
              <a:rPr sz="2000" i="1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da</a:t>
            </a:r>
            <a:r>
              <a:rPr sz="2000" i="1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i="1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i="1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sz="2000" i="1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i="1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i="1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ay</a:t>
            </a:r>
            <a:r>
              <a:rPr sz="2000" i="1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i="1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 </a:t>
            </a:r>
            <a:r>
              <a:rPr sz="2000" i="1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i="1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i="1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i="1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i="1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i="1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da</a:t>
            </a:r>
            <a:r>
              <a:rPr sz="2000" i="1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ci</a:t>
            </a:r>
            <a:r>
              <a:rPr sz="2000" i="1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i="1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i="1" spc="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ñ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as</a:t>
            </a:r>
            <a:r>
              <a:rPr sz="2000" spc="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nun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7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o)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.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 marR="12700" indent="-344805">
              <a:lnSpc>
                <a:spcPct val="80000"/>
              </a:lnSpc>
              <a:spcBef>
                <a:spcPts val="430"/>
              </a:spcBef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sp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ts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í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ame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8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q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 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un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ad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qu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í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ame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8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que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h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 u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 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sp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 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ame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eg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6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que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ci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ele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xp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an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7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“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h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ar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z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g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”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) </a:t>
            </a:r>
            <a:r>
              <a:rPr sz="2000" spc="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 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que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un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 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6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z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mi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sp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.</a:t>
            </a:r>
            <a:endParaRPr sz="2000"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3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 smtClean="0">
                <a:solidFill>
                  <a:schemeClr val="accent1">
                    <a:lumMod val="50000"/>
                  </a:schemeClr>
                </a:solidFill>
              </a:rPr>
              <a:t>Principales Hallazgos</a:t>
            </a:r>
            <a:endParaRPr lang="es-MX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602992" y="1085088"/>
            <a:ext cx="283463" cy="292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88670" y="750315"/>
            <a:ext cx="303339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896619" marR="12700" indent="-884555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dm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6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líti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99432" y="679704"/>
            <a:ext cx="160020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925311" y="679704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726304" y="10668"/>
            <a:ext cx="4340225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352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49352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993264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852802"/>
            <a:ext cx="5715000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6809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7464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78151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58470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8820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94759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9826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0481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609463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546097" y="25783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187701" y="274751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756407" y="26631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361435" y="207492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66717" y="249402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08321" y="274751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070605" y="4495990"/>
            <a:ext cx="5715000" cy="14264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93466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696970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3521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907026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13578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117082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723633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327138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933690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538336" y="589807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347084" y="599206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952113" y="599206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557521" y="599206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162550" y="599206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767832" y="599206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372859" y="599206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978142" y="599206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543545" y="5992063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8036179" y="5992063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302000" y="550692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907282" y="537184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512309" y="52417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117719" y="52417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686171" y="49714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291453" y="44356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896481" y="470585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501890" y="49714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143493" y="550692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7.3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81327" y="5038344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609344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1139444" y="399961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7.3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029716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199184" y="5103748"/>
            <a:ext cx="913765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144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144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359562" y="2898800"/>
          <a:ext cx="5182862" cy="7027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5085"/>
                <a:gridCol w="1210056"/>
                <a:gridCol w="603503"/>
                <a:gridCol w="606552"/>
                <a:gridCol w="1210055"/>
                <a:gridCol w="537611"/>
              </a:tblGrid>
              <a:tr h="405104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  <a:tabLst>
                          <a:tab pos="629920" algn="l"/>
                        </a:tabLst>
                      </a:pPr>
                      <a:r>
                        <a:rPr sz="1500" spc="-15" baseline="-36111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500" spc="7" baseline="-36111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500" spc="-15" baseline="-36111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500" spc="0" baseline="-36111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161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97688"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tabLst>
                          <a:tab pos="675005" algn="l"/>
                        </a:tabLst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3	4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5430">
                        <a:lnSpc>
                          <a:spcPct val="100000"/>
                        </a:lnSpc>
                        <a:tabLst>
                          <a:tab pos="870585" algn="l"/>
                        </a:tabLst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5	6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065">
                        <a:lnSpc>
                          <a:spcPct val="100000"/>
                        </a:lnSpc>
                        <a:tabLst>
                          <a:tab pos="831215" algn="l"/>
                        </a:tabLst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9	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10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/N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c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718303" y="679704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09488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845177" y="10668"/>
            <a:ext cx="4221480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374775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374775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87769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02992" y="1085088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588670" y="750315"/>
            <a:ext cx="303339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896619" marR="12700" indent="-884555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dm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6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líti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852802"/>
            <a:ext cx="5715000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6809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7464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978151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58470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8820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94759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9826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0481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609463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17068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22400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27377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3278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37814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44309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48125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613909" y="3347592"/>
            <a:ext cx="17843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106161" y="3347592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72262" y="2772536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77290" y="277253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582674" y="277253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187701" y="277253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756407" y="255130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361435" y="210502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966717" y="18798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571746" y="255130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213730" y="27805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070605" y="4266247"/>
            <a:ext cx="5715000" cy="16047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093466" y="5852731"/>
            <a:ext cx="0" cy="47256"/>
          </a:xfrm>
          <a:custGeom>
            <a:avLst/>
            <a:gdLst/>
            <a:ahLst/>
            <a:cxnLst/>
            <a:rect l="l" t="t" r="r" b="b"/>
            <a:pathLst>
              <a:path h="47256">
                <a:moveTo>
                  <a:pt x="0" y="0"/>
                </a:moveTo>
                <a:lnTo>
                  <a:pt x="0" y="472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151121" y="5852731"/>
            <a:ext cx="0" cy="47256"/>
          </a:xfrm>
          <a:custGeom>
            <a:avLst/>
            <a:gdLst/>
            <a:ahLst/>
            <a:cxnLst/>
            <a:rect l="l" t="t" r="r" b="b"/>
            <a:pathLst>
              <a:path h="47256">
                <a:moveTo>
                  <a:pt x="0" y="0"/>
                </a:moveTo>
                <a:lnTo>
                  <a:pt x="0" y="472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208778" y="5852731"/>
            <a:ext cx="0" cy="47256"/>
          </a:xfrm>
          <a:custGeom>
            <a:avLst/>
            <a:gdLst/>
            <a:ahLst/>
            <a:cxnLst/>
            <a:rect l="l" t="t" r="r" b="b"/>
            <a:pathLst>
              <a:path h="47256">
                <a:moveTo>
                  <a:pt x="0" y="0"/>
                </a:moveTo>
                <a:lnTo>
                  <a:pt x="0" y="472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266434" y="5852731"/>
            <a:ext cx="0" cy="47256"/>
          </a:xfrm>
          <a:custGeom>
            <a:avLst/>
            <a:gdLst/>
            <a:ahLst/>
            <a:cxnLst/>
            <a:rect l="l" t="t" r="r" b="b"/>
            <a:pathLst>
              <a:path h="47256">
                <a:moveTo>
                  <a:pt x="0" y="0"/>
                </a:moveTo>
                <a:lnTo>
                  <a:pt x="0" y="472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327138" y="5852731"/>
            <a:ext cx="0" cy="47256"/>
          </a:xfrm>
          <a:custGeom>
            <a:avLst/>
            <a:gdLst/>
            <a:ahLst/>
            <a:cxnLst/>
            <a:rect l="l" t="t" r="r" b="b"/>
            <a:pathLst>
              <a:path h="47256">
                <a:moveTo>
                  <a:pt x="0" y="0"/>
                </a:moveTo>
                <a:lnTo>
                  <a:pt x="0" y="472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384540" y="5852731"/>
            <a:ext cx="0" cy="47256"/>
          </a:xfrm>
          <a:custGeom>
            <a:avLst/>
            <a:gdLst/>
            <a:ahLst/>
            <a:cxnLst/>
            <a:rect l="l" t="t" r="r" b="b"/>
            <a:pathLst>
              <a:path h="47256">
                <a:moveTo>
                  <a:pt x="0" y="0"/>
                </a:moveTo>
                <a:lnTo>
                  <a:pt x="0" y="4725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3573271" y="5944819"/>
            <a:ext cx="22199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1070610" algn="l"/>
                <a:tab pos="2129155" algn="l"/>
              </a:tabLst>
            </a:pPr>
            <a:r>
              <a:rPr sz="1200" spc="-10" dirty="0" smtClean="0">
                <a:latin typeface="Calibri"/>
                <a:cs typeface="Calibri"/>
              </a:rPr>
              <a:t>6	7	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749288" y="5944819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768208" y="5944819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604640" y="51941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 smtClean="0">
                <a:latin typeface="Arial"/>
                <a:cs typeface="Arial"/>
              </a:rPr>
              <a:t>11</a:t>
            </a:r>
            <a:r>
              <a:rPr sz="1000" b="1" spc="5" dirty="0" smtClean="0">
                <a:latin typeface="Arial"/>
                <a:cs typeface="Arial"/>
              </a:rPr>
              <a:t>.</a:t>
            </a:r>
            <a:r>
              <a:rPr sz="1000" b="1" spc="-10" dirty="0" smtClean="0">
                <a:latin typeface="Arial"/>
                <a:cs typeface="Arial"/>
              </a:rPr>
              <a:t>1</a:t>
            </a:r>
            <a:r>
              <a:rPr sz="1000" b="1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676013" y="51179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 smtClean="0">
                <a:latin typeface="Arial"/>
                <a:cs typeface="Arial"/>
              </a:rPr>
              <a:t>11</a:t>
            </a:r>
            <a:r>
              <a:rPr sz="1000" b="1" spc="5" dirty="0" smtClean="0">
                <a:latin typeface="Arial"/>
                <a:cs typeface="Arial"/>
              </a:rPr>
              <a:t>.</a:t>
            </a:r>
            <a:r>
              <a:rPr sz="1000" b="1" spc="-10" dirty="0" smtClean="0">
                <a:latin typeface="Arial"/>
                <a:cs typeface="Arial"/>
              </a:rPr>
              <a:t>1</a:t>
            </a:r>
            <a:r>
              <a:rPr sz="1000" b="1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684011" y="437400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 smtClean="0">
                <a:latin typeface="Arial"/>
                <a:cs typeface="Arial"/>
              </a:rPr>
              <a:t>33</a:t>
            </a:r>
            <a:r>
              <a:rPr sz="1000" b="1" spc="5" dirty="0" smtClean="0">
                <a:latin typeface="Arial"/>
                <a:cs typeface="Arial"/>
              </a:rPr>
              <a:t>.</a:t>
            </a:r>
            <a:r>
              <a:rPr sz="1000" b="1" spc="-10" dirty="0" smtClean="0">
                <a:latin typeface="Arial"/>
                <a:cs typeface="Arial"/>
              </a:rPr>
              <a:t>3</a:t>
            </a:r>
            <a:r>
              <a:rPr sz="1000" b="1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755383" y="45998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 smtClean="0">
                <a:latin typeface="Arial"/>
                <a:cs typeface="Arial"/>
              </a:rPr>
              <a:t>27</a:t>
            </a:r>
            <a:r>
              <a:rPr sz="1000" b="1" spc="5" dirty="0" smtClean="0">
                <a:latin typeface="Arial"/>
                <a:cs typeface="Arial"/>
              </a:rPr>
              <a:t>.</a:t>
            </a:r>
            <a:r>
              <a:rPr sz="1000" b="1" spc="-10" dirty="0" smtClean="0">
                <a:latin typeface="Arial"/>
                <a:cs typeface="Arial"/>
              </a:rPr>
              <a:t>8</a:t>
            </a:r>
            <a:r>
              <a:rPr sz="1000" b="1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763002" y="490194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 smtClean="0">
                <a:latin typeface="Arial"/>
                <a:cs typeface="Arial"/>
              </a:rPr>
              <a:t>16</a:t>
            </a:r>
            <a:r>
              <a:rPr sz="1000" b="1" spc="5" dirty="0" smtClean="0">
                <a:latin typeface="Arial"/>
                <a:cs typeface="Arial"/>
              </a:rPr>
              <a:t>.</a:t>
            </a:r>
            <a:r>
              <a:rPr sz="1000" b="1" spc="-10" dirty="0" smtClean="0">
                <a:latin typeface="Arial"/>
                <a:cs typeface="Arial"/>
              </a:rPr>
              <a:t>7</a:t>
            </a:r>
            <a:r>
              <a:rPr sz="1000" b="1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7104126" y="926591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9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11224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39239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1068120" y="3999610"/>
            <a:ext cx="118046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8.3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958392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553336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0248" y="6178296"/>
            <a:ext cx="411480" cy="3413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7408" y="6178296"/>
            <a:ext cx="338328" cy="3413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483864" y="6169152"/>
            <a:ext cx="2865119" cy="3718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203704" y="6443470"/>
            <a:ext cx="2383536" cy="37185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282440" y="6443470"/>
            <a:ext cx="356615" cy="37185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609600" y="6705600"/>
            <a:ext cx="6553200" cy="9906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771650" marR="12700" indent="-1759585">
              <a:lnSpc>
                <a:spcPct val="10000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943735"/>
                </a:solidFill>
                <a:latin typeface="Calibri"/>
                <a:cs typeface="Calibri"/>
              </a:rPr>
              <a:t>(</a:t>
            </a:r>
            <a:r>
              <a:rPr sz="1800" b="1" spc="-10" dirty="0" smtClean="0">
                <a:solidFill>
                  <a:srgbClr val="943735"/>
                </a:solidFill>
                <a:latin typeface="Calibri"/>
                <a:cs typeface="Calibri"/>
              </a:rPr>
              <a:t>1.367, 9.193</a:t>
            </a:r>
            <a:r>
              <a:rPr sz="1800" b="1" spc="-20" dirty="0" smtClean="0">
                <a:solidFill>
                  <a:srgbClr val="943735"/>
                </a:solidFill>
                <a:latin typeface="Calibri"/>
                <a:cs typeface="Calibri"/>
              </a:rPr>
              <a:t>)</a:t>
            </a:r>
            <a:r>
              <a:rPr sz="1800" b="1" spc="0" dirty="0" smtClean="0">
                <a:solidFill>
                  <a:srgbClr val="943735"/>
                </a:solidFill>
                <a:latin typeface="Calibri"/>
                <a:cs typeface="Calibri"/>
              </a:rPr>
              <a:t>=</a:t>
            </a:r>
            <a:r>
              <a:rPr sz="1800" b="1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943735"/>
                </a:solidFill>
                <a:latin typeface="Calibri"/>
                <a:cs typeface="Calibri"/>
              </a:rPr>
              <a:t>0.149 </a:t>
            </a:r>
            <a:r>
              <a:rPr sz="1800" b="1" spc="-2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943735"/>
                </a:solidFill>
                <a:latin typeface="Calibri"/>
                <a:cs typeface="Calibri"/>
              </a:rPr>
              <a:t>=</a:t>
            </a:r>
            <a:r>
              <a:rPr sz="1800" b="1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943735"/>
                </a:solidFill>
                <a:latin typeface="Calibri"/>
                <a:cs typeface="Calibri"/>
              </a:rPr>
              <a:t>0.149</a:t>
            </a:r>
            <a:r>
              <a:rPr sz="1800" b="1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&gt;0.05 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5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TIC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E, 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-17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800" dirty="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1120" y="679704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73623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77992" y="10668"/>
            <a:ext cx="3788410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41705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941705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44145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02992" y="1085088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588670" y="750315"/>
            <a:ext cx="303339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896619" marR="12700" indent="-884555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dm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6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líti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820798"/>
            <a:ext cx="5715000" cy="14904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35736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70383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74976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4307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14215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82311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553455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98144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268349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38604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08477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578733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348988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079238" y="3379978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71322" y="28450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204975" y="23355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974850" y="26762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745104" y="26762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515359" y="18224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321809" y="28450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092065" y="28450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999232" y="4424553"/>
            <a:ext cx="5715000" cy="14264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22092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625596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232147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835652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442203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045708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652259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255764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862316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466963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698993" y="2773934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03960" y="5038344"/>
            <a:ext cx="993647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886711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7104126" y="926591"/>
            <a:ext cx="1397000" cy="17754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1017016" y="3945661"/>
          <a:ext cx="7383795" cy="225361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05076"/>
                <a:gridCol w="603504"/>
                <a:gridCol w="606551"/>
                <a:gridCol w="603503"/>
                <a:gridCol w="606551"/>
                <a:gridCol w="603504"/>
                <a:gridCol w="606551"/>
                <a:gridCol w="603504"/>
                <a:gridCol w="606551"/>
                <a:gridCol w="538500"/>
              </a:tblGrid>
              <a:tr h="999629">
                <a:tc>
                  <a:txBody>
                    <a:bodyPr/>
                    <a:lstStyle/>
                    <a:p>
                      <a:pPr marR="582930" algn="ctr">
                        <a:lnSpc>
                          <a:spcPct val="100000"/>
                        </a:lnSpc>
                      </a:pPr>
                      <a:r>
                        <a:rPr sz="1200" b="1" spc="-1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200" b="1" spc="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200" b="1" spc="-1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li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1200" b="1" spc="-1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200" b="1" spc="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200" b="1" spc="-1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ón </a:t>
                      </a:r>
                      <a:r>
                        <a:rPr sz="1200" b="1" spc="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200" b="1" spc="-2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200" b="1" spc="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200" b="1" spc="-1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200" b="1" spc="-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o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R="681355" algn="ctr">
                        <a:lnSpc>
                          <a:spcPts val="5985"/>
                        </a:lnSpc>
                      </a:pPr>
                      <a:r>
                        <a:rPr sz="6000" b="1" dirty="0" smtClean="0">
                          <a:solidFill>
                            <a:srgbClr val="622422"/>
                          </a:solidFill>
                          <a:latin typeface="Calibri"/>
                          <a:cs typeface="Calibri"/>
                        </a:rPr>
                        <a:t>6.8</a:t>
                      </a:r>
                      <a:endParaRPr sz="60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rowSpan="2" gridSpan="9">
                  <a:txBody>
                    <a:bodyPr/>
                    <a:lstStyle/>
                    <a:p>
                      <a:pPr marL="1395095">
                        <a:lnSpc>
                          <a:spcPct val="100000"/>
                        </a:lnSpc>
                        <a:tabLst>
                          <a:tab pos="2604770" algn="l"/>
                          <a:tab pos="3209925" algn="l"/>
                        </a:tabLst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1400"/>
                        </a:lnSpc>
                        <a:spcBef>
                          <a:spcPts val="58"/>
                        </a:spcBef>
                      </a:pPr>
                      <a:endParaRPr sz="1400"/>
                    </a:p>
                    <a:p>
                      <a:pPr marL="789305">
                        <a:lnSpc>
                          <a:spcPct val="100000"/>
                        </a:lnSpc>
                        <a:tabLst>
                          <a:tab pos="3815715" algn="l"/>
                          <a:tab pos="4420235" algn="l"/>
                        </a:tabLst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84111"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</a:pPr>
                      <a:r>
                        <a:rPr sz="1200" b="1" spc="-1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200" b="1" spc="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200" b="1" spc="-1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li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1200" b="1" spc="-1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200" b="1" spc="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200" b="1" spc="-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ón</a:t>
                      </a:r>
                      <a:r>
                        <a:rPr sz="1200" b="1" spc="-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200" b="1" spc="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da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l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9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71843">
                <a:tc>
                  <a:txBody>
                    <a:bodyPr/>
                    <a:lstStyle/>
                    <a:p>
                      <a:pPr marL="342900">
                        <a:lnSpc>
                          <a:spcPct val="100000"/>
                        </a:lnSpc>
                      </a:pPr>
                      <a:r>
                        <a:rPr sz="2000" b="1" dirty="0" smtClean="0">
                          <a:solidFill>
                            <a:srgbClr val="622422"/>
                          </a:solidFill>
                          <a:latin typeface="Calibri"/>
                          <a:cs typeface="Calibri"/>
                        </a:rPr>
                        <a:t>5,</a:t>
                      </a:r>
                      <a:r>
                        <a:rPr sz="2000" b="1" spc="-35" dirty="0" smtClean="0">
                          <a:solidFill>
                            <a:srgbClr val="622422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000" b="1" spc="0" dirty="0" smtClean="0">
                          <a:solidFill>
                            <a:srgbClr val="622422"/>
                          </a:solidFill>
                          <a:latin typeface="Calibri"/>
                          <a:cs typeface="Calibri"/>
                        </a:rPr>
                        <a:t>7</a:t>
                      </a:r>
                      <a:r>
                        <a:rPr sz="2000" b="1" spc="-5" dirty="0" smtClean="0">
                          <a:solidFill>
                            <a:srgbClr val="622422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000" b="1" spc="0" dirty="0" smtClean="0">
                          <a:solidFill>
                            <a:srgbClr val="622422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2000" b="1" spc="-10" dirty="0" smtClean="0">
                          <a:solidFill>
                            <a:srgbClr val="622422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2000" b="1" spc="0" dirty="0" smtClean="0">
                          <a:solidFill>
                            <a:srgbClr val="622422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225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374408">
                <a:tc>
                  <a:txBody>
                    <a:bodyPr/>
                    <a:lstStyle/>
                    <a:p>
                      <a:pPr marL="194310">
                        <a:lnSpc>
                          <a:spcPct val="100000"/>
                        </a:lnSpc>
                      </a:pPr>
                      <a:r>
                        <a:rPr sz="1200" b="1" spc="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200" b="1" spc="-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200" b="1" spc="-1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200" b="1" spc="-2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9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200" b="1" spc="-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ó</a:t>
                      </a:r>
                      <a:r>
                        <a:rPr sz="1200" b="1" spc="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200" b="1" spc="-1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ca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  <a:tr h="323621">
                <a:tc>
                  <a:txBody>
                    <a:bodyPr/>
                    <a:lstStyle/>
                    <a:p>
                      <a:pPr marL="620395">
                        <a:lnSpc>
                          <a:spcPct val="100000"/>
                        </a:lnSpc>
                      </a:pPr>
                      <a:r>
                        <a:rPr sz="2000" b="1" dirty="0" smtClean="0">
                          <a:solidFill>
                            <a:srgbClr val="622422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3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4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6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10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/N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c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17520" y="1014983"/>
            <a:ext cx="283464" cy="292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61110" y="893317"/>
            <a:ext cx="20897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vi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99432" y="679704"/>
            <a:ext cx="160020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925311" y="679704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726304" y="10668"/>
            <a:ext cx="4340225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49352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49352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993264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907667"/>
            <a:ext cx="5715000" cy="1316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124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2095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9760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74264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50920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30623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907279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584825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45120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2877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8067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4845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16204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83997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480940" y="3294253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046090" y="3294253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15848" y="283781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57147" y="23370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34692" y="23370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412619" y="2538729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126994" y="263969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768090" y="23370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445889" y="21389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160009" y="27368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142107" y="4424553"/>
            <a:ext cx="5715000" cy="14264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164967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768471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75022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978527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585078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188583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795134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398639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005191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609838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3418459" y="5920435"/>
            <a:ext cx="25234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617855" algn="l"/>
                <a:tab pos="1222375" algn="l"/>
                <a:tab pos="1828164" algn="l"/>
                <a:tab pos="2433320" algn="l"/>
              </a:tabLst>
            </a:pPr>
            <a:r>
              <a:rPr sz="1200" spc="-10" dirty="0" smtClean="0">
                <a:latin typeface="Calibri"/>
                <a:cs typeface="Calibri"/>
              </a:rPr>
              <a:t>2	4	5	6	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444488" y="592043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049516" y="592043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615173" y="5920435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107426" y="5920435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391915" y="5429758"/>
            <a:ext cx="27940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Calibri"/>
                <a:cs typeface="Calibri"/>
              </a:rPr>
              <a:t>2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5" dirty="0" smtClean="0">
                <a:latin typeface="Calibri"/>
                <a:cs typeface="Calibri"/>
              </a:rPr>
              <a:t>8</a:t>
            </a:r>
            <a:r>
              <a:rPr sz="1000" spc="5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996944" y="5429758"/>
            <a:ext cx="278765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Calibri"/>
                <a:cs typeface="Calibri"/>
              </a:rPr>
              <a:t>2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5" dirty="0" smtClean="0">
                <a:latin typeface="Calibri"/>
                <a:cs typeface="Calibri"/>
              </a:rPr>
              <a:t>8</a:t>
            </a:r>
            <a:r>
              <a:rPr sz="1000" spc="5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02226" y="5164328"/>
            <a:ext cx="27940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Calibri"/>
                <a:cs typeface="Calibri"/>
              </a:rPr>
              <a:t>8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5" dirty="0" smtClean="0">
                <a:latin typeface="Calibri"/>
                <a:cs typeface="Calibri"/>
              </a:rPr>
              <a:t>3</a:t>
            </a:r>
            <a:r>
              <a:rPr sz="1000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207253" y="5429758"/>
            <a:ext cx="278765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Calibri"/>
                <a:cs typeface="Calibri"/>
              </a:rPr>
              <a:t>2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5" dirty="0" smtClean="0">
                <a:latin typeface="Calibri"/>
                <a:cs typeface="Calibri"/>
              </a:rPr>
              <a:t>8</a:t>
            </a:r>
            <a:r>
              <a:rPr sz="1000" spc="5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779134" y="4758944"/>
            <a:ext cx="34290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Calibri"/>
                <a:cs typeface="Calibri"/>
              </a:rPr>
              <a:t>16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10" dirty="0" smtClean="0">
                <a:latin typeface="Calibri"/>
                <a:cs typeface="Calibri"/>
              </a:rPr>
              <a:t>7</a:t>
            </a:r>
            <a:r>
              <a:rPr sz="1000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84163" y="4493514"/>
            <a:ext cx="34290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Calibri"/>
                <a:cs typeface="Calibri"/>
              </a:rPr>
              <a:t>22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10" dirty="0" smtClean="0">
                <a:latin typeface="Calibri"/>
                <a:cs typeface="Calibri"/>
              </a:rPr>
              <a:t>2</a:t>
            </a:r>
            <a:r>
              <a:rPr sz="1000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989444" y="4758944"/>
            <a:ext cx="34290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Calibri"/>
                <a:cs typeface="Calibri"/>
              </a:rPr>
              <a:t>16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10" dirty="0" smtClean="0">
                <a:latin typeface="Calibri"/>
                <a:cs typeface="Calibri"/>
              </a:rPr>
              <a:t>7</a:t>
            </a:r>
            <a:r>
              <a:rPr sz="1000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594472" y="4358132"/>
            <a:ext cx="342900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Calibri"/>
                <a:cs typeface="Calibri"/>
              </a:rPr>
              <a:t>25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10" dirty="0" smtClean="0">
                <a:latin typeface="Calibri"/>
                <a:cs typeface="Calibri"/>
              </a:rPr>
              <a:t>0</a:t>
            </a:r>
            <a:r>
              <a:rPr sz="1000" spc="0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233409" y="5429758"/>
            <a:ext cx="278765" cy="172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Calibri"/>
                <a:cs typeface="Calibri"/>
              </a:rPr>
              <a:t>2</a:t>
            </a:r>
            <a:r>
              <a:rPr sz="1000" spc="5" dirty="0" smtClean="0">
                <a:latin typeface="Calibri"/>
                <a:cs typeface="Calibri"/>
              </a:rPr>
              <a:t>.</a:t>
            </a:r>
            <a:r>
              <a:rPr sz="1000" spc="-5" dirty="0" smtClean="0">
                <a:latin typeface="Calibri"/>
                <a:cs typeface="Calibri"/>
              </a:rPr>
              <a:t>8</a:t>
            </a:r>
            <a:r>
              <a:rPr sz="1000" spc="5" dirty="0" smtClean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488935" y="2066544"/>
            <a:ext cx="56692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744968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7.5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58368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636776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347216" y="4968240"/>
            <a:ext cx="566928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603247" y="4968240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1068120" y="3927982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7.9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958392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127861" y="5032502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411224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539239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428650" y="6292758"/>
            <a:ext cx="565277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(3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395,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4.138)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0.821,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0.368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718303" y="679704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09488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845177" y="10668"/>
            <a:ext cx="4221480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374775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374775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87452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017520" y="1014983"/>
            <a:ext cx="283464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061110" y="893317"/>
            <a:ext cx="20897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vi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820798"/>
            <a:ext cx="5715000" cy="14904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35736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70383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474976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43072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14215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82311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553455" y="3288410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98144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268349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38604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08477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578733" y="337997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309364" y="3379978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966461" y="3379978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71322" y="28450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204975" y="25043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974850" y="26762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781680" y="28450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515359" y="25043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285234" y="18224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092065" y="28450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070605" y="4348543"/>
            <a:ext cx="5715000" cy="1435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93466" y="5761291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394961" y="5761291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96458" y="5761291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997954" y="5761291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301863" y="5761291"/>
            <a:ext cx="0" cy="49034"/>
          </a:xfrm>
          <a:custGeom>
            <a:avLst/>
            <a:gdLst/>
            <a:ahLst/>
            <a:cxnLst/>
            <a:rect l="l" t="t" r="r" b="b"/>
            <a:pathLst>
              <a:path h="49034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691890" y="5855208"/>
            <a:ext cx="14058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1315085" algn="l"/>
              </a:tabLst>
            </a:pPr>
            <a:r>
              <a:rPr sz="1200" spc="-10" dirty="0" smtClean="0">
                <a:latin typeface="Calibri"/>
                <a:cs typeface="Calibri"/>
              </a:rPr>
              <a:t>7	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297548" y="585520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563739" y="5855208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802760" y="4865242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092700" y="4865242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382892" y="4564126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27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596631" y="4339463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38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9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488935" y="1996439"/>
            <a:ext cx="56692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744968" y="199643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7213854" y="954913"/>
            <a:ext cx="118046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6515" algn="ctr">
              <a:lnSpc>
                <a:spcPct val="100000"/>
              </a:lnSpc>
              <a:spcBef>
                <a:spcPts val="160"/>
              </a:spcBef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732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104126" y="926591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698993" y="2773934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347216" y="5038344"/>
            <a:ext cx="566928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03247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1068120" y="3999610"/>
            <a:ext cx="118046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8.9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6515" algn="ctr">
              <a:lnSpc>
                <a:spcPct val="100000"/>
              </a:lnSpc>
              <a:spcBef>
                <a:spcPts val="160"/>
              </a:spcBef>
            </a:pP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10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958392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553336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59079" y="6437374"/>
            <a:ext cx="6041136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382930" y="6292758"/>
            <a:ext cx="574484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317750" marR="12700" indent="-230568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(2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511,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2.232)=1.125,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0.297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1120" y="679704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73623" y="67970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77992" y="10668"/>
            <a:ext cx="3788410" cy="7886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41705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941705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44462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si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ubro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s?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1705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017520" y="1014983"/>
            <a:ext cx="283464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061110" y="893317"/>
            <a:ext cx="20897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mpu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vi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á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1731" y="1907667"/>
            <a:ext cx="5715000" cy="1316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459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124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2095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9760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74264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50920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30623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907279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584825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45120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2877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8067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4845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16204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83997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480940" y="3294253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046090" y="3294253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15848" y="27368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57147" y="19371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34692" y="23370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412619" y="2538729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090164" y="253872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768090" y="23370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482465" y="273685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160009" y="274421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142107" y="4424553"/>
            <a:ext cx="5715000" cy="14264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164967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768471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75022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978527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585078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188583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795134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398639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005191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609838" y="5826633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3418459" y="5920435"/>
            <a:ext cx="25234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617855" algn="l"/>
                <a:tab pos="1222375" algn="l"/>
                <a:tab pos="1828164" algn="l"/>
                <a:tab pos="2433320" algn="l"/>
              </a:tabLst>
            </a:pPr>
            <a:r>
              <a:rPr sz="1200" spc="-10" dirty="0" smtClean="0">
                <a:latin typeface="Calibri"/>
                <a:cs typeface="Calibri"/>
              </a:rPr>
              <a:t>1	3	4	5	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444488" y="592043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049516" y="592043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654797" y="592043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220202" y="5920435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373628" y="534542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978655" y="534542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547361" y="48991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188965" y="534542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757798" y="48991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62827" y="44526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004684" y="534542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573136" y="51244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215121" y="534542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7104126" y="997965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273543" y="2130805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411224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39239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1068120" y="399961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6.1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958392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127861" y="5103748"/>
            <a:ext cx="913765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7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553336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428650" y="6292758"/>
            <a:ext cx="565277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735,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4.434)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0.166,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0.687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27175" y="893063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3055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153160" y="746252"/>
            <a:ext cx="13519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972302" y="10668"/>
            <a:ext cx="3093720" cy="5727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an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64071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as ú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mas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711070"/>
            <a:ext cx="5358384" cy="14218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111626"/>
            <a:ext cx="0" cy="49275"/>
          </a:xfrm>
          <a:custGeom>
            <a:avLst/>
            <a:gdLst/>
            <a:ahLst/>
            <a:cxnLst/>
            <a:rect l="l" t="t" r="r" b="b"/>
            <a:pathLst>
              <a:path h="49275">
                <a:moveTo>
                  <a:pt x="0" y="0"/>
                </a:moveTo>
                <a:lnTo>
                  <a:pt x="0" y="4927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155191" y="3111626"/>
            <a:ext cx="0" cy="49275"/>
          </a:xfrm>
          <a:custGeom>
            <a:avLst/>
            <a:gdLst/>
            <a:ahLst/>
            <a:cxnLst/>
            <a:rect l="l" t="t" r="r" b="b"/>
            <a:pathLst>
              <a:path h="49275">
                <a:moveTo>
                  <a:pt x="0" y="0"/>
                </a:moveTo>
                <a:lnTo>
                  <a:pt x="0" y="4927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45792" y="3111626"/>
            <a:ext cx="0" cy="49275"/>
          </a:xfrm>
          <a:custGeom>
            <a:avLst/>
            <a:gdLst/>
            <a:ahLst/>
            <a:cxnLst/>
            <a:rect l="l" t="t" r="r" b="b"/>
            <a:pathLst>
              <a:path h="49275">
                <a:moveTo>
                  <a:pt x="0" y="0"/>
                </a:moveTo>
                <a:lnTo>
                  <a:pt x="0" y="4927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9439" y="3111626"/>
            <a:ext cx="0" cy="49275"/>
          </a:xfrm>
          <a:custGeom>
            <a:avLst/>
            <a:gdLst/>
            <a:ahLst/>
            <a:cxnLst/>
            <a:rect l="l" t="t" r="r" b="b"/>
            <a:pathLst>
              <a:path h="49275">
                <a:moveTo>
                  <a:pt x="0" y="0"/>
                </a:moveTo>
                <a:lnTo>
                  <a:pt x="0" y="4927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30040" y="3111626"/>
            <a:ext cx="0" cy="49275"/>
          </a:xfrm>
          <a:custGeom>
            <a:avLst/>
            <a:gdLst/>
            <a:ahLst/>
            <a:cxnLst/>
            <a:rect l="l" t="t" r="r" b="b"/>
            <a:pathLst>
              <a:path h="49275">
                <a:moveTo>
                  <a:pt x="0" y="0"/>
                </a:moveTo>
                <a:lnTo>
                  <a:pt x="0" y="4927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21528" y="3111626"/>
            <a:ext cx="0" cy="49275"/>
          </a:xfrm>
          <a:custGeom>
            <a:avLst/>
            <a:gdLst/>
            <a:ahLst/>
            <a:cxnLst/>
            <a:rect l="l" t="t" r="r" b="b"/>
            <a:pathLst>
              <a:path h="49275">
                <a:moveTo>
                  <a:pt x="0" y="0"/>
                </a:moveTo>
                <a:lnTo>
                  <a:pt x="0" y="4927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609396" y="320471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601216" y="320471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593339" y="320471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585209" y="320471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76953" y="320471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17931" y="250278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22552" y="167982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639948" y="21330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655567" y="267385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672965" y="257746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284982" y="4620552"/>
            <a:ext cx="5431536" cy="12481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07841" y="5845848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55185" y="5845848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99482" y="5845848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846826" y="5845848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694169" y="5845848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538466" y="5845848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385429" y="5845848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679697" y="593841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526407" y="593841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72861" y="593841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219571" y="593841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066280" y="5938418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763382" y="5938418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664077" y="51442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523359" y="485038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382895" y="499490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237478" y="53713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160514" y="53713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943468" y="5452364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7104126" y="926591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71727" y="3816096"/>
            <a:ext cx="1898904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850135" y="3816096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624583" y="5038344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752600" y="5038344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282446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3.5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732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72667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624583" y="575157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752600" y="575157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46047" y="893063"/>
            <a:ext cx="136550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37232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272032" y="746252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972302" y="10668"/>
            <a:ext cx="3093085" cy="5727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an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63754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as ú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mas</a:t>
            </a:r>
            <a:r>
              <a:rPr sz="1800" b="1" spc="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642491"/>
            <a:ext cx="5715000" cy="18470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1544" y="3468242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856232" y="3468242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47871" y="3468242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240528" y="3468242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57783" y="3559809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650998" y="3559809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344161" y="3559809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67485" y="273418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09748" y="21352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51984" y="25848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070605" y="4285678"/>
            <a:ext cx="5715000" cy="1847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90417" y="6111430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785105" y="6111430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476746" y="6111430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169402" y="6111430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428650" y="6204203"/>
            <a:ext cx="5652770" cy="6000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471545">
              <a:lnSpc>
                <a:spcPts val="1265"/>
              </a:lnSpc>
              <a:tabLst>
                <a:tab pos="5164455" algn="l"/>
              </a:tabLst>
            </a:pPr>
            <a:r>
              <a:rPr sz="1200" spc="-10" dirty="0" smtClean="0">
                <a:latin typeface="Calibri"/>
                <a:cs typeface="Calibri"/>
              </a:rPr>
              <a:t>5	4</a:t>
            </a:r>
            <a:endParaRPr sz="1200">
              <a:latin typeface="Calibri"/>
              <a:cs typeface="Calibri"/>
            </a:endParaRPr>
          </a:p>
          <a:p>
            <a:pPr marR="0" algn="ctr">
              <a:lnSpc>
                <a:spcPts val="1355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694,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0.420)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1.654,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0.207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  <a:p>
            <a:pPr marL="2540" algn="ctr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273797" y="620420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097273" y="492810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663310" y="433044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381747" y="52289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104126" y="926591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411224" y="5111496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39239" y="5111496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1068120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72302" y="10668"/>
            <a:ext cx="3093085" cy="5727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an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63754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as ú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mas</a:t>
            </a:r>
            <a:r>
              <a:rPr sz="1800" b="1" spc="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78863" y="893063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01367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704848" y="746252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765935"/>
            <a:ext cx="5715000" cy="16002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222247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279904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37559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98264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55665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643229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702054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760726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819271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78070" y="343598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35279" y="25850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806701" y="167957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01873" y="19928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84421" y="281000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881117" y="23571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142107" y="4456557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164967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054983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48046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838063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731127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621143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512682" y="5793104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560445" y="5887516"/>
            <a:ext cx="188595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903605" algn="l"/>
                <a:tab pos="1795145" algn="l"/>
              </a:tabLst>
            </a:pPr>
            <a:r>
              <a:rPr sz="1200" spc="-10" dirty="0" smtClean="0">
                <a:latin typeface="Calibri"/>
                <a:cs typeface="Calibri"/>
              </a:rPr>
              <a:t>5	4	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235446" y="588751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126985" y="5887516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866126" y="5887516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585464" y="501624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451730" y="507961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305171" y="43383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234810" y="49302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164705" y="49302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016620" y="530275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104126" y="926591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81327" y="5038344"/>
            <a:ext cx="438911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09344" y="5038344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139444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29716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80415" y="6437374"/>
            <a:ext cx="6001512" cy="33528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404266" y="6292758"/>
            <a:ext cx="570547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6160" marR="12700" indent="-228409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390,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1.563)=0.889,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0.353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27175" y="893063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3055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125595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64734" y="3314700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84098" y="2361691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450339" y="182918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79979" y="206298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295650" y="27424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161790" y="280428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091429" y="28069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070605" y="4670843"/>
            <a:ext cx="5715000" cy="13578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093466" y="600739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983482" y="600739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876546" y="600739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766561" y="600739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659626" y="600739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549642" y="600739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441181" y="600739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488816" y="610179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380738" y="610179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272278" y="610179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163817" y="610179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055611" y="6101791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794752" y="6101791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513835" y="52941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380103" y="45529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309996" y="476567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238113" y="551698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091553" y="54449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8021573" y="551545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1153160" y="10668"/>
            <a:ext cx="7912734" cy="11906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0" algn="r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an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R="12700" algn="r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2006?</a:t>
            </a:r>
            <a:endParaRPr sz="1800">
              <a:latin typeface="Calibri"/>
              <a:cs typeface="Calibri"/>
            </a:endParaRPr>
          </a:p>
          <a:p>
            <a:pPr>
              <a:lnSpc>
                <a:spcPts val="1400"/>
              </a:lnSpc>
              <a:spcBef>
                <a:spcPts val="72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  <a:p>
            <a:pPr marR="577215" algn="r">
              <a:lnSpc>
                <a:spcPct val="100000"/>
              </a:lnSpc>
              <a:spcBef>
                <a:spcPts val="60"/>
              </a:spcBef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7213854" y="1026286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3.7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85216" y="3886200"/>
            <a:ext cx="1898904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563624" y="3886200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338072" y="5111496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66088" y="511149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996492" y="4070857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3.4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86764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056233" y="5175377"/>
            <a:ext cx="914400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482089" y="5890158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338072" y="5824728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66088" y="5824728"/>
            <a:ext cx="368807" cy="3870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6244" y="1981200"/>
            <a:ext cx="8008620" cy="391769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56870" marR="132715" indent="-344805">
              <a:lnSpc>
                <a:spcPct val="80000"/>
              </a:lnSpc>
            </a:pP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ob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an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di</a:t>
            </a:r>
            <a:r>
              <a:rPr sz="2000" spc="-7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ncias</a:t>
            </a:r>
            <a:r>
              <a:rPr sz="2000" spc="6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gru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os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ed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z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í,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el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gru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j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DF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(18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25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ñ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),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 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pots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tiene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pac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iti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 la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op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nión 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IF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 p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g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ti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os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gu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nt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8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: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>
              <a:lnSpc>
                <a:spcPts val="900"/>
              </a:lnSpc>
              <a:spcBef>
                <a:spcPts val="22"/>
              </a:spcBef>
            </a:pPr>
            <a:endParaRPr sz="2000">
              <a:latin typeface="Arial" pitchFamily="34" charset="0"/>
              <a:cs typeface="Arial" pitchFamily="34" charset="0"/>
            </a:endParaRPr>
          </a:p>
          <a:p>
            <a:pPr>
              <a:lnSpc>
                <a:spcPts val="1000"/>
              </a:lnSpc>
            </a:pPr>
            <a:endParaRPr sz="2000">
              <a:latin typeface="Arial" pitchFamily="34" charset="0"/>
              <a:cs typeface="Arial" pitchFamily="34" charset="0"/>
            </a:endParaRPr>
          </a:p>
          <a:p>
            <a:pPr marL="356870" indent="-344805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ñ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IFE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en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cc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 indent="-344805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pa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cialidad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IFE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en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las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ion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8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7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0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06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 indent="-344805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La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z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IFE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(ba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j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los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pot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)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 indent="-344805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La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por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cia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IFE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ti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ución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 indent="-344805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La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ali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ació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8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 la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oc</a:t>
            </a:r>
            <a:r>
              <a:rPr sz="2000" spc="-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acia</a:t>
            </a:r>
            <a:r>
              <a:rPr sz="2000" spc="5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é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xi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 indent="-344805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La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ali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ació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8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 la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articipació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cí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5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xi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os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>
              <a:lnSpc>
                <a:spcPts val="1000"/>
              </a:lnSpc>
              <a:buClr>
                <a:srgbClr val="C00000"/>
              </a:buClr>
              <a:buFont typeface="Arial"/>
              <a:buChar char="•"/>
            </a:pPr>
            <a:endParaRPr sz="2000">
              <a:latin typeface="Arial" pitchFamily="34" charset="0"/>
              <a:cs typeface="Arial" pitchFamily="34" charset="0"/>
            </a:endParaRPr>
          </a:p>
          <a:p>
            <a:pPr>
              <a:lnSpc>
                <a:spcPts val="1400"/>
              </a:lnSpc>
              <a:spcBef>
                <a:spcPts val="1"/>
              </a:spcBef>
              <a:buClr>
                <a:srgbClr val="C00000"/>
              </a:buClr>
              <a:buFont typeface="Arial"/>
              <a:buChar char="•"/>
            </a:pPr>
            <a:endParaRPr sz="2000">
              <a:latin typeface="Arial" pitchFamily="34" charset="0"/>
              <a:cs typeface="Arial" pitchFamily="34" charset="0"/>
            </a:endParaRPr>
          </a:p>
          <a:p>
            <a:pPr marL="12700">
              <a:lnSpc>
                <a:spcPct val="100000"/>
              </a:lnSpc>
            </a:pP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grup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j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ó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 26 a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35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ños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Mo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nt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y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sz="2000" spc="5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an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di</a:t>
            </a:r>
            <a:r>
              <a:rPr sz="2000" spc="-7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ncias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>
              <a:lnSpc>
                <a:spcPts val="1925"/>
              </a:lnSpc>
            </a:pP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dí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ti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as</a:t>
            </a:r>
            <a:r>
              <a:rPr sz="2000" spc="6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dos r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: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>
              <a:lnSpc>
                <a:spcPts val="900"/>
              </a:lnSpc>
              <a:spcBef>
                <a:spcPts val="19"/>
              </a:spcBef>
            </a:pPr>
            <a:endParaRPr sz="2000">
              <a:latin typeface="Arial" pitchFamily="34" charset="0"/>
              <a:cs typeface="Arial" pitchFamily="34" charset="0"/>
            </a:endParaRPr>
          </a:p>
          <a:p>
            <a:pPr>
              <a:lnSpc>
                <a:spcPts val="1000"/>
              </a:lnSpc>
            </a:pPr>
            <a:endParaRPr sz="2000">
              <a:latin typeface="Arial" pitchFamily="34" charset="0"/>
              <a:cs typeface="Arial" pitchFamily="34" charset="0"/>
            </a:endParaRPr>
          </a:p>
          <a:p>
            <a:pPr marL="356870" indent="-344805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El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 </a:t>
            </a:r>
            <a:r>
              <a:rPr sz="2000" spc="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cu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 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on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la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afir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ació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q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ue el</a:t>
            </a:r>
            <a:r>
              <a:rPr sz="2000" spc="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es</a:t>
            </a:r>
            <a:r>
              <a:rPr sz="2000" spc="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la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ún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7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or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>
              <a:lnSpc>
                <a:spcPts val="1920"/>
              </a:lnSpc>
            </a:pP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par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ti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ipación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el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5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7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los</a:t>
            </a:r>
            <a:r>
              <a:rPr sz="2000" spc="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 indent="-344805">
              <a:lnSpc>
                <a:spcPct val="100000"/>
              </a:lnSpc>
              <a:buClr>
                <a:srgbClr val="C00000"/>
              </a:buClr>
              <a:buFont typeface="Arial"/>
              <a:buChar char="•"/>
              <a:tabLst>
                <a:tab pos="356870" algn="l"/>
              </a:tabLst>
            </a:pP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La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ali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f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ació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8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 la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articipació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7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de 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os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4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xi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os</a:t>
            </a:r>
            <a:r>
              <a:rPr sz="2000" spc="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4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endParaRPr sz="2000">
              <a:latin typeface="Arial" pitchFamily="34" charset="0"/>
              <a:cs typeface="Arial" pitchFamily="34" charset="0"/>
            </a:endParaRPr>
          </a:p>
          <a:p>
            <a:pPr marL="356870">
              <a:lnSpc>
                <a:spcPts val="1920"/>
              </a:lnSpc>
            </a:pP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ncia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6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u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3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n</a:t>
            </a:r>
            <a:r>
              <a:rPr sz="2000" spc="-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sz="2000" spc="3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al</a:t>
            </a:r>
            <a:r>
              <a:rPr sz="2000" spc="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e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r</a:t>
            </a:r>
            <a:r>
              <a:rPr sz="2000" spc="5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los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sz="2000" spc="-2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10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sz="2000" spc="-1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o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t</a:t>
            </a:r>
            <a:r>
              <a:rPr sz="2000" spc="-2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s</a:t>
            </a:r>
            <a:r>
              <a:rPr sz="2000" spc="-5" dirty="0" smtClean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.</a:t>
            </a:r>
            <a:endParaRPr sz="2000"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3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 smtClean="0">
                <a:solidFill>
                  <a:schemeClr val="accent1">
                    <a:lumMod val="50000"/>
                  </a:schemeClr>
                </a:solidFill>
              </a:rPr>
              <a:t>Principales Hallazgos</a:t>
            </a:r>
            <a:endParaRPr lang="es-MX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46047" y="893063"/>
            <a:ext cx="136550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37232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125595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64734" y="3314700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303779" y="24335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08350" y="265341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161790" y="265341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091429" y="272961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999232" y="4285678"/>
            <a:ext cx="5715000" cy="1847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19044" y="6111430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713732" y="6111430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405371" y="6111430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098028" y="6111430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816222" y="620420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509386" y="620420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202551" y="620420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873246" y="507961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591936" y="43279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373873" y="507961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1272032" y="10668"/>
            <a:ext cx="7793990" cy="11906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0" algn="r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an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R="12700" algn="r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2006?</a:t>
            </a:r>
            <a:endParaRPr sz="1800">
              <a:latin typeface="Calibri"/>
              <a:cs typeface="Calibri"/>
            </a:endParaRPr>
          </a:p>
          <a:p>
            <a:pPr>
              <a:lnSpc>
                <a:spcPts val="1400"/>
              </a:lnSpc>
              <a:spcBef>
                <a:spcPts val="72"/>
              </a:spcBef>
            </a:pPr>
            <a:endParaRPr sz="1400"/>
          </a:p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  <a:p>
            <a:pPr marR="577215" algn="r">
              <a:lnSpc>
                <a:spcPct val="100000"/>
              </a:lnSpc>
              <a:spcBef>
                <a:spcPts val="60"/>
              </a:spcBef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4098" y="2137664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513713" y="182918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213854" y="1026286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85216" y="3816096"/>
            <a:ext cx="1898904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563624" y="3816096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338072" y="5038344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466088" y="5038344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996492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96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4.0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86764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338072" y="575157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66088" y="575157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72302" y="10668"/>
            <a:ext cx="3093720" cy="5727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an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87820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 2006?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578863" y="893063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01367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704848" y="746252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848230"/>
            <a:ext cx="5715000" cy="1435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260978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466088" y="3260978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767583" y="3260978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069079" y="3260978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72861" y="3260978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762101" y="3353689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064766" y="3353689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367532" y="3353689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670297" y="3353689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05687" y="25793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159254" y="20525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49192" y="191300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801361" y="273177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142107" y="4337684"/>
            <a:ext cx="5715000" cy="16001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164967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22622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280278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337934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398639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456041" y="5915025"/>
            <a:ext cx="0" cy="48996"/>
          </a:xfrm>
          <a:custGeom>
            <a:avLst/>
            <a:gdLst/>
            <a:ahLst/>
            <a:cxnLst/>
            <a:rect l="l" t="t" r="r" b="b"/>
            <a:pathLst>
              <a:path h="48996">
                <a:moveTo>
                  <a:pt x="0" y="0"/>
                </a:moveTo>
                <a:lnTo>
                  <a:pt x="0" y="4899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644646" y="6009132"/>
            <a:ext cx="2220595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1070610" algn="l"/>
                <a:tab pos="2129790" algn="l"/>
              </a:tabLst>
            </a:pPr>
            <a:r>
              <a:rPr sz="1200" dirty="0" smtClean="0">
                <a:latin typeface="Calibri"/>
                <a:cs typeface="Calibri"/>
              </a:rPr>
              <a:t>4	3	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820661" y="6009132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727060" y="6009132"/>
            <a:ext cx="40386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/N</a:t>
            </a:r>
            <a:r>
              <a:rPr sz="1200" spc="0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728084" y="5076697"/>
            <a:ext cx="427355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Arial"/>
                <a:cs typeface="Arial"/>
              </a:rPr>
              <a:t>22</a:t>
            </a:r>
            <a:r>
              <a:rPr sz="1100" spc="0" dirty="0" smtClean="0">
                <a:latin typeface="Arial"/>
                <a:cs typeface="Arial"/>
              </a:rPr>
              <a:t>.</a:t>
            </a:r>
            <a:r>
              <a:rPr sz="1100" spc="5" dirty="0" smtClean="0">
                <a:latin typeface="Arial"/>
                <a:cs typeface="Arial"/>
              </a:rPr>
              <a:t>2</a:t>
            </a:r>
            <a:r>
              <a:rPr sz="1100" spc="0" dirty="0" smtClean="0">
                <a:latin typeface="Arial"/>
                <a:cs typeface="Arial"/>
              </a:rPr>
              <a:t>%</a:t>
            </a:r>
            <a:endParaRPr sz="11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735829" y="4557267"/>
            <a:ext cx="427355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Arial"/>
                <a:cs typeface="Arial"/>
              </a:rPr>
              <a:t>44</a:t>
            </a:r>
            <a:r>
              <a:rPr sz="1100" spc="0" dirty="0" smtClean="0">
                <a:latin typeface="Arial"/>
                <a:cs typeface="Arial"/>
              </a:rPr>
              <a:t>.</a:t>
            </a:r>
            <a:r>
              <a:rPr sz="1100" spc="5" dirty="0" smtClean="0">
                <a:latin typeface="Arial"/>
                <a:cs typeface="Arial"/>
              </a:rPr>
              <a:t>4</a:t>
            </a:r>
            <a:r>
              <a:rPr sz="1100" spc="0" dirty="0" smtClean="0">
                <a:latin typeface="Arial"/>
                <a:cs typeface="Arial"/>
              </a:rPr>
              <a:t>%</a:t>
            </a:r>
            <a:endParaRPr sz="11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807202" y="5298185"/>
            <a:ext cx="427355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Arial"/>
                <a:cs typeface="Arial"/>
              </a:rPr>
              <a:t>11</a:t>
            </a:r>
            <a:r>
              <a:rPr sz="1100" spc="0" dirty="0" smtClean="0">
                <a:latin typeface="Arial"/>
                <a:cs typeface="Arial"/>
              </a:rPr>
              <a:t>.</a:t>
            </a:r>
            <a:r>
              <a:rPr sz="1100" spc="5" dirty="0" smtClean="0">
                <a:latin typeface="Arial"/>
                <a:cs typeface="Arial"/>
              </a:rPr>
              <a:t>1</a:t>
            </a:r>
            <a:r>
              <a:rPr sz="1100" spc="0" dirty="0" smtClean="0">
                <a:latin typeface="Arial"/>
                <a:cs typeface="Arial"/>
              </a:rPr>
              <a:t>%</a:t>
            </a:r>
            <a:endParaRPr sz="11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878573" y="5154676"/>
            <a:ext cx="427355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Arial"/>
                <a:cs typeface="Arial"/>
              </a:rPr>
              <a:t>16</a:t>
            </a:r>
            <a:r>
              <a:rPr sz="1100" spc="0" dirty="0" smtClean="0">
                <a:latin typeface="Arial"/>
                <a:cs typeface="Arial"/>
              </a:rPr>
              <a:t>.</a:t>
            </a:r>
            <a:r>
              <a:rPr sz="1100" spc="5" dirty="0" smtClean="0">
                <a:latin typeface="Arial"/>
                <a:cs typeface="Arial"/>
              </a:rPr>
              <a:t>7</a:t>
            </a:r>
            <a:r>
              <a:rPr sz="1100" spc="0" dirty="0" smtClean="0">
                <a:latin typeface="Arial"/>
                <a:cs typeface="Arial"/>
              </a:rPr>
              <a:t>%</a:t>
            </a:r>
            <a:endParaRPr sz="11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951469" y="5452465"/>
            <a:ext cx="347980" cy="1790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Arial"/>
                <a:cs typeface="Arial"/>
              </a:rPr>
              <a:t>5</a:t>
            </a:r>
            <a:r>
              <a:rPr sz="1100" spc="0" dirty="0" smtClean="0">
                <a:latin typeface="Arial"/>
                <a:cs typeface="Arial"/>
              </a:rPr>
              <a:t>.</a:t>
            </a:r>
            <a:r>
              <a:rPr sz="1100" spc="5" dirty="0" smtClean="0">
                <a:latin typeface="Arial"/>
                <a:cs typeface="Arial"/>
              </a:rPr>
              <a:t>6</a:t>
            </a:r>
            <a:r>
              <a:rPr sz="1100" spc="0" dirty="0" smtClean="0">
                <a:latin typeface="Arial"/>
                <a:cs typeface="Arial"/>
              </a:rPr>
              <a:t>%</a:t>
            </a:r>
            <a:endParaRPr sz="1100">
              <a:latin typeface="Arial"/>
              <a:cs typeface="Arial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7104126" y="926591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28472" y="3886200"/>
            <a:ext cx="1898903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06879" y="3886200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481327" y="5111496"/>
            <a:ext cx="438911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609344" y="511149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1139444" y="4070857"/>
            <a:ext cx="118046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029716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624964" y="5890158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481327" y="5824728"/>
            <a:ext cx="438911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09344" y="5824728"/>
            <a:ext cx="368807" cy="3870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77952" y="6467854"/>
            <a:ext cx="5163312" cy="34137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51703" y="6455662"/>
            <a:ext cx="344424" cy="37185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291328" y="6455662"/>
            <a:ext cx="472439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474208" y="6467854"/>
            <a:ext cx="320039" cy="34137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519928" y="6467854"/>
            <a:ext cx="664463" cy="34137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63367" y="6711694"/>
            <a:ext cx="1386840" cy="14630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675888" y="6711694"/>
            <a:ext cx="320039" cy="14630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501802" y="6290614"/>
            <a:ext cx="5513070" cy="54419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198370" marR="12700" indent="-2186305">
              <a:lnSpc>
                <a:spcPct val="1004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(5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468,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0.833)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6.561,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0.015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&lt;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33054" y="6441338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888888"/>
                </a:solidFill>
                <a:latin typeface="Calibri"/>
                <a:cs typeface="Calibri"/>
              </a:rPr>
              <a:t>42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8739" y="31495"/>
            <a:ext cx="161734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35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ee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15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1600" spc="-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0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eli</a:t>
            </a:r>
            <a:r>
              <a:rPr sz="1600" spc="1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ió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14287" y="928624"/>
            <a:ext cx="1360297" cy="436245"/>
          </a:xfrm>
          <a:custGeom>
            <a:avLst/>
            <a:gdLst/>
            <a:ahLst/>
            <a:cxnLst/>
            <a:rect l="l" t="t" r="r" b="b"/>
            <a:pathLst>
              <a:path w="1360297" h="436245">
                <a:moveTo>
                  <a:pt x="0" y="436245"/>
                </a:moveTo>
                <a:lnTo>
                  <a:pt x="1360297" y="436245"/>
                </a:lnTo>
                <a:lnTo>
                  <a:pt x="1360297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74546" y="928624"/>
            <a:ext cx="785380" cy="436245"/>
          </a:xfrm>
          <a:custGeom>
            <a:avLst/>
            <a:gdLst/>
            <a:ahLst/>
            <a:cxnLst/>
            <a:rect l="l" t="t" r="r" b="b"/>
            <a:pathLst>
              <a:path w="785380" h="436245">
                <a:moveTo>
                  <a:pt x="0" y="436245"/>
                </a:moveTo>
                <a:lnTo>
                  <a:pt x="785380" y="436245"/>
                </a:lnTo>
                <a:lnTo>
                  <a:pt x="785380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60041" y="928624"/>
            <a:ext cx="758202" cy="436245"/>
          </a:xfrm>
          <a:custGeom>
            <a:avLst/>
            <a:gdLst/>
            <a:ahLst/>
            <a:cxnLst/>
            <a:rect l="l" t="t" r="r" b="b"/>
            <a:pathLst>
              <a:path w="758202" h="436245">
                <a:moveTo>
                  <a:pt x="0" y="436245"/>
                </a:moveTo>
                <a:lnTo>
                  <a:pt x="758202" y="436245"/>
                </a:lnTo>
                <a:lnTo>
                  <a:pt x="758202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18230" y="928624"/>
            <a:ext cx="890523" cy="436245"/>
          </a:xfrm>
          <a:custGeom>
            <a:avLst/>
            <a:gdLst/>
            <a:ahLst/>
            <a:cxnLst/>
            <a:rect l="l" t="t" r="r" b="b"/>
            <a:pathLst>
              <a:path w="890524" h="436245">
                <a:moveTo>
                  <a:pt x="0" y="436245"/>
                </a:moveTo>
                <a:lnTo>
                  <a:pt x="890523" y="436245"/>
                </a:lnTo>
                <a:lnTo>
                  <a:pt x="890523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08754" y="928624"/>
            <a:ext cx="712419" cy="436245"/>
          </a:xfrm>
          <a:custGeom>
            <a:avLst/>
            <a:gdLst/>
            <a:ahLst/>
            <a:cxnLst/>
            <a:rect l="l" t="t" r="r" b="b"/>
            <a:pathLst>
              <a:path w="712419" h="436245">
                <a:moveTo>
                  <a:pt x="0" y="436245"/>
                </a:moveTo>
                <a:lnTo>
                  <a:pt x="712419" y="436245"/>
                </a:lnTo>
                <a:lnTo>
                  <a:pt x="71241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721097" y="928624"/>
            <a:ext cx="712419" cy="436245"/>
          </a:xfrm>
          <a:custGeom>
            <a:avLst/>
            <a:gdLst/>
            <a:ahLst/>
            <a:cxnLst/>
            <a:rect l="l" t="t" r="r" b="b"/>
            <a:pathLst>
              <a:path w="712419" h="436245">
                <a:moveTo>
                  <a:pt x="0" y="436245"/>
                </a:moveTo>
                <a:lnTo>
                  <a:pt x="712419" y="436245"/>
                </a:lnTo>
                <a:lnTo>
                  <a:pt x="71241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33567" y="928624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307582" y="928624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181595" y="928624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055736" y="928624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4287" y="1364869"/>
            <a:ext cx="1360297" cy="828928"/>
          </a:xfrm>
          <a:custGeom>
            <a:avLst/>
            <a:gdLst/>
            <a:ahLst/>
            <a:cxnLst/>
            <a:rect l="l" t="t" r="r" b="b"/>
            <a:pathLst>
              <a:path w="1360297" h="828928">
                <a:moveTo>
                  <a:pt x="0" y="828928"/>
                </a:moveTo>
                <a:lnTo>
                  <a:pt x="1360297" y="828928"/>
                </a:lnTo>
                <a:lnTo>
                  <a:pt x="1360297" y="0"/>
                </a:lnTo>
                <a:lnTo>
                  <a:pt x="0" y="0"/>
                </a:lnTo>
                <a:lnTo>
                  <a:pt x="0" y="828928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4287" y="2614422"/>
            <a:ext cx="1360297" cy="420624"/>
          </a:xfrm>
          <a:custGeom>
            <a:avLst/>
            <a:gdLst/>
            <a:ahLst/>
            <a:cxnLst/>
            <a:rect l="l" t="t" r="r" b="b"/>
            <a:pathLst>
              <a:path w="1360297" h="420624">
                <a:moveTo>
                  <a:pt x="0" y="420624"/>
                </a:moveTo>
                <a:lnTo>
                  <a:pt x="1360297" y="420624"/>
                </a:lnTo>
                <a:lnTo>
                  <a:pt x="1360297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4287" y="3455670"/>
            <a:ext cx="1360297" cy="841247"/>
          </a:xfrm>
          <a:custGeom>
            <a:avLst/>
            <a:gdLst/>
            <a:ahLst/>
            <a:cxnLst/>
            <a:rect l="l" t="t" r="r" b="b"/>
            <a:pathLst>
              <a:path w="1360297" h="841248">
                <a:moveTo>
                  <a:pt x="0" y="841247"/>
                </a:moveTo>
                <a:lnTo>
                  <a:pt x="1360297" y="841247"/>
                </a:lnTo>
                <a:lnTo>
                  <a:pt x="1360297" y="0"/>
                </a:lnTo>
                <a:lnTo>
                  <a:pt x="0" y="0"/>
                </a:lnTo>
                <a:lnTo>
                  <a:pt x="0" y="841247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4287" y="5558840"/>
            <a:ext cx="1360297" cy="323850"/>
          </a:xfrm>
          <a:custGeom>
            <a:avLst/>
            <a:gdLst/>
            <a:ahLst/>
            <a:cxnLst/>
            <a:rect l="l" t="t" r="r" b="b"/>
            <a:pathLst>
              <a:path w="1360297" h="323850">
                <a:moveTo>
                  <a:pt x="0" y="323849"/>
                </a:moveTo>
                <a:lnTo>
                  <a:pt x="1360297" y="323849"/>
                </a:lnTo>
                <a:lnTo>
                  <a:pt x="1360297" y="0"/>
                </a:lnTo>
                <a:lnTo>
                  <a:pt x="0" y="0"/>
                </a:lnTo>
                <a:lnTo>
                  <a:pt x="0" y="32384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574546" y="5558840"/>
            <a:ext cx="785380" cy="161925"/>
          </a:xfrm>
          <a:custGeom>
            <a:avLst/>
            <a:gdLst/>
            <a:ahLst/>
            <a:cxnLst/>
            <a:rect l="l" t="t" r="r" b="b"/>
            <a:pathLst>
              <a:path w="785380" h="161925">
                <a:moveTo>
                  <a:pt x="0" y="161924"/>
                </a:moveTo>
                <a:lnTo>
                  <a:pt x="785380" y="161924"/>
                </a:lnTo>
                <a:lnTo>
                  <a:pt x="785380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360041" y="5558840"/>
            <a:ext cx="758202" cy="161925"/>
          </a:xfrm>
          <a:custGeom>
            <a:avLst/>
            <a:gdLst/>
            <a:ahLst/>
            <a:cxnLst/>
            <a:rect l="l" t="t" r="r" b="b"/>
            <a:pathLst>
              <a:path w="758202" h="161925">
                <a:moveTo>
                  <a:pt x="0" y="161924"/>
                </a:moveTo>
                <a:lnTo>
                  <a:pt x="758202" y="161924"/>
                </a:lnTo>
                <a:lnTo>
                  <a:pt x="758202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118230" y="5558840"/>
            <a:ext cx="890523" cy="161925"/>
          </a:xfrm>
          <a:custGeom>
            <a:avLst/>
            <a:gdLst/>
            <a:ahLst/>
            <a:cxnLst/>
            <a:rect l="l" t="t" r="r" b="b"/>
            <a:pathLst>
              <a:path w="890524" h="161925">
                <a:moveTo>
                  <a:pt x="0" y="161924"/>
                </a:moveTo>
                <a:lnTo>
                  <a:pt x="890523" y="161924"/>
                </a:lnTo>
                <a:lnTo>
                  <a:pt x="890523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008754" y="5558840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4"/>
                </a:moveTo>
                <a:lnTo>
                  <a:pt x="712419" y="161924"/>
                </a:lnTo>
                <a:lnTo>
                  <a:pt x="712419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721097" y="5558840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4"/>
                </a:moveTo>
                <a:lnTo>
                  <a:pt x="712419" y="161924"/>
                </a:lnTo>
                <a:lnTo>
                  <a:pt x="712419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33567" y="5558840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4"/>
                </a:moveTo>
                <a:lnTo>
                  <a:pt x="874039" y="161924"/>
                </a:lnTo>
                <a:lnTo>
                  <a:pt x="874039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307582" y="5558840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4"/>
                </a:moveTo>
                <a:lnTo>
                  <a:pt x="874039" y="161924"/>
                </a:lnTo>
                <a:lnTo>
                  <a:pt x="874039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181595" y="5558840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4"/>
                </a:moveTo>
                <a:lnTo>
                  <a:pt x="874039" y="161924"/>
                </a:lnTo>
                <a:lnTo>
                  <a:pt x="874039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055736" y="5558840"/>
            <a:ext cx="874039" cy="323850"/>
          </a:xfrm>
          <a:custGeom>
            <a:avLst/>
            <a:gdLst/>
            <a:ahLst/>
            <a:cxnLst/>
            <a:rect l="l" t="t" r="r" b="b"/>
            <a:pathLst>
              <a:path w="874039" h="323850">
                <a:moveTo>
                  <a:pt x="0" y="323849"/>
                </a:moveTo>
                <a:lnTo>
                  <a:pt x="874039" y="323849"/>
                </a:lnTo>
                <a:lnTo>
                  <a:pt x="874039" y="0"/>
                </a:lnTo>
                <a:lnTo>
                  <a:pt x="0" y="0"/>
                </a:lnTo>
                <a:lnTo>
                  <a:pt x="0" y="32384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74546" y="5720765"/>
            <a:ext cx="785380" cy="161925"/>
          </a:xfrm>
          <a:custGeom>
            <a:avLst/>
            <a:gdLst/>
            <a:ahLst/>
            <a:cxnLst/>
            <a:rect l="l" t="t" r="r" b="b"/>
            <a:pathLst>
              <a:path w="785380" h="161925">
                <a:moveTo>
                  <a:pt x="0" y="161924"/>
                </a:moveTo>
                <a:lnTo>
                  <a:pt x="785380" y="161924"/>
                </a:lnTo>
                <a:lnTo>
                  <a:pt x="785380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60041" y="5720765"/>
            <a:ext cx="758202" cy="161925"/>
          </a:xfrm>
          <a:custGeom>
            <a:avLst/>
            <a:gdLst/>
            <a:ahLst/>
            <a:cxnLst/>
            <a:rect l="l" t="t" r="r" b="b"/>
            <a:pathLst>
              <a:path w="758202" h="161925">
                <a:moveTo>
                  <a:pt x="0" y="161924"/>
                </a:moveTo>
                <a:lnTo>
                  <a:pt x="758202" y="161924"/>
                </a:lnTo>
                <a:lnTo>
                  <a:pt x="758202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118230" y="5720765"/>
            <a:ext cx="890523" cy="161925"/>
          </a:xfrm>
          <a:custGeom>
            <a:avLst/>
            <a:gdLst/>
            <a:ahLst/>
            <a:cxnLst/>
            <a:rect l="l" t="t" r="r" b="b"/>
            <a:pathLst>
              <a:path w="890524" h="161925">
                <a:moveTo>
                  <a:pt x="0" y="161924"/>
                </a:moveTo>
                <a:lnTo>
                  <a:pt x="890523" y="161924"/>
                </a:lnTo>
                <a:lnTo>
                  <a:pt x="890523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008754" y="5720765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4"/>
                </a:moveTo>
                <a:lnTo>
                  <a:pt x="712419" y="161924"/>
                </a:lnTo>
                <a:lnTo>
                  <a:pt x="712419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721097" y="5720765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4"/>
                </a:moveTo>
                <a:lnTo>
                  <a:pt x="712419" y="161924"/>
                </a:lnTo>
                <a:lnTo>
                  <a:pt x="712419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433567" y="5720765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4"/>
                </a:moveTo>
                <a:lnTo>
                  <a:pt x="874039" y="161924"/>
                </a:lnTo>
                <a:lnTo>
                  <a:pt x="874039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307582" y="5720765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4"/>
                </a:moveTo>
                <a:lnTo>
                  <a:pt x="874039" y="161924"/>
                </a:lnTo>
                <a:lnTo>
                  <a:pt x="874039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81595" y="5720765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4"/>
                </a:moveTo>
                <a:lnTo>
                  <a:pt x="874039" y="161924"/>
                </a:lnTo>
                <a:lnTo>
                  <a:pt x="874039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703577" y="1032255"/>
            <a:ext cx="5276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486025" y="1032255"/>
            <a:ext cx="505459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327272" y="1032255"/>
            <a:ext cx="47244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053332" y="1035303"/>
            <a:ext cx="6610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1400" spc="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753736" y="928623"/>
            <a:ext cx="64643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80" algn="ctr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3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5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639815" y="1035303"/>
            <a:ext cx="46164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Nc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383273" y="1035303"/>
            <a:ext cx="72199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376286" y="1035303"/>
            <a:ext cx="489584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8357361" y="1035303"/>
            <a:ext cx="27432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27659" y="1344167"/>
            <a:ext cx="729615" cy="8623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14999"/>
              </a:lnSpc>
            </a:pPr>
            <a:r>
              <a:rPr sz="1200" dirty="0" smtClean="0">
                <a:latin typeface="Calibri"/>
                <a:cs typeface="Calibri"/>
              </a:rPr>
              <a:t>La P</a:t>
            </a:r>
            <a:r>
              <a:rPr sz="1200" spc="-35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10" dirty="0" smtClean="0">
                <a:latin typeface="Calibri"/>
                <a:cs typeface="Calibri"/>
              </a:rPr>
              <a:t>s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0" dirty="0" smtClean="0">
                <a:latin typeface="Calibri"/>
                <a:cs typeface="Calibri"/>
              </a:rPr>
              <a:t>a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0" dirty="0" smtClean="0">
                <a:latin typeface="Calibri"/>
                <a:cs typeface="Calibri"/>
              </a:rPr>
              <a:t>a 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p</a:t>
            </a:r>
            <a:r>
              <a:rPr sz="1200" spc="-10" dirty="0" smtClean="0">
                <a:latin typeface="Calibri"/>
                <a:cs typeface="Calibri"/>
              </a:rPr>
              <a:t>úb</a:t>
            </a:r>
            <a:r>
              <a:rPr sz="1200" spc="-15" dirty="0" smtClean="0">
                <a:latin typeface="Calibri"/>
                <a:cs typeface="Calibri"/>
              </a:rPr>
              <a:t>li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27659" y="2207005"/>
            <a:ext cx="742950" cy="4140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5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ob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1200" spc="-25" dirty="0" smtClean="0">
                <a:latin typeface="Calibri"/>
                <a:cs typeface="Calibri"/>
              </a:rPr>
              <a:t>F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35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055102" y="2325751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324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27659" y="2600578"/>
            <a:ext cx="683895" cy="4413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14999"/>
              </a:lnSpc>
            </a:pPr>
            <a:r>
              <a:rPr sz="1200" spc="5" dirty="0" smtClean="0">
                <a:latin typeface="Calibri"/>
                <a:cs typeface="Calibri"/>
              </a:rPr>
              <a:t>C</a:t>
            </a:r>
            <a:r>
              <a:rPr sz="1200" spc="-10" dirty="0" smtClean="0">
                <a:latin typeface="Calibri"/>
                <a:cs typeface="Calibri"/>
              </a:rPr>
              <a:t>áma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30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D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pu</a:t>
            </a:r>
            <a:r>
              <a:rPr sz="1200" spc="-25" dirty="0" smtClean="0">
                <a:latin typeface="Calibri"/>
                <a:cs typeface="Calibri"/>
              </a:rPr>
              <a:t>t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10" dirty="0" smtClean="0">
                <a:latin typeface="Calibri"/>
                <a:cs typeface="Calibri"/>
              </a:rPr>
              <a:t>do</a:t>
            </a:r>
            <a:r>
              <a:rPr sz="1200" spc="0" dirty="0" smtClean="0">
                <a:latin typeface="Calibri"/>
                <a:cs typeface="Calibri"/>
              </a:rPr>
              <a:t>s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8055102" y="2746375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427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27659" y="3021020"/>
            <a:ext cx="683895" cy="44195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15100"/>
              </a:lnSpc>
            </a:pPr>
            <a:r>
              <a:rPr sz="1200" spc="5" dirty="0" smtClean="0">
                <a:latin typeface="Calibri"/>
                <a:cs typeface="Calibri"/>
              </a:rPr>
              <a:t>C</a:t>
            </a:r>
            <a:r>
              <a:rPr sz="1200" spc="-10" dirty="0" smtClean="0">
                <a:latin typeface="Calibri"/>
                <a:cs typeface="Calibri"/>
              </a:rPr>
              <a:t>áma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30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Se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10" dirty="0" smtClean="0">
                <a:latin typeface="Calibri"/>
                <a:cs typeface="Calibri"/>
              </a:rPr>
              <a:t>do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es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055102" y="3167253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082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27659" y="3441898"/>
            <a:ext cx="752475" cy="239204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22225">
              <a:lnSpc>
                <a:spcPct val="115100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5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ob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o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u </a:t>
            </a:r>
            <a:r>
              <a:rPr sz="1200" spc="-15" dirty="0" smtClean="0">
                <a:latin typeface="Calibri"/>
                <a:cs typeface="Calibri"/>
              </a:rPr>
              <a:t>Es</a:t>
            </a:r>
            <a:r>
              <a:rPr sz="1200" spc="-20" dirty="0" smtClean="0">
                <a:latin typeface="Calibri"/>
                <a:cs typeface="Calibri"/>
              </a:rPr>
              <a:t>t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10" dirty="0" smtClean="0">
                <a:latin typeface="Calibri"/>
                <a:cs typeface="Calibri"/>
              </a:rPr>
              <a:t>do</a:t>
            </a:r>
            <a:r>
              <a:rPr sz="1200" spc="-35" dirty="0" smtClean="0">
                <a:latin typeface="Calibri"/>
                <a:cs typeface="Calibri"/>
              </a:rPr>
              <a:t>/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ti 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ad</a:t>
            </a:r>
            <a:endParaRPr sz="1200">
              <a:latin typeface="Calibri"/>
              <a:cs typeface="Calibri"/>
            </a:endParaRPr>
          </a:p>
          <a:p>
            <a:pPr marL="12700" marR="12700">
              <a:lnSpc>
                <a:spcPct val="115100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5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ob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o 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u </a:t>
            </a:r>
            <a:r>
              <a:rPr sz="1200" spc="-15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un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p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-35" dirty="0" smtClean="0">
                <a:latin typeface="Calibri"/>
                <a:cs typeface="Calibri"/>
              </a:rPr>
              <a:t>/</a:t>
            </a:r>
            <a:r>
              <a:rPr sz="1200" spc="0" dirty="0" smtClean="0">
                <a:latin typeface="Calibri"/>
                <a:cs typeface="Calibri"/>
              </a:rPr>
              <a:t>s u</a:t>
            </a:r>
            <a:r>
              <a:rPr sz="1200" spc="-15" dirty="0" smtClean="0">
                <a:latin typeface="Calibri"/>
                <a:cs typeface="Calibri"/>
              </a:rPr>
              <a:t> </a:t>
            </a:r>
            <a:r>
              <a:rPr sz="1200" spc="-5" dirty="0" smtClean="0">
                <a:latin typeface="Calibri"/>
                <a:cs typeface="Calibri"/>
              </a:rPr>
              <a:t>Je</a:t>
            </a:r>
            <a:r>
              <a:rPr sz="1200" spc="-35" dirty="0" smtClean="0">
                <a:latin typeface="Calibri"/>
                <a:cs typeface="Calibri"/>
              </a:rPr>
              <a:t>f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5" dirty="0" smtClean="0">
                <a:latin typeface="Calibri"/>
                <a:cs typeface="Calibri"/>
              </a:rPr>
              <a:t> De</a:t>
            </a:r>
            <a:r>
              <a:rPr sz="1200" spc="-10" dirty="0" smtClean="0">
                <a:latin typeface="Calibri"/>
                <a:cs typeface="Calibri"/>
              </a:rPr>
              <a:t>le</a:t>
            </a:r>
            <a:r>
              <a:rPr sz="1200" spc="-20" dirty="0" smtClean="0">
                <a:latin typeface="Calibri"/>
                <a:cs typeface="Calibri"/>
              </a:rPr>
              <a:t>g</a:t>
            </a:r>
            <a:r>
              <a:rPr sz="1200" spc="0" dirty="0" smtClean="0">
                <a:latin typeface="Calibri"/>
                <a:cs typeface="Calibri"/>
              </a:rPr>
              <a:t>ac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0" dirty="0" smtClean="0">
                <a:latin typeface="Calibri"/>
                <a:cs typeface="Calibri"/>
              </a:rPr>
              <a:t>- 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al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650"/>
              </a:lnSpc>
              <a:spcBef>
                <a:spcPts val="12"/>
              </a:spcBef>
            </a:pPr>
            <a:endParaRPr sz="650"/>
          </a:p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La</a:t>
            </a:r>
            <a:r>
              <a:rPr sz="1200" spc="-35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C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DH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title"/>
          </p:nvPr>
        </p:nvSpPr>
        <p:spPr>
          <a:xfrm>
            <a:off x="457200" y="366184"/>
            <a:ext cx="8229600" cy="62441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6000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nz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lang="es-MX"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5" dirty="0" err="1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err="1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lang="es-MX"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3913632" y="536448"/>
            <a:ext cx="1639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822191" y="780287"/>
            <a:ext cx="178308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330952" y="780287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2133600" y="304800"/>
            <a:ext cx="1532890" cy="5111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540" algn="ctr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 dirty="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D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SPU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 dirty="0">
              <a:latin typeface="Calibri"/>
              <a:cs typeface="Calibri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559305" y="1364869"/>
          <a:ext cx="7370465" cy="45748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2723"/>
                <a:gridCol w="782553"/>
                <a:gridCol w="857382"/>
                <a:gridCol w="756977"/>
                <a:gridCol w="712660"/>
                <a:gridCol w="816249"/>
                <a:gridCol w="409693"/>
                <a:gridCol w="437197"/>
                <a:gridCol w="312189"/>
                <a:gridCol w="633268"/>
                <a:gridCol w="969574"/>
              </a:tblGrid>
              <a:tr h="422935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371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405993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30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19256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30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01367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19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19231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41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01392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19481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01142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19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19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325047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10283"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815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305917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19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483006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19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315594"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993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356158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19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79251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19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08766"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0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36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844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990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509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33054" y="6441338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888888"/>
                </a:solidFill>
                <a:latin typeface="Calibri"/>
                <a:cs typeface="Calibri"/>
              </a:rPr>
              <a:t>43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8739" y="31495"/>
            <a:ext cx="161734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35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ee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15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1600" spc="-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0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eli</a:t>
            </a:r>
            <a:r>
              <a:rPr sz="1600" spc="1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ió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9514" y="980694"/>
            <a:ext cx="1229715" cy="436245"/>
          </a:xfrm>
          <a:custGeom>
            <a:avLst/>
            <a:gdLst/>
            <a:ahLst/>
            <a:cxnLst/>
            <a:rect l="l" t="t" r="r" b="b"/>
            <a:pathLst>
              <a:path w="1229715" h="436245">
                <a:moveTo>
                  <a:pt x="0" y="436245"/>
                </a:moveTo>
                <a:lnTo>
                  <a:pt x="1229715" y="436245"/>
                </a:lnTo>
                <a:lnTo>
                  <a:pt x="1229715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409191" y="980694"/>
            <a:ext cx="784072" cy="436245"/>
          </a:xfrm>
          <a:custGeom>
            <a:avLst/>
            <a:gdLst/>
            <a:ahLst/>
            <a:cxnLst/>
            <a:rect l="l" t="t" r="r" b="b"/>
            <a:pathLst>
              <a:path w="784072" h="436245">
                <a:moveTo>
                  <a:pt x="0" y="436245"/>
                </a:moveTo>
                <a:lnTo>
                  <a:pt x="784072" y="436245"/>
                </a:lnTo>
                <a:lnTo>
                  <a:pt x="784072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93289" y="980694"/>
            <a:ext cx="756932" cy="436245"/>
          </a:xfrm>
          <a:custGeom>
            <a:avLst/>
            <a:gdLst/>
            <a:ahLst/>
            <a:cxnLst/>
            <a:rect l="l" t="t" r="r" b="b"/>
            <a:pathLst>
              <a:path w="756932" h="436245">
                <a:moveTo>
                  <a:pt x="0" y="436245"/>
                </a:moveTo>
                <a:lnTo>
                  <a:pt x="756932" y="436245"/>
                </a:lnTo>
                <a:lnTo>
                  <a:pt x="756932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950210" y="980694"/>
            <a:ext cx="889038" cy="436245"/>
          </a:xfrm>
          <a:custGeom>
            <a:avLst/>
            <a:gdLst/>
            <a:ahLst/>
            <a:cxnLst/>
            <a:rect l="l" t="t" r="r" b="b"/>
            <a:pathLst>
              <a:path w="889038" h="436245">
                <a:moveTo>
                  <a:pt x="0" y="436245"/>
                </a:moveTo>
                <a:lnTo>
                  <a:pt x="889038" y="436245"/>
                </a:lnTo>
                <a:lnTo>
                  <a:pt x="88903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839336" y="980694"/>
            <a:ext cx="711238" cy="436245"/>
          </a:xfrm>
          <a:custGeom>
            <a:avLst/>
            <a:gdLst/>
            <a:ahLst/>
            <a:cxnLst/>
            <a:rect l="l" t="t" r="r" b="b"/>
            <a:pathLst>
              <a:path w="711238" h="436245">
                <a:moveTo>
                  <a:pt x="0" y="436245"/>
                </a:moveTo>
                <a:lnTo>
                  <a:pt x="711238" y="436245"/>
                </a:lnTo>
                <a:lnTo>
                  <a:pt x="71123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50536" y="980694"/>
            <a:ext cx="711238" cy="436245"/>
          </a:xfrm>
          <a:custGeom>
            <a:avLst/>
            <a:gdLst/>
            <a:ahLst/>
            <a:cxnLst/>
            <a:rect l="l" t="t" r="r" b="b"/>
            <a:pathLst>
              <a:path w="711238" h="436245">
                <a:moveTo>
                  <a:pt x="0" y="436245"/>
                </a:moveTo>
                <a:lnTo>
                  <a:pt x="711238" y="436245"/>
                </a:lnTo>
                <a:lnTo>
                  <a:pt x="71123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261736" y="980694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34353" y="980694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006970" y="980694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79460" y="980694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79514" y="1416938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09191" y="1416938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93289" y="1416938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950210" y="1416938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839336" y="1416938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50536" y="1416938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261736" y="1416938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134353" y="1416938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006970" y="1416938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879460" y="1416938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409191" y="1578863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193289" y="1578863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950210" y="1578863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839336" y="1578863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50536" y="1578863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261736" y="1578863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134353" y="1578863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006970" y="1578863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79514" y="1740789"/>
            <a:ext cx="1229715" cy="1261872"/>
          </a:xfrm>
          <a:custGeom>
            <a:avLst/>
            <a:gdLst/>
            <a:ahLst/>
            <a:cxnLst/>
            <a:rect l="l" t="t" r="r" b="b"/>
            <a:pathLst>
              <a:path w="1229715" h="1261872">
                <a:moveTo>
                  <a:pt x="0" y="1261872"/>
                </a:moveTo>
                <a:lnTo>
                  <a:pt x="1229715" y="1261872"/>
                </a:lnTo>
                <a:lnTo>
                  <a:pt x="1229715" y="0"/>
                </a:lnTo>
                <a:lnTo>
                  <a:pt x="0" y="0"/>
                </a:lnTo>
                <a:lnTo>
                  <a:pt x="0" y="1261872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09191" y="1740789"/>
            <a:ext cx="784072" cy="630936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6"/>
                </a:moveTo>
                <a:lnTo>
                  <a:pt x="784072" y="630936"/>
                </a:lnTo>
                <a:lnTo>
                  <a:pt x="78407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193289" y="1740789"/>
            <a:ext cx="756932" cy="630936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6"/>
                </a:moveTo>
                <a:lnTo>
                  <a:pt x="756932" y="630936"/>
                </a:lnTo>
                <a:lnTo>
                  <a:pt x="75693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950210" y="1740789"/>
            <a:ext cx="889038" cy="630936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6"/>
                </a:moveTo>
                <a:lnTo>
                  <a:pt x="889038" y="630936"/>
                </a:lnTo>
                <a:lnTo>
                  <a:pt x="8890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839336" y="1740789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50536" y="1740789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261736" y="1740789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134353" y="1740789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006970" y="1740789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879460" y="1740789"/>
            <a:ext cx="872578" cy="1261872"/>
          </a:xfrm>
          <a:custGeom>
            <a:avLst/>
            <a:gdLst/>
            <a:ahLst/>
            <a:cxnLst/>
            <a:rect l="l" t="t" r="r" b="b"/>
            <a:pathLst>
              <a:path w="872578" h="1261872">
                <a:moveTo>
                  <a:pt x="0" y="1261872"/>
                </a:moveTo>
                <a:lnTo>
                  <a:pt x="872578" y="1261872"/>
                </a:lnTo>
                <a:lnTo>
                  <a:pt x="872578" y="0"/>
                </a:lnTo>
                <a:lnTo>
                  <a:pt x="0" y="0"/>
                </a:lnTo>
                <a:lnTo>
                  <a:pt x="0" y="1261872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09191" y="2371725"/>
            <a:ext cx="784072" cy="630936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6"/>
                </a:moveTo>
                <a:lnTo>
                  <a:pt x="784072" y="630936"/>
                </a:lnTo>
                <a:lnTo>
                  <a:pt x="78407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193289" y="2371725"/>
            <a:ext cx="756932" cy="630936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6"/>
                </a:moveTo>
                <a:lnTo>
                  <a:pt x="756932" y="630936"/>
                </a:lnTo>
                <a:lnTo>
                  <a:pt x="75693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950210" y="2371725"/>
            <a:ext cx="889038" cy="630936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6"/>
                </a:moveTo>
                <a:lnTo>
                  <a:pt x="889038" y="630936"/>
                </a:lnTo>
                <a:lnTo>
                  <a:pt x="8890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839336" y="2371725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50536" y="2371725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61736" y="2371725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134353" y="2371725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006970" y="2371725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79514" y="3002660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09191" y="3002660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193289" y="3002660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950210" y="3002660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839336" y="300266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50536" y="300266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61736" y="300266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134353" y="300266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006970" y="300266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879460" y="3002660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09191" y="3164585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193289" y="3164585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950210" y="3164585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839336" y="316458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50536" y="316458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61736" y="316458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134353" y="316458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006970" y="316458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79514" y="3326510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409191" y="3326510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193289" y="3326510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950210" y="3326510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839336" y="332651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50536" y="332651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261736" y="332651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34353" y="332651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006970" y="332651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879460" y="3326510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409191" y="3488435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193289" y="3488435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950210" y="3488435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839336" y="348843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50536" y="348843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261736" y="348843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134353" y="348843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006970" y="348843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79514" y="3650360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409191" y="3650360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193289" y="3650360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950210" y="3650360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839336" y="365036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50536" y="365036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261736" y="365036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34353" y="365036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006970" y="365036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879460" y="3650360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409191" y="3812285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193289" y="3812285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950210" y="3812285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839336" y="381228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50536" y="381228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261736" y="381228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34353" y="381228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7006970" y="381228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79514" y="3974210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09191" y="3974210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193289" y="3974210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950210" y="3974210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839336" y="397421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50536" y="397421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261736" y="397421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34353" y="397421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7006970" y="397421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879460" y="3974210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09191" y="4136135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193289" y="4136135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950210" y="4136135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839336" y="413613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50536" y="413613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261736" y="413613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34353" y="413613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7006970" y="413613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79514" y="4298060"/>
            <a:ext cx="1229715" cy="1261872"/>
          </a:xfrm>
          <a:custGeom>
            <a:avLst/>
            <a:gdLst/>
            <a:ahLst/>
            <a:cxnLst/>
            <a:rect l="l" t="t" r="r" b="b"/>
            <a:pathLst>
              <a:path w="1229715" h="1261872">
                <a:moveTo>
                  <a:pt x="0" y="1261872"/>
                </a:moveTo>
                <a:lnTo>
                  <a:pt x="1229715" y="1261872"/>
                </a:lnTo>
                <a:lnTo>
                  <a:pt x="1229715" y="0"/>
                </a:lnTo>
                <a:lnTo>
                  <a:pt x="0" y="0"/>
                </a:lnTo>
                <a:lnTo>
                  <a:pt x="0" y="1261872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09191" y="4298060"/>
            <a:ext cx="784072" cy="630936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6"/>
                </a:moveTo>
                <a:lnTo>
                  <a:pt x="784072" y="630936"/>
                </a:lnTo>
                <a:lnTo>
                  <a:pt x="78407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193289" y="4298060"/>
            <a:ext cx="756932" cy="630936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6"/>
                </a:moveTo>
                <a:lnTo>
                  <a:pt x="756932" y="630936"/>
                </a:lnTo>
                <a:lnTo>
                  <a:pt x="75693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950210" y="4298060"/>
            <a:ext cx="889038" cy="630936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6"/>
                </a:moveTo>
                <a:lnTo>
                  <a:pt x="889038" y="630936"/>
                </a:lnTo>
                <a:lnTo>
                  <a:pt x="8890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839336" y="4298060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50536" y="4298060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261736" y="4298060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34353" y="4298060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006970" y="4298060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879460" y="4298060"/>
            <a:ext cx="872578" cy="1261872"/>
          </a:xfrm>
          <a:custGeom>
            <a:avLst/>
            <a:gdLst/>
            <a:ahLst/>
            <a:cxnLst/>
            <a:rect l="l" t="t" r="r" b="b"/>
            <a:pathLst>
              <a:path w="872578" h="1261872">
                <a:moveTo>
                  <a:pt x="0" y="1261872"/>
                </a:moveTo>
                <a:lnTo>
                  <a:pt x="872578" y="1261872"/>
                </a:lnTo>
                <a:lnTo>
                  <a:pt x="872578" y="0"/>
                </a:lnTo>
                <a:lnTo>
                  <a:pt x="0" y="0"/>
                </a:lnTo>
                <a:lnTo>
                  <a:pt x="0" y="1261872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409191" y="4928996"/>
            <a:ext cx="784072" cy="630935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5"/>
                </a:moveTo>
                <a:lnTo>
                  <a:pt x="784072" y="630935"/>
                </a:lnTo>
                <a:lnTo>
                  <a:pt x="784072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193289" y="4928996"/>
            <a:ext cx="756932" cy="630935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5"/>
                </a:moveTo>
                <a:lnTo>
                  <a:pt x="756932" y="630935"/>
                </a:lnTo>
                <a:lnTo>
                  <a:pt x="756932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950210" y="4928996"/>
            <a:ext cx="889038" cy="630935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5"/>
                </a:moveTo>
                <a:lnTo>
                  <a:pt x="889038" y="630935"/>
                </a:lnTo>
                <a:lnTo>
                  <a:pt x="88903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839336" y="4928996"/>
            <a:ext cx="711238" cy="630935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5"/>
                </a:moveTo>
                <a:lnTo>
                  <a:pt x="711238" y="630935"/>
                </a:lnTo>
                <a:lnTo>
                  <a:pt x="71123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50536" y="4928996"/>
            <a:ext cx="711238" cy="630935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5"/>
                </a:moveTo>
                <a:lnTo>
                  <a:pt x="711238" y="630935"/>
                </a:lnTo>
                <a:lnTo>
                  <a:pt x="71123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261736" y="4928996"/>
            <a:ext cx="872578" cy="630935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5"/>
                </a:moveTo>
                <a:lnTo>
                  <a:pt x="872578" y="630935"/>
                </a:lnTo>
                <a:lnTo>
                  <a:pt x="87257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34353" y="4928996"/>
            <a:ext cx="872578" cy="630935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5"/>
                </a:moveTo>
                <a:lnTo>
                  <a:pt x="872578" y="630935"/>
                </a:lnTo>
                <a:lnTo>
                  <a:pt x="87257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006970" y="4928996"/>
            <a:ext cx="872578" cy="630935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5"/>
                </a:moveTo>
                <a:lnTo>
                  <a:pt x="872578" y="630935"/>
                </a:lnTo>
                <a:lnTo>
                  <a:pt x="87257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 txBox="1"/>
          <p:nvPr/>
        </p:nvSpPr>
        <p:spPr>
          <a:xfrm>
            <a:off x="1538097" y="1084326"/>
            <a:ext cx="52832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2319654" y="1084326"/>
            <a:ext cx="50609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oc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3158489" y="1084326"/>
            <a:ext cx="47244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3883278" y="1087373"/>
            <a:ext cx="6610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1400" spc="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4582414" y="980440"/>
            <a:ext cx="64643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80" algn="ctr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3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5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5467858" y="1087373"/>
            <a:ext cx="46164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/Nc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6209791" y="1087373"/>
            <a:ext cx="72263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7201661" y="1087373"/>
            <a:ext cx="49085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8181213" y="1087373"/>
            <a:ext cx="27432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692912" y="1486789"/>
            <a:ext cx="619125" cy="172656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5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I</a:t>
            </a:r>
            <a:r>
              <a:rPr sz="1200" spc="0" dirty="0" smtClean="0">
                <a:latin typeface="Calibri"/>
                <a:cs typeface="Calibri"/>
              </a:rPr>
              <a:t>FE</a:t>
            </a:r>
            <a:endParaRPr sz="1200">
              <a:latin typeface="Calibri"/>
              <a:cs typeface="Calibri"/>
            </a:endParaRPr>
          </a:p>
          <a:p>
            <a:pPr marL="12700" marR="12700">
              <a:lnSpc>
                <a:spcPct val="114500"/>
              </a:lnSpc>
              <a:spcBef>
                <a:spcPts val="455"/>
              </a:spcBef>
            </a:pPr>
            <a:r>
              <a:rPr sz="1200" dirty="0" smtClean="0">
                <a:latin typeface="Calibri"/>
                <a:cs typeface="Calibri"/>
              </a:rPr>
              <a:t>La S</a:t>
            </a:r>
            <a:r>
              <a:rPr sz="1200" spc="-10" dirty="0" smtClean="0">
                <a:latin typeface="Calibri"/>
                <a:cs typeface="Calibri"/>
              </a:rPr>
              <a:t>up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ema </a:t>
            </a:r>
            <a:r>
              <a:rPr sz="1200" spc="5" dirty="0" smtClean="0">
                <a:latin typeface="Calibri"/>
                <a:cs typeface="Calibri"/>
              </a:rPr>
              <a:t>C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-20" dirty="0" smtClean="0">
                <a:latin typeface="Calibri"/>
                <a:cs typeface="Calibri"/>
              </a:rPr>
              <a:t>r</a:t>
            </a:r>
            <a:r>
              <a:rPr sz="1200" spc="-25" dirty="0" smtClean="0">
                <a:latin typeface="Calibri"/>
                <a:cs typeface="Calibri"/>
              </a:rPr>
              <a:t>t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Ju</a:t>
            </a:r>
            <a:r>
              <a:rPr sz="1200" spc="-15" dirty="0" smtClean="0">
                <a:latin typeface="Calibri"/>
                <a:cs typeface="Calibri"/>
              </a:rPr>
              <a:t>s</a:t>
            </a:r>
            <a:r>
              <a:rPr sz="1200" spc="-5" dirty="0" smtClean="0">
                <a:latin typeface="Calibri"/>
                <a:cs typeface="Calibri"/>
              </a:rPr>
              <a:t>t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0" dirty="0" smtClean="0">
                <a:latin typeface="Calibri"/>
                <a:cs typeface="Calibri"/>
              </a:rPr>
              <a:t>a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0" dirty="0" smtClean="0">
                <a:latin typeface="Calibri"/>
                <a:cs typeface="Calibri"/>
              </a:rPr>
              <a:t>a 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ó</a:t>
            </a:r>
            <a:r>
              <a:rPr sz="1200" spc="0" dirty="0" smtClean="0">
                <a:latin typeface="Calibri"/>
                <a:cs typeface="Calibri"/>
              </a:rPr>
              <a:t>n La</a:t>
            </a:r>
            <a:r>
              <a:rPr sz="1200" spc="15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Ig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1406397" y="1418971"/>
            <a:ext cx="55499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50825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2191004" y="1418971"/>
            <a:ext cx="53975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35585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948177" y="1418971"/>
            <a:ext cx="63944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6543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3837178" y="1418971"/>
            <a:ext cx="55118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77165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4548885" y="1418971"/>
            <a:ext cx="51752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1336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5260340" y="1418971"/>
            <a:ext cx="59690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9337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6471920" y="1418971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7396733" y="1418971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7878826" y="1499996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464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6133338" y="1581150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7005955" y="1581150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406397" y="197764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2191004" y="197764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2948177" y="197764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3837178" y="197764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548885" y="197764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5260340" y="197764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6133338" y="1977644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7005955" y="1977644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7878826" y="2293111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833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1406397" y="26088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2191004" y="26088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2948177" y="26088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3837178" y="26088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4548885" y="26088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5260340" y="260883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6133338" y="2608834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0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7005955" y="2608834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1406397" y="300545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2191004" y="300545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2948177" y="300545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3837178" y="300545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4548885" y="300545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5260340" y="3005454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6133338" y="3005454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0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005955" y="3005454"/>
            <a:ext cx="9715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5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7878826" y="3086480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380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692912" y="3334258"/>
            <a:ext cx="62992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5" dirty="0" smtClean="0">
                <a:latin typeface="Calibri"/>
                <a:cs typeface="Calibri"/>
              </a:rPr>
              <a:t>jé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5" dirty="0" smtClean="0">
                <a:latin typeface="Calibri"/>
                <a:cs typeface="Calibri"/>
              </a:rPr>
              <a:t>to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406397" y="3329432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2191004" y="3329432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2948177" y="3329432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3837178" y="3329432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4548885" y="3329432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5260340" y="3329432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6133338" y="3329432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0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.0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7005955" y="3329432"/>
            <a:ext cx="9715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5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7878826" y="3410458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814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692912" y="3658234"/>
            <a:ext cx="58610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La</a:t>
            </a:r>
            <a:r>
              <a:rPr sz="1200" spc="-35" dirty="0" smtClean="0">
                <a:latin typeface="Calibri"/>
                <a:cs typeface="Calibri"/>
              </a:rPr>
              <a:t> </a:t>
            </a:r>
            <a:r>
              <a:rPr sz="1200" spc="-30" dirty="0" smtClean="0">
                <a:latin typeface="Calibri"/>
                <a:cs typeface="Calibri"/>
              </a:rPr>
              <a:t>P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-15" dirty="0" smtClean="0">
                <a:latin typeface="Calibri"/>
                <a:cs typeface="Calibri"/>
              </a:rPr>
              <a:t>li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í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1406397" y="3653408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2191004" y="3653408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2948177" y="3653408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3837178" y="3653408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4548885" y="3653408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5260340" y="3653408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6133338" y="3653408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7005955" y="3653408"/>
            <a:ext cx="2673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dirty="0" smtClean="0">
                <a:latin typeface="Arial"/>
                <a:cs typeface="Arial"/>
              </a:rPr>
              <a:t>2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,</a:t>
            </a:r>
            <a:r>
              <a:rPr sz="1000" spc="-10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7878826" y="3734561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501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692912" y="3982211"/>
            <a:ext cx="62928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La</a:t>
            </a:r>
            <a:r>
              <a:rPr sz="1200" spc="-35" dirty="0" smtClean="0">
                <a:latin typeface="Calibri"/>
                <a:cs typeface="Calibri"/>
              </a:rPr>
              <a:t> </a:t>
            </a:r>
            <a:r>
              <a:rPr sz="1200" spc="-25" dirty="0" smtClean="0">
                <a:latin typeface="Calibri"/>
                <a:cs typeface="Calibri"/>
              </a:rPr>
              <a:t>F</a:t>
            </a:r>
            <a:r>
              <a:rPr sz="1200" spc="0" dirty="0" smtClean="0">
                <a:latin typeface="Calibri"/>
                <a:cs typeface="Calibri"/>
              </a:rPr>
              <a:t>am</a:t>
            </a:r>
            <a:r>
              <a:rPr sz="1200" spc="-10" dirty="0" smtClean="0">
                <a:latin typeface="Calibri"/>
                <a:cs typeface="Calibri"/>
              </a:rPr>
              <a:t>i</a:t>
            </a:r>
            <a:r>
              <a:rPr sz="1200" spc="-15" dirty="0" smtClean="0">
                <a:latin typeface="Calibri"/>
                <a:cs typeface="Calibri"/>
              </a:rPr>
              <a:t>li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406397" y="3977385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2191004" y="3977385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2948177" y="3977385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3837178" y="3977385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4548885" y="3977385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77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5260340" y="3977385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6133338" y="3977385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7005955" y="3977385"/>
            <a:ext cx="9715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7878826" y="4058539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241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692912" y="4278574"/>
            <a:ext cx="636270" cy="10725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15100"/>
              </a:lnSpc>
            </a:pPr>
            <a:r>
              <a:rPr sz="1200" dirty="0" smtClean="0">
                <a:latin typeface="Calibri"/>
                <a:cs typeface="Calibri"/>
              </a:rPr>
              <a:t>La 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5" dirty="0" smtClean="0">
                <a:latin typeface="Calibri"/>
                <a:cs typeface="Calibri"/>
              </a:rPr>
              <a:t>v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i</a:t>
            </a:r>
            <a:r>
              <a:rPr sz="1200" spc="0" dirty="0" smtClean="0">
                <a:latin typeface="Calibri"/>
                <a:cs typeface="Calibri"/>
              </a:rPr>
              <a:t>- 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ad</a:t>
            </a:r>
            <a:r>
              <a:rPr sz="1200" spc="-15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5" dirty="0" smtClean="0">
                <a:latin typeface="Calibri"/>
                <a:cs typeface="Calibri"/>
              </a:rPr>
              <a:t>ut</a:t>
            </a:r>
            <a:r>
              <a:rPr sz="1200" spc="-10" dirty="0" smtClean="0">
                <a:latin typeface="Calibri"/>
                <a:cs typeface="Calibri"/>
              </a:rPr>
              <a:t>ó</a:t>
            </a:r>
            <a:r>
              <a:rPr sz="1200" spc="0" dirty="0" smtClean="0">
                <a:latin typeface="Calibri"/>
                <a:cs typeface="Calibri"/>
              </a:rPr>
              <a:t>- </a:t>
            </a:r>
            <a:r>
              <a:rPr sz="1200" spc="-10" dirty="0" smtClean="0">
                <a:latin typeface="Calibri"/>
                <a:cs typeface="Calibri"/>
              </a:rPr>
              <a:t>no</a:t>
            </a:r>
            <a:r>
              <a:rPr sz="1200" spc="0" dirty="0" smtClean="0">
                <a:latin typeface="Calibri"/>
                <a:cs typeface="Calibri"/>
              </a:rPr>
              <a:t>ma</a:t>
            </a:r>
            <a:r>
              <a:rPr sz="1200" spc="-10" dirty="0" smtClean="0">
                <a:latin typeface="Calibri"/>
                <a:cs typeface="Calibri"/>
              </a:rPr>
              <a:t> d</a:t>
            </a:r>
            <a:r>
              <a:rPr sz="1200" spc="0" dirty="0" smtClean="0">
                <a:latin typeface="Calibri"/>
                <a:cs typeface="Calibri"/>
              </a:rPr>
              <a:t>e 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u</a:t>
            </a:r>
            <a:r>
              <a:rPr sz="1200" spc="-40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20" dirty="0" smtClean="0">
                <a:latin typeface="Calibri"/>
                <a:cs typeface="Calibri"/>
              </a:rPr>
              <a:t>s</a:t>
            </a:r>
            <a:r>
              <a:rPr sz="1200" spc="-25" dirty="0" smtClean="0">
                <a:latin typeface="Calibri"/>
                <a:cs typeface="Calibri"/>
              </a:rPr>
              <a:t>t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1406397" y="453618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2191004" y="45361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2948177" y="453618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837178" y="45361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4548885" y="45361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5260340" y="453618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6133338" y="4536185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7005955" y="4536185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7878826" y="4851654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523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1406397" y="516737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2191004" y="516737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2948177" y="516737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3837178" y="516737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4548885" y="516737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5260340" y="516737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6133338" y="5167376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.9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7005955" y="5167376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692912" y="5541264"/>
            <a:ext cx="560070" cy="86169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14999"/>
              </a:lnSpc>
            </a:pPr>
            <a:r>
              <a:rPr sz="1200" spc="-15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 I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-15" dirty="0" smtClean="0">
                <a:latin typeface="Calibri"/>
                <a:cs typeface="Calibri"/>
              </a:rPr>
              <a:t>s</a:t>
            </a:r>
            <a:r>
              <a:rPr sz="1200" spc="-5" dirty="0" smtClean="0">
                <a:latin typeface="Calibri"/>
                <a:cs typeface="Calibri"/>
              </a:rPr>
              <a:t>t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5" dirty="0" smtClean="0">
                <a:latin typeface="Calibri"/>
                <a:cs typeface="Calibri"/>
              </a:rPr>
              <a:t>t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-5" dirty="0" smtClean="0">
                <a:latin typeface="Calibri"/>
                <a:cs typeface="Calibri"/>
              </a:rPr>
              <a:t>to 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-5" dirty="0" smtClean="0">
                <a:latin typeface="Calibri"/>
                <a:cs typeface="Calibri"/>
              </a:rPr>
              <a:t>ect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al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u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705294" y="6372262"/>
            <a:ext cx="329184" cy="0"/>
          </a:xfrm>
          <a:custGeom>
            <a:avLst/>
            <a:gdLst/>
            <a:ahLst/>
            <a:cxnLst/>
            <a:rect l="l" t="t" r="r" b="b"/>
            <a:pathLst>
              <a:path w="329184">
                <a:moveTo>
                  <a:pt x="0" y="0"/>
                </a:moveTo>
                <a:lnTo>
                  <a:pt x="329184" y="0"/>
                </a:lnTo>
              </a:path>
            </a:pathLst>
          </a:custGeom>
          <a:ln w="104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 txBox="1"/>
          <p:nvPr/>
        </p:nvSpPr>
        <p:spPr>
          <a:xfrm>
            <a:off x="692912" y="6410248"/>
            <a:ext cx="43815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u="sng" spc="-10" dirty="0" smtClean="0">
                <a:latin typeface="Calibri"/>
                <a:cs typeface="Calibri"/>
              </a:rPr>
              <a:t>E</a:t>
            </a:r>
            <a:r>
              <a:rPr sz="1200" u="sng" spc="-15" dirty="0" smtClean="0">
                <a:latin typeface="Calibri"/>
                <a:cs typeface="Calibri"/>
              </a:rPr>
              <a:t>s</a:t>
            </a:r>
            <a:r>
              <a:rPr sz="1200" u="sng" spc="-25" dirty="0" smtClean="0">
                <a:latin typeface="Calibri"/>
                <a:cs typeface="Calibri"/>
              </a:rPr>
              <a:t>t</a:t>
            </a:r>
            <a:r>
              <a:rPr sz="1200" u="sng" spc="0" dirty="0" smtClean="0">
                <a:latin typeface="Calibri"/>
                <a:cs typeface="Calibri"/>
              </a:rPr>
              <a:t>a</a:t>
            </a:r>
            <a:r>
              <a:rPr sz="1200" u="sng" spc="-10" dirty="0" smtClean="0">
                <a:latin typeface="Calibri"/>
                <a:cs typeface="Calibri"/>
              </a:rPr>
              <a:t>d</a:t>
            </a:r>
            <a:r>
              <a:rPr sz="1200" u="sng" spc="0" dirty="0" smtClean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1406397" y="574588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2191004" y="574588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2948177" y="574588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3837178" y="574588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4548885" y="574588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5260340" y="574588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6133338" y="5745886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7005955" y="5745886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7878826" y="5745886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258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406397" y="62719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2191004" y="62719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2948177" y="62719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3837178" y="62719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4548885" y="62719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5260340" y="627197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6133338" y="6271971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0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7005955" y="6271971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5" name="object 255"/>
          <p:cNvSpPr txBox="1">
            <a:spLocks noGrp="1"/>
          </p:cNvSpPr>
          <p:nvPr>
            <p:ph type="title"/>
          </p:nvPr>
        </p:nvSpPr>
        <p:spPr>
          <a:xfrm>
            <a:off x="457200" y="366184"/>
            <a:ext cx="8229600" cy="62441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6000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nz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 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lang="es-MX"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5" dirty="0" err="1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err="1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lang="es-MX"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 dirty="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33054" y="6441338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888888"/>
                </a:solidFill>
                <a:latin typeface="Calibri"/>
                <a:cs typeface="Calibri"/>
              </a:rPr>
              <a:t>44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8739" y="31495"/>
            <a:ext cx="161734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35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ee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15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1600" spc="-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0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eli</a:t>
            </a:r>
            <a:r>
              <a:rPr sz="1600" spc="1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ió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57200" y="366184"/>
            <a:ext cx="8229600" cy="62441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6000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nz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 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lang="es-MX"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5" dirty="0" err="1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err="1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lang="es-MX"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09415" y="536448"/>
            <a:ext cx="1996439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93464" y="780287"/>
            <a:ext cx="1185672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04815" y="780287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828800" y="304800"/>
            <a:ext cx="1703070" cy="5111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  <a:p>
            <a:pPr marL="0" algn="ctr">
              <a:lnSpc>
                <a:spcPct val="10000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SPU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42849" y="870966"/>
            <a:ext cx="1360297" cy="436245"/>
          </a:xfrm>
          <a:custGeom>
            <a:avLst/>
            <a:gdLst/>
            <a:ahLst/>
            <a:cxnLst/>
            <a:rect l="l" t="t" r="r" b="b"/>
            <a:pathLst>
              <a:path w="1360297" h="436245">
                <a:moveTo>
                  <a:pt x="0" y="436245"/>
                </a:moveTo>
                <a:lnTo>
                  <a:pt x="1360297" y="436245"/>
                </a:lnTo>
                <a:lnTo>
                  <a:pt x="1360297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03172" y="870966"/>
            <a:ext cx="785380" cy="436245"/>
          </a:xfrm>
          <a:custGeom>
            <a:avLst/>
            <a:gdLst/>
            <a:ahLst/>
            <a:cxnLst/>
            <a:rect l="l" t="t" r="r" b="b"/>
            <a:pathLst>
              <a:path w="785380" h="436245">
                <a:moveTo>
                  <a:pt x="0" y="436245"/>
                </a:moveTo>
                <a:lnTo>
                  <a:pt x="785380" y="436245"/>
                </a:lnTo>
                <a:lnTo>
                  <a:pt x="785380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88539" y="870966"/>
            <a:ext cx="758202" cy="436245"/>
          </a:xfrm>
          <a:custGeom>
            <a:avLst/>
            <a:gdLst/>
            <a:ahLst/>
            <a:cxnLst/>
            <a:rect l="l" t="t" r="r" b="b"/>
            <a:pathLst>
              <a:path w="758202" h="436245">
                <a:moveTo>
                  <a:pt x="0" y="436245"/>
                </a:moveTo>
                <a:lnTo>
                  <a:pt x="758202" y="436245"/>
                </a:lnTo>
                <a:lnTo>
                  <a:pt x="758202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46729" y="870966"/>
            <a:ext cx="890523" cy="436245"/>
          </a:xfrm>
          <a:custGeom>
            <a:avLst/>
            <a:gdLst/>
            <a:ahLst/>
            <a:cxnLst/>
            <a:rect l="l" t="t" r="r" b="b"/>
            <a:pathLst>
              <a:path w="890524" h="436245">
                <a:moveTo>
                  <a:pt x="0" y="436245"/>
                </a:moveTo>
                <a:lnTo>
                  <a:pt x="890523" y="436245"/>
                </a:lnTo>
                <a:lnTo>
                  <a:pt x="890523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37253" y="870966"/>
            <a:ext cx="712419" cy="436245"/>
          </a:xfrm>
          <a:custGeom>
            <a:avLst/>
            <a:gdLst/>
            <a:ahLst/>
            <a:cxnLst/>
            <a:rect l="l" t="t" r="r" b="b"/>
            <a:pathLst>
              <a:path w="712419" h="436245">
                <a:moveTo>
                  <a:pt x="0" y="436245"/>
                </a:moveTo>
                <a:lnTo>
                  <a:pt x="712419" y="436245"/>
                </a:lnTo>
                <a:lnTo>
                  <a:pt x="71241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49723" y="870966"/>
            <a:ext cx="712419" cy="436245"/>
          </a:xfrm>
          <a:custGeom>
            <a:avLst/>
            <a:gdLst/>
            <a:ahLst/>
            <a:cxnLst/>
            <a:rect l="l" t="t" r="r" b="b"/>
            <a:pathLst>
              <a:path w="712419" h="436245">
                <a:moveTo>
                  <a:pt x="0" y="436245"/>
                </a:moveTo>
                <a:lnTo>
                  <a:pt x="712419" y="436245"/>
                </a:lnTo>
                <a:lnTo>
                  <a:pt x="71241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362066" y="870966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236208" y="870966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110221" y="870966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984235" y="870966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2849" y="1307211"/>
            <a:ext cx="1360297" cy="841248"/>
          </a:xfrm>
          <a:custGeom>
            <a:avLst/>
            <a:gdLst/>
            <a:ahLst/>
            <a:cxnLst/>
            <a:rect l="l" t="t" r="r" b="b"/>
            <a:pathLst>
              <a:path w="1360297" h="841248">
                <a:moveTo>
                  <a:pt x="0" y="841248"/>
                </a:moveTo>
                <a:lnTo>
                  <a:pt x="1360297" y="841248"/>
                </a:lnTo>
                <a:lnTo>
                  <a:pt x="1360297" y="0"/>
                </a:lnTo>
                <a:lnTo>
                  <a:pt x="0" y="0"/>
                </a:lnTo>
                <a:lnTo>
                  <a:pt x="0" y="841248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03172" y="1307211"/>
            <a:ext cx="785380" cy="420624"/>
          </a:xfrm>
          <a:custGeom>
            <a:avLst/>
            <a:gdLst/>
            <a:ahLst/>
            <a:cxnLst/>
            <a:rect l="l" t="t" r="r" b="b"/>
            <a:pathLst>
              <a:path w="785380" h="420624">
                <a:moveTo>
                  <a:pt x="0" y="420624"/>
                </a:moveTo>
                <a:lnTo>
                  <a:pt x="785380" y="420624"/>
                </a:lnTo>
                <a:lnTo>
                  <a:pt x="785380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288539" y="1307211"/>
            <a:ext cx="758202" cy="420624"/>
          </a:xfrm>
          <a:custGeom>
            <a:avLst/>
            <a:gdLst/>
            <a:ahLst/>
            <a:cxnLst/>
            <a:rect l="l" t="t" r="r" b="b"/>
            <a:pathLst>
              <a:path w="758202" h="420624">
                <a:moveTo>
                  <a:pt x="0" y="420624"/>
                </a:moveTo>
                <a:lnTo>
                  <a:pt x="758202" y="420624"/>
                </a:lnTo>
                <a:lnTo>
                  <a:pt x="758202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046729" y="1307211"/>
            <a:ext cx="890523" cy="420624"/>
          </a:xfrm>
          <a:custGeom>
            <a:avLst/>
            <a:gdLst/>
            <a:ahLst/>
            <a:cxnLst/>
            <a:rect l="l" t="t" r="r" b="b"/>
            <a:pathLst>
              <a:path w="890524" h="420624">
                <a:moveTo>
                  <a:pt x="0" y="420624"/>
                </a:moveTo>
                <a:lnTo>
                  <a:pt x="890523" y="420624"/>
                </a:lnTo>
                <a:lnTo>
                  <a:pt x="890523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937253" y="1307211"/>
            <a:ext cx="712419" cy="420624"/>
          </a:xfrm>
          <a:custGeom>
            <a:avLst/>
            <a:gdLst/>
            <a:ahLst/>
            <a:cxnLst/>
            <a:rect l="l" t="t" r="r" b="b"/>
            <a:pathLst>
              <a:path w="712419" h="420624">
                <a:moveTo>
                  <a:pt x="0" y="420624"/>
                </a:moveTo>
                <a:lnTo>
                  <a:pt x="712419" y="420624"/>
                </a:lnTo>
                <a:lnTo>
                  <a:pt x="71241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49723" y="1307211"/>
            <a:ext cx="712419" cy="420624"/>
          </a:xfrm>
          <a:custGeom>
            <a:avLst/>
            <a:gdLst/>
            <a:ahLst/>
            <a:cxnLst/>
            <a:rect l="l" t="t" r="r" b="b"/>
            <a:pathLst>
              <a:path w="712419" h="420624">
                <a:moveTo>
                  <a:pt x="0" y="420624"/>
                </a:moveTo>
                <a:lnTo>
                  <a:pt x="712419" y="420624"/>
                </a:lnTo>
                <a:lnTo>
                  <a:pt x="71241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62066" y="1307211"/>
            <a:ext cx="874039" cy="420624"/>
          </a:xfrm>
          <a:custGeom>
            <a:avLst/>
            <a:gdLst/>
            <a:ahLst/>
            <a:cxnLst/>
            <a:rect l="l" t="t" r="r" b="b"/>
            <a:pathLst>
              <a:path w="874039" h="420624">
                <a:moveTo>
                  <a:pt x="0" y="420624"/>
                </a:moveTo>
                <a:lnTo>
                  <a:pt x="874039" y="420624"/>
                </a:lnTo>
                <a:lnTo>
                  <a:pt x="87403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236208" y="1307211"/>
            <a:ext cx="874039" cy="420624"/>
          </a:xfrm>
          <a:custGeom>
            <a:avLst/>
            <a:gdLst/>
            <a:ahLst/>
            <a:cxnLst/>
            <a:rect l="l" t="t" r="r" b="b"/>
            <a:pathLst>
              <a:path w="874039" h="420624">
                <a:moveTo>
                  <a:pt x="0" y="420624"/>
                </a:moveTo>
                <a:lnTo>
                  <a:pt x="874039" y="420624"/>
                </a:lnTo>
                <a:lnTo>
                  <a:pt x="87403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110221" y="1307211"/>
            <a:ext cx="874039" cy="420624"/>
          </a:xfrm>
          <a:custGeom>
            <a:avLst/>
            <a:gdLst/>
            <a:ahLst/>
            <a:cxnLst/>
            <a:rect l="l" t="t" r="r" b="b"/>
            <a:pathLst>
              <a:path w="874039" h="420624">
                <a:moveTo>
                  <a:pt x="0" y="420624"/>
                </a:moveTo>
                <a:lnTo>
                  <a:pt x="874039" y="420624"/>
                </a:lnTo>
                <a:lnTo>
                  <a:pt x="87403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984235" y="1307211"/>
            <a:ext cx="874039" cy="841248"/>
          </a:xfrm>
          <a:custGeom>
            <a:avLst/>
            <a:gdLst/>
            <a:ahLst/>
            <a:cxnLst/>
            <a:rect l="l" t="t" r="r" b="b"/>
            <a:pathLst>
              <a:path w="874039" h="841248">
                <a:moveTo>
                  <a:pt x="0" y="841248"/>
                </a:moveTo>
                <a:lnTo>
                  <a:pt x="874039" y="841248"/>
                </a:lnTo>
                <a:lnTo>
                  <a:pt x="874039" y="0"/>
                </a:lnTo>
                <a:lnTo>
                  <a:pt x="0" y="0"/>
                </a:lnTo>
                <a:lnTo>
                  <a:pt x="0" y="841248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03172" y="1727835"/>
            <a:ext cx="785380" cy="420624"/>
          </a:xfrm>
          <a:custGeom>
            <a:avLst/>
            <a:gdLst/>
            <a:ahLst/>
            <a:cxnLst/>
            <a:rect l="l" t="t" r="r" b="b"/>
            <a:pathLst>
              <a:path w="785380" h="420624">
                <a:moveTo>
                  <a:pt x="0" y="420624"/>
                </a:moveTo>
                <a:lnTo>
                  <a:pt x="785380" y="420624"/>
                </a:lnTo>
                <a:lnTo>
                  <a:pt x="785380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288539" y="1727835"/>
            <a:ext cx="758202" cy="420624"/>
          </a:xfrm>
          <a:custGeom>
            <a:avLst/>
            <a:gdLst/>
            <a:ahLst/>
            <a:cxnLst/>
            <a:rect l="l" t="t" r="r" b="b"/>
            <a:pathLst>
              <a:path w="758202" h="420624">
                <a:moveTo>
                  <a:pt x="0" y="420624"/>
                </a:moveTo>
                <a:lnTo>
                  <a:pt x="758202" y="420624"/>
                </a:lnTo>
                <a:lnTo>
                  <a:pt x="758202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46729" y="1727835"/>
            <a:ext cx="890523" cy="420624"/>
          </a:xfrm>
          <a:custGeom>
            <a:avLst/>
            <a:gdLst/>
            <a:ahLst/>
            <a:cxnLst/>
            <a:rect l="l" t="t" r="r" b="b"/>
            <a:pathLst>
              <a:path w="890524" h="420624">
                <a:moveTo>
                  <a:pt x="0" y="420624"/>
                </a:moveTo>
                <a:lnTo>
                  <a:pt x="890523" y="420624"/>
                </a:lnTo>
                <a:lnTo>
                  <a:pt x="890523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37253" y="1727835"/>
            <a:ext cx="712419" cy="420624"/>
          </a:xfrm>
          <a:custGeom>
            <a:avLst/>
            <a:gdLst/>
            <a:ahLst/>
            <a:cxnLst/>
            <a:rect l="l" t="t" r="r" b="b"/>
            <a:pathLst>
              <a:path w="712419" h="420624">
                <a:moveTo>
                  <a:pt x="0" y="420624"/>
                </a:moveTo>
                <a:lnTo>
                  <a:pt x="712419" y="420624"/>
                </a:lnTo>
                <a:lnTo>
                  <a:pt x="71241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649723" y="1727835"/>
            <a:ext cx="712419" cy="420624"/>
          </a:xfrm>
          <a:custGeom>
            <a:avLst/>
            <a:gdLst/>
            <a:ahLst/>
            <a:cxnLst/>
            <a:rect l="l" t="t" r="r" b="b"/>
            <a:pathLst>
              <a:path w="712419" h="420624">
                <a:moveTo>
                  <a:pt x="0" y="420624"/>
                </a:moveTo>
                <a:lnTo>
                  <a:pt x="712419" y="420624"/>
                </a:lnTo>
                <a:lnTo>
                  <a:pt x="71241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62066" y="1727835"/>
            <a:ext cx="874039" cy="420624"/>
          </a:xfrm>
          <a:custGeom>
            <a:avLst/>
            <a:gdLst/>
            <a:ahLst/>
            <a:cxnLst/>
            <a:rect l="l" t="t" r="r" b="b"/>
            <a:pathLst>
              <a:path w="874039" h="420624">
                <a:moveTo>
                  <a:pt x="0" y="420624"/>
                </a:moveTo>
                <a:lnTo>
                  <a:pt x="874039" y="420624"/>
                </a:lnTo>
                <a:lnTo>
                  <a:pt x="87403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6208" y="1727835"/>
            <a:ext cx="874039" cy="420624"/>
          </a:xfrm>
          <a:custGeom>
            <a:avLst/>
            <a:gdLst/>
            <a:ahLst/>
            <a:cxnLst/>
            <a:rect l="l" t="t" r="r" b="b"/>
            <a:pathLst>
              <a:path w="874039" h="420624">
                <a:moveTo>
                  <a:pt x="0" y="420624"/>
                </a:moveTo>
                <a:lnTo>
                  <a:pt x="874039" y="420624"/>
                </a:lnTo>
                <a:lnTo>
                  <a:pt x="87403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110221" y="1727835"/>
            <a:ext cx="874039" cy="420624"/>
          </a:xfrm>
          <a:custGeom>
            <a:avLst/>
            <a:gdLst/>
            <a:ahLst/>
            <a:cxnLst/>
            <a:rect l="l" t="t" r="r" b="b"/>
            <a:pathLst>
              <a:path w="874039" h="420624">
                <a:moveTo>
                  <a:pt x="0" y="420624"/>
                </a:moveTo>
                <a:lnTo>
                  <a:pt x="874039" y="420624"/>
                </a:lnTo>
                <a:lnTo>
                  <a:pt x="87403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42849" y="2569082"/>
            <a:ext cx="1360297" cy="420624"/>
          </a:xfrm>
          <a:custGeom>
            <a:avLst/>
            <a:gdLst/>
            <a:ahLst/>
            <a:cxnLst/>
            <a:rect l="l" t="t" r="r" b="b"/>
            <a:pathLst>
              <a:path w="1360297" h="420624">
                <a:moveTo>
                  <a:pt x="0" y="420624"/>
                </a:moveTo>
                <a:lnTo>
                  <a:pt x="1360297" y="420624"/>
                </a:lnTo>
                <a:lnTo>
                  <a:pt x="1360297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42849" y="3410330"/>
            <a:ext cx="1360297" cy="841247"/>
          </a:xfrm>
          <a:custGeom>
            <a:avLst/>
            <a:gdLst/>
            <a:ahLst/>
            <a:cxnLst/>
            <a:rect l="l" t="t" r="r" b="b"/>
            <a:pathLst>
              <a:path w="1360297" h="841248">
                <a:moveTo>
                  <a:pt x="0" y="841247"/>
                </a:moveTo>
                <a:lnTo>
                  <a:pt x="1360297" y="841247"/>
                </a:lnTo>
                <a:lnTo>
                  <a:pt x="1360297" y="0"/>
                </a:lnTo>
                <a:lnTo>
                  <a:pt x="0" y="0"/>
                </a:lnTo>
                <a:lnTo>
                  <a:pt x="0" y="841247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984235" y="3410330"/>
            <a:ext cx="874039" cy="841247"/>
          </a:xfrm>
          <a:custGeom>
            <a:avLst/>
            <a:gdLst/>
            <a:ahLst/>
            <a:cxnLst/>
            <a:rect l="l" t="t" r="r" b="b"/>
            <a:pathLst>
              <a:path w="874039" h="841248">
                <a:moveTo>
                  <a:pt x="0" y="841247"/>
                </a:moveTo>
                <a:lnTo>
                  <a:pt x="874039" y="841247"/>
                </a:lnTo>
                <a:lnTo>
                  <a:pt x="874039" y="0"/>
                </a:lnTo>
                <a:lnTo>
                  <a:pt x="0" y="0"/>
                </a:lnTo>
                <a:lnTo>
                  <a:pt x="0" y="841247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503172" y="3830954"/>
            <a:ext cx="785380" cy="420624"/>
          </a:xfrm>
          <a:custGeom>
            <a:avLst/>
            <a:gdLst/>
            <a:ahLst/>
            <a:cxnLst/>
            <a:rect l="l" t="t" r="r" b="b"/>
            <a:pathLst>
              <a:path w="785380" h="420624">
                <a:moveTo>
                  <a:pt x="0" y="420624"/>
                </a:moveTo>
                <a:lnTo>
                  <a:pt x="785380" y="420624"/>
                </a:lnTo>
                <a:lnTo>
                  <a:pt x="785380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288539" y="3830954"/>
            <a:ext cx="758202" cy="420624"/>
          </a:xfrm>
          <a:custGeom>
            <a:avLst/>
            <a:gdLst/>
            <a:ahLst/>
            <a:cxnLst/>
            <a:rect l="l" t="t" r="r" b="b"/>
            <a:pathLst>
              <a:path w="758202" h="420624">
                <a:moveTo>
                  <a:pt x="0" y="420624"/>
                </a:moveTo>
                <a:lnTo>
                  <a:pt x="758202" y="420624"/>
                </a:lnTo>
                <a:lnTo>
                  <a:pt x="758202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046729" y="3830954"/>
            <a:ext cx="890523" cy="420624"/>
          </a:xfrm>
          <a:custGeom>
            <a:avLst/>
            <a:gdLst/>
            <a:ahLst/>
            <a:cxnLst/>
            <a:rect l="l" t="t" r="r" b="b"/>
            <a:pathLst>
              <a:path w="890524" h="420624">
                <a:moveTo>
                  <a:pt x="0" y="420624"/>
                </a:moveTo>
                <a:lnTo>
                  <a:pt x="890523" y="420624"/>
                </a:lnTo>
                <a:lnTo>
                  <a:pt x="890523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937253" y="3830954"/>
            <a:ext cx="712419" cy="420624"/>
          </a:xfrm>
          <a:custGeom>
            <a:avLst/>
            <a:gdLst/>
            <a:ahLst/>
            <a:cxnLst/>
            <a:rect l="l" t="t" r="r" b="b"/>
            <a:pathLst>
              <a:path w="712419" h="420624">
                <a:moveTo>
                  <a:pt x="0" y="420624"/>
                </a:moveTo>
                <a:lnTo>
                  <a:pt x="712419" y="420624"/>
                </a:lnTo>
                <a:lnTo>
                  <a:pt x="71241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49723" y="3830954"/>
            <a:ext cx="712419" cy="420624"/>
          </a:xfrm>
          <a:custGeom>
            <a:avLst/>
            <a:gdLst/>
            <a:ahLst/>
            <a:cxnLst/>
            <a:rect l="l" t="t" r="r" b="b"/>
            <a:pathLst>
              <a:path w="712419" h="420624">
                <a:moveTo>
                  <a:pt x="0" y="420624"/>
                </a:moveTo>
                <a:lnTo>
                  <a:pt x="712419" y="420624"/>
                </a:lnTo>
                <a:lnTo>
                  <a:pt x="71241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362066" y="3830954"/>
            <a:ext cx="874039" cy="420624"/>
          </a:xfrm>
          <a:custGeom>
            <a:avLst/>
            <a:gdLst/>
            <a:ahLst/>
            <a:cxnLst/>
            <a:rect l="l" t="t" r="r" b="b"/>
            <a:pathLst>
              <a:path w="874039" h="420624">
                <a:moveTo>
                  <a:pt x="0" y="420624"/>
                </a:moveTo>
                <a:lnTo>
                  <a:pt x="874039" y="420624"/>
                </a:lnTo>
                <a:lnTo>
                  <a:pt x="87403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36208" y="3830954"/>
            <a:ext cx="874039" cy="420624"/>
          </a:xfrm>
          <a:custGeom>
            <a:avLst/>
            <a:gdLst/>
            <a:ahLst/>
            <a:cxnLst/>
            <a:rect l="l" t="t" r="r" b="b"/>
            <a:pathLst>
              <a:path w="874039" h="420624">
                <a:moveTo>
                  <a:pt x="0" y="420624"/>
                </a:moveTo>
                <a:lnTo>
                  <a:pt x="874039" y="420624"/>
                </a:lnTo>
                <a:lnTo>
                  <a:pt x="87403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110221" y="3830954"/>
            <a:ext cx="874039" cy="420624"/>
          </a:xfrm>
          <a:custGeom>
            <a:avLst/>
            <a:gdLst/>
            <a:ahLst/>
            <a:cxnLst/>
            <a:rect l="l" t="t" r="r" b="b"/>
            <a:pathLst>
              <a:path w="874039" h="420624">
                <a:moveTo>
                  <a:pt x="0" y="420624"/>
                </a:moveTo>
                <a:lnTo>
                  <a:pt x="874039" y="420624"/>
                </a:lnTo>
                <a:lnTo>
                  <a:pt x="874039" y="0"/>
                </a:lnTo>
                <a:lnTo>
                  <a:pt x="0" y="0"/>
                </a:lnTo>
                <a:lnTo>
                  <a:pt x="0" y="4206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2849" y="5513463"/>
            <a:ext cx="1360297" cy="323850"/>
          </a:xfrm>
          <a:custGeom>
            <a:avLst/>
            <a:gdLst/>
            <a:ahLst/>
            <a:cxnLst/>
            <a:rect l="l" t="t" r="r" b="b"/>
            <a:pathLst>
              <a:path w="1360297" h="323850">
                <a:moveTo>
                  <a:pt x="0" y="323850"/>
                </a:moveTo>
                <a:lnTo>
                  <a:pt x="1360297" y="323850"/>
                </a:lnTo>
                <a:lnTo>
                  <a:pt x="1360297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03172" y="5513463"/>
            <a:ext cx="785380" cy="161925"/>
          </a:xfrm>
          <a:custGeom>
            <a:avLst/>
            <a:gdLst/>
            <a:ahLst/>
            <a:cxnLst/>
            <a:rect l="l" t="t" r="r" b="b"/>
            <a:pathLst>
              <a:path w="785380" h="161925">
                <a:moveTo>
                  <a:pt x="0" y="161925"/>
                </a:moveTo>
                <a:lnTo>
                  <a:pt x="785380" y="161925"/>
                </a:lnTo>
                <a:lnTo>
                  <a:pt x="785380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288539" y="5513463"/>
            <a:ext cx="758202" cy="161925"/>
          </a:xfrm>
          <a:custGeom>
            <a:avLst/>
            <a:gdLst/>
            <a:ahLst/>
            <a:cxnLst/>
            <a:rect l="l" t="t" r="r" b="b"/>
            <a:pathLst>
              <a:path w="758202" h="161925">
                <a:moveTo>
                  <a:pt x="0" y="161925"/>
                </a:moveTo>
                <a:lnTo>
                  <a:pt x="758202" y="161925"/>
                </a:lnTo>
                <a:lnTo>
                  <a:pt x="75820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046729" y="5513463"/>
            <a:ext cx="890523" cy="161925"/>
          </a:xfrm>
          <a:custGeom>
            <a:avLst/>
            <a:gdLst/>
            <a:ahLst/>
            <a:cxnLst/>
            <a:rect l="l" t="t" r="r" b="b"/>
            <a:pathLst>
              <a:path w="890524" h="161925">
                <a:moveTo>
                  <a:pt x="0" y="161925"/>
                </a:moveTo>
                <a:lnTo>
                  <a:pt x="890523" y="161925"/>
                </a:lnTo>
                <a:lnTo>
                  <a:pt x="890523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937253" y="5513463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5"/>
                </a:moveTo>
                <a:lnTo>
                  <a:pt x="712419" y="161925"/>
                </a:lnTo>
                <a:lnTo>
                  <a:pt x="71241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49723" y="5513463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5"/>
                </a:moveTo>
                <a:lnTo>
                  <a:pt x="712419" y="161925"/>
                </a:lnTo>
                <a:lnTo>
                  <a:pt x="71241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362066" y="5513463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236208" y="5513463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110221" y="5513463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984235" y="5513463"/>
            <a:ext cx="874039" cy="323850"/>
          </a:xfrm>
          <a:custGeom>
            <a:avLst/>
            <a:gdLst/>
            <a:ahLst/>
            <a:cxnLst/>
            <a:rect l="l" t="t" r="r" b="b"/>
            <a:pathLst>
              <a:path w="874039" h="323850">
                <a:moveTo>
                  <a:pt x="0" y="323850"/>
                </a:moveTo>
                <a:lnTo>
                  <a:pt x="874039" y="323850"/>
                </a:lnTo>
                <a:lnTo>
                  <a:pt x="874039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03172" y="5675388"/>
            <a:ext cx="785380" cy="161925"/>
          </a:xfrm>
          <a:custGeom>
            <a:avLst/>
            <a:gdLst/>
            <a:ahLst/>
            <a:cxnLst/>
            <a:rect l="l" t="t" r="r" b="b"/>
            <a:pathLst>
              <a:path w="785380" h="161925">
                <a:moveTo>
                  <a:pt x="0" y="161925"/>
                </a:moveTo>
                <a:lnTo>
                  <a:pt x="785380" y="161925"/>
                </a:lnTo>
                <a:lnTo>
                  <a:pt x="785380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288539" y="5675388"/>
            <a:ext cx="758202" cy="161925"/>
          </a:xfrm>
          <a:custGeom>
            <a:avLst/>
            <a:gdLst/>
            <a:ahLst/>
            <a:cxnLst/>
            <a:rect l="l" t="t" r="r" b="b"/>
            <a:pathLst>
              <a:path w="758202" h="161925">
                <a:moveTo>
                  <a:pt x="0" y="161925"/>
                </a:moveTo>
                <a:lnTo>
                  <a:pt x="758202" y="161925"/>
                </a:lnTo>
                <a:lnTo>
                  <a:pt x="75820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46729" y="5675388"/>
            <a:ext cx="890523" cy="161925"/>
          </a:xfrm>
          <a:custGeom>
            <a:avLst/>
            <a:gdLst/>
            <a:ahLst/>
            <a:cxnLst/>
            <a:rect l="l" t="t" r="r" b="b"/>
            <a:pathLst>
              <a:path w="890524" h="161925">
                <a:moveTo>
                  <a:pt x="0" y="161925"/>
                </a:moveTo>
                <a:lnTo>
                  <a:pt x="890523" y="161925"/>
                </a:lnTo>
                <a:lnTo>
                  <a:pt x="890523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937253" y="5675388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5"/>
                </a:moveTo>
                <a:lnTo>
                  <a:pt x="712419" y="161925"/>
                </a:lnTo>
                <a:lnTo>
                  <a:pt x="71241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49723" y="5675388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5"/>
                </a:moveTo>
                <a:lnTo>
                  <a:pt x="712419" y="161925"/>
                </a:lnTo>
                <a:lnTo>
                  <a:pt x="71241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362066" y="5675388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36208" y="5675388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110221" y="5675388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1632330" y="974344"/>
            <a:ext cx="5276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414397" y="974344"/>
            <a:ext cx="505459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255645" y="974344"/>
            <a:ext cx="47244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981703" y="977391"/>
            <a:ext cx="6610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1400" spc="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682109" y="870711"/>
            <a:ext cx="647065" cy="44894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80" algn="ctr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4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568441" y="977391"/>
            <a:ext cx="46164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Nc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311646" y="977391"/>
            <a:ext cx="72199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304913" y="977391"/>
            <a:ext cx="489584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286115" y="977391"/>
            <a:ext cx="27432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56031" y="1292423"/>
            <a:ext cx="729615" cy="8623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30480">
              <a:lnSpc>
                <a:spcPct val="115100"/>
              </a:lnSpc>
            </a:pPr>
            <a:r>
              <a:rPr sz="1200" dirty="0" smtClean="0">
                <a:latin typeface="Calibri"/>
                <a:cs typeface="Calibri"/>
              </a:rPr>
              <a:t>La </a:t>
            </a:r>
            <a:r>
              <a:rPr sz="1200" spc="-10" dirty="0" smtClean="0">
                <a:latin typeface="Calibri"/>
                <a:cs typeface="Calibri"/>
              </a:rPr>
              <a:t>P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15" dirty="0" smtClean="0">
                <a:latin typeface="Calibri"/>
                <a:cs typeface="Calibri"/>
              </a:rPr>
              <a:t>n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0" dirty="0" smtClean="0">
                <a:latin typeface="Calibri"/>
                <a:cs typeface="Calibri"/>
              </a:rPr>
              <a:t>a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0" dirty="0" smtClean="0">
                <a:latin typeface="Calibri"/>
                <a:cs typeface="Calibri"/>
              </a:rPr>
              <a:t>a 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p</a:t>
            </a:r>
            <a:r>
              <a:rPr sz="1200" spc="-10" dirty="0" smtClean="0">
                <a:latin typeface="Calibri"/>
                <a:cs typeface="Calibri"/>
              </a:rPr>
              <a:t>úb</a:t>
            </a:r>
            <a:r>
              <a:rPr sz="1200" spc="-15" dirty="0" smtClean="0">
                <a:latin typeface="Calibri"/>
                <a:cs typeface="Calibri"/>
              </a:rPr>
              <a:t>li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739010" y="143878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508885" y="143878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298316" y="143878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100576" y="143878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813172" y="143878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641594" y="143878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574028" y="1438783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7499984" y="1438783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7983728" y="1649095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790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500632" y="185940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286126" y="185940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044444" y="185940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935348" y="185940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647946" y="185940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360670" y="185940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235065" y="1859407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109206" y="1859407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656031" y="2161666"/>
            <a:ext cx="742950" cy="4140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5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ob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1200" spc="-25" dirty="0" smtClean="0">
                <a:latin typeface="Calibri"/>
                <a:cs typeface="Calibri"/>
              </a:rPr>
              <a:t>F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35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983728" y="2280284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589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56031" y="2555113"/>
            <a:ext cx="683895" cy="44132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14999"/>
              </a:lnSpc>
            </a:pPr>
            <a:r>
              <a:rPr sz="1200" spc="5" dirty="0" smtClean="0">
                <a:latin typeface="Calibri"/>
                <a:cs typeface="Calibri"/>
              </a:rPr>
              <a:t>C</a:t>
            </a:r>
            <a:r>
              <a:rPr sz="1200" spc="-10" dirty="0" smtClean="0">
                <a:latin typeface="Calibri"/>
                <a:cs typeface="Calibri"/>
              </a:rPr>
              <a:t>áma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30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D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pu</a:t>
            </a:r>
            <a:r>
              <a:rPr sz="1200" spc="-25" dirty="0" smtClean="0">
                <a:latin typeface="Calibri"/>
                <a:cs typeface="Calibri"/>
              </a:rPr>
              <a:t>t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10" dirty="0" smtClean="0">
                <a:latin typeface="Calibri"/>
                <a:cs typeface="Calibri"/>
              </a:rPr>
              <a:t>do</a:t>
            </a:r>
            <a:r>
              <a:rPr sz="1200" spc="0" dirty="0" smtClean="0">
                <a:latin typeface="Calibri"/>
                <a:cs typeface="Calibri"/>
              </a:rPr>
              <a:t>s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7983728" y="2700909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199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56031" y="3003550"/>
            <a:ext cx="683895" cy="4140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5" dirty="0" smtClean="0">
                <a:latin typeface="Calibri"/>
                <a:cs typeface="Calibri"/>
              </a:rPr>
              <a:t>C</a:t>
            </a:r>
            <a:r>
              <a:rPr sz="1200" spc="0" dirty="0" smtClean="0">
                <a:latin typeface="Calibri"/>
                <a:cs typeface="Calibri"/>
              </a:rPr>
              <a:t>áma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30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1200" dirty="0" smtClean="0">
                <a:latin typeface="Calibri"/>
                <a:cs typeface="Calibri"/>
              </a:rPr>
              <a:t>Se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10" dirty="0" smtClean="0">
                <a:latin typeface="Calibri"/>
                <a:cs typeface="Calibri"/>
              </a:rPr>
              <a:t>do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es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983728" y="3121914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086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56031" y="3396741"/>
            <a:ext cx="742950" cy="23914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14999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5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ob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o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u 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s</a:t>
            </a:r>
            <a:r>
              <a:rPr sz="1200" spc="-25" dirty="0" smtClean="0">
                <a:latin typeface="Calibri"/>
                <a:cs typeface="Calibri"/>
              </a:rPr>
              <a:t>t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10" dirty="0" smtClean="0">
                <a:latin typeface="Calibri"/>
                <a:cs typeface="Calibri"/>
              </a:rPr>
              <a:t>do</a:t>
            </a:r>
            <a:r>
              <a:rPr sz="1200" spc="-35" dirty="0" smtClean="0">
                <a:latin typeface="Calibri"/>
                <a:cs typeface="Calibri"/>
              </a:rPr>
              <a:t>/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ti 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ad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5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ob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L="12700" marR="58419">
              <a:lnSpc>
                <a:spcPct val="115100"/>
              </a:lnSpc>
            </a:pP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u </a:t>
            </a:r>
            <a:r>
              <a:rPr sz="1200" spc="-15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un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p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0" dirty="0" smtClean="0">
                <a:latin typeface="Calibri"/>
                <a:cs typeface="Calibri"/>
              </a:rPr>
              <a:t>/ 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u</a:t>
            </a:r>
            <a:r>
              <a:rPr sz="1200" spc="-35" dirty="0" smtClean="0">
                <a:latin typeface="Calibri"/>
                <a:cs typeface="Calibri"/>
              </a:rPr>
              <a:t> </a:t>
            </a:r>
            <a:r>
              <a:rPr sz="1200" spc="-5" dirty="0" smtClean="0">
                <a:latin typeface="Calibri"/>
                <a:cs typeface="Calibri"/>
              </a:rPr>
              <a:t>Je</a:t>
            </a:r>
            <a:r>
              <a:rPr sz="1200" spc="-35" dirty="0" smtClean="0">
                <a:latin typeface="Calibri"/>
                <a:cs typeface="Calibri"/>
              </a:rPr>
              <a:t>f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5" dirty="0" smtClean="0">
                <a:latin typeface="Calibri"/>
                <a:cs typeface="Calibri"/>
              </a:rPr>
              <a:t> De</a:t>
            </a:r>
            <a:r>
              <a:rPr sz="1200" spc="-10" dirty="0" smtClean="0">
                <a:latin typeface="Calibri"/>
                <a:cs typeface="Calibri"/>
              </a:rPr>
              <a:t>l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g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0" dirty="0" smtClean="0">
                <a:latin typeface="Calibri"/>
                <a:cs typeface="Calibri"/>
              </a:rPr>
              <a:t>- 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al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650"/>
              </a:lnSpc>
              <a:spcBef>
                <a:spcPts val="12"/>
              </a:spcBef>
            </a:pPr>
            <a:endParaRPr sz="650"/>
          </a:p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La</a:t>
            </a:r>
            <a:r>
              <a:rPr sz="1200" spc="-30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C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DH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1487932" y="2148458"/>
          <a:ext cx="7370341" cy="19662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8522"/>
                <a:gridCol w="771906"/>
                <a:gridCol w="824611"/>
                <a:gridCol w="801750"/>
                <a:gridCol w="712660"/>
                <a:gridCol w="758508"/>
                <a:gridCol w="817871"/>
                <a:gridCol w="960362"/>
                <a:gridCol w="1124151"/>
              </a:tblGrid>
              <a:tr h="219100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5880" algn="ctr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-5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,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01523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5880" algn="ctr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-5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,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19167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44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55880" algn="ctr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9240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01456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50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55880" algn="ctr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9240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19481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5880" algn="ctr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-5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,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01142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61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5880" algn="ctr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9240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704367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>
                        <a:lnSpc>
                          <a:spcPts val="1100"/>
                        </a:lnSpc>
                        <a:spcBef>
                          <a:spcPts val="11"/>
                        </a:spcBef>
                      </a:pPr>
                      <a:endParaRPr sz="1100"/>
                    </a:p>
                    <a:p>
                      <a:pPr marL="25400">
                        <a:lnSpc>
                          <a:spcPts val="119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>
                        <a:lnSpc>
                          <a:spcPts val="1100"/>
                        </a:lnSpc>
                        <a:spcBef>
                          <a:spcPts val="11"/>
                        </a:spcBef>
                      </a:pPr>
                      <a:endParaRPr sz="1100"/>
                    </a:p>
                    <a:p>
                      <a:pPr marL="212090">
                        <a:lnSpc>
                          <a:spcPts val="119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>
                        <a:lnSpc>
                          <a:spcPts val="1100"/>
                        </a:lnSpc>
                        <a:spcBef>
                          <a:spcPts val="11"/>
                        </a:spcBef>
                      </a:pPr>
                      <a:endParaRPr sz="1100"/>
                    </a:p>
                    <a:p>
                      <a:pPr marL="198755">
                        <a:lnSpc>
                          <a:spcPts val="119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>
                        <a:lnSpc>
                          <a:spcPts val="1100"/>
                        </a:lnSpc>
                        <a:spcBef>
                          <a:spcPts val="11"/>
                        </a:spcBef>
                      </a:pPr>
                      <a:endParaRPr sz="1100"/>
                    </a:p>
                    <a:p>
                      <a:pPr marL="264795">
                        <a:lnSpc>
                          <a:spcPts val="119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>
                        <a:lnSpc>
                          <a:spcPts val="1100"/>
                        </a:lnSpc>
                        <a:spcBef>
                          <a:spcPts val="11"/>
                        </a:spcBef>
                      </a:pPr>
                      <a:endParaRPr sz="1100"/>
                    </a:p>
                    <a:p>
                      <a:pPr marL="175895">
                        <a:lnSpc>
                          <a:spcPts val="119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>
                        <a:lnSpc>
                          <a:spcPts val="1100"/>
                        </a:lnSpc>
                        <a:spcBef>
                          <a:spcPts val="11"/>
                        </a:spcBef>
                      </a:pPr>
                      <a:endParaRPr sz="1100"/>
                    </a:p>
                    <a:p>
                      <a:pPr marL="175895">
                        <a:lnSpc>
                          <a:spcPts val="119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55880" algn="ctr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>
                        <a:lnSpc>
                          <a:spcPts val="1100"/>
                        </a:lnSpc>
                        <a:spcBef>
                          <a:spcPts val="11"/>
                        </a:spcBef>
                      </a:pPr>
                      <a:endParaRPr sz="1100"/>
                    </a:p>
                    <a:p>
                      <a:pPr marR="55880" algn="ctr">
                        <a:lnSpc>
                          <a:spcPts val="119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4798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,</a:t>
                      </a:r>
                      <a:r>
                        <a:rPr sz="1000" spc="-3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-2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,4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>
                        <a:lnSpc>
                          <a:spcPts val="1100"/>
                        </a:lnSpc>
                        <a:spcBef>
                          <a:spcPts val="11"/>
                        </a:spcBef>
                      </a:pPr>
                      <a:endParaRPr sz="1100"/>
                    </a:p>
                    <a:p>
                      <a:pPr marR="192405" algn="ctr">
                        <a:lnSpc>
                          <a:spcPts val="119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6225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760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1" name="object 101"/>
          <p:cNvGraphicFramePr>
            <a:graphicFrameLocks noGrp="1"/>
          </p:cNvGraphicFramePr>
          <p:nvPr/>
        </p:nvGraphicFramePr>
        <p:xfrm>
          <a:off x="1487932" y="4456176"/>
          <a:ext cx="7336423" cy="14381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2660"/>
                <a:gridCol w="782363"/>
                <a:gridCol w="856932"/>
                <a:gridCol w="757428"/>
                <a:gridCol w="712660"/>
                <a:gridCol w="816376"/>
                <a:gridCol w="409800"/>
                <a:gridCol w="437089"/>
                <a:gridCol w="409640"/>
                <a:gridCol w="437345"/>
                <a:gridCol w="1034130"/>
              </a:tblGrid>
              <a:tr h="278282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41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15658"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789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356184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41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79213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41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08766"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844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143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33054" y="6441338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888888"/>
                </a:solidFill>
                <a:latin typeface="Calibri"/>
                <a:cs typeface="Calibri"/>
              </a:rPr>
              <a:t>45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8739" y="31495"/>
            <a:ext cx="161734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35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ee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15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1600" spc="-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0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eli</a:t>
            </a:r>
            <a:r>
              <a:rPr sz="1600" spc="1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ió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57200" y="366184"/>
            <a:ext cx="8229600" cy="47201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8800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nz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 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lang="es-MX"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 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79514" y="692658"/>
            <a:ext cx="1229715" cy="436245"/>
          </a:xfrm>
          <a:custGeom>
            <a:avLst/>
            <a:gdLst/>
            <a:ahLst/>
            <a:cxnLst/>
            <a:rect l="l" t="t" r="r" b="b"/>
            <a:pathLst>
              <a:path w="1229715" h="436245">
                <a:moveTo>
                  <a:pt x="0" y="436245"/>
                </a:moveTo>
                <a:lnTo>
                  <a:pt x="1229715" y="436245"/>
                </a:lnTo>
                <a:lnTo>
                  <a:pt x="1229715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409191" y="692658"/>
            <a:ext cx="784072" cy="436245"/>
          </a:xfrm>
          <a:custGeom>
            <a:avLst/>
            <a:gdLst/>
            <a:ahLst/>
            <a:cxnLst/>
            <a:rect l="l" t="t" r="r" b="b"/>
            <a:pathLst>
              <a:path w="784072" h="436245">
                <a:moveTo>
                  <a:pt x="0" y="436245"/>
                </a:moveTo>
                <a:lnTo>
                  <a:pt x="784072" y="436245"/>
                </a:lnTo>
                <a:lnTo>
                  <a:pt x="784072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93289" y="692658"/>
            <a:ext cx="756932" cy="436245"/>
          </a:xfrm>
          <a:custGeom>
            <a:avLst/>
            <a:gdLst/>
            <a:ahLst/>
            <a:cxnLst/>
            <a:rect l="l" t="t" r="r" b="b"/>
            <a:pathLst>
              <a:path w="756932" h="436245">
                <a:moveTo>
                  <a:pt x="0" y="436245"/>
                </a:moveTo>
                <a:lnTo>
                  <a:pt x="756932" y="436245"/>
                </a:lnTo>
                <a:lnTo>
                  <a:pt x="756932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50210" y="692658"/>
            <a:ext cx="889038" cy="436245"/>
          </a:xfrm>
          <a:custGeom>
            <a:avLst/>
            <a:gdLst/>
            <a:ahLst/>
            <a:cxnLst/>
            <a:rect l="l" t="t" r="r" b="b"/>
            <a:pathLst>
              <a:path w="889038" h="436245">
                <a:moveTo>
                  <a:pt x="0" y="436245"/>
                </a:moveTo>
                <a:lnTo>
                  <a:pt x="889038" y="436245"/>
                </a:lnTo>
                <a:lnTo>
                  <a:pt x="88903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39336" y="692658"/>
            <a:ext cx="711238" cy="436245"/>
          </a:xfrm>
          <a:custGeom>
            <a:avLst/>
            <a:gdLst/>
            <a:ahLst/>
            <a:cxnLst/>
            <a:rect l="l" t="t" r="r" b="b"/>
            <a:pathLst>
              <a:path w="711238" h="436245">
                <a:moveTo>
                  <a:pt x="0" y="436245"/>
                </a:moveTo>
                <a:lnTo>
                  <a:pt x="711238" y="436245"/>
                </a:lnTo>
                <a:lnTo>
                  <a:pt x="71123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50536" y="692658"/>
            <a:ext cx="711238" cy="436245"/>
          </a:xfrm>
          <a:custGeom>
            <a:avLst/>
            <a:gdLst/>
            <a:ahLst/>
            <a:cxnLst/>
            <a:rect l="l" t="t" r="r" b="b"/>
            <a:pathLst>
              <a:path w="711238" h="436245">
                <a:moveTo>
                  <a:pt x="0" y="436245"/>
                </a:moveTo>
                <a:lnTo>
                  <a:pt x="711238" y="436245"/>
                </a:lnTo>
                <a:lnTo>
                  <a:pt x="71123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261736" y="692658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34353" y="692658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006970" y="692658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79460" y="692658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79514" y="1128902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409191" y="1128902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93289" y="1128902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950210" y="1128902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839336" y="1128902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50536" y="1128902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61736" y="112890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134353" y="112890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006970" y="112890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879460" y="1128902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09191" y="1290827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193289" y="1290827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950210" y="1290827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839336" y="1290827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50536" y="1290827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261736" y="129082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134353" y="129082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006970" y="129082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9514" y="1452752"/>
            <a:ext cx="1229715" cy="1261872"/>
          </a:xfrm>
          <a:custGeom>
            <a:avLst/>
            <a:gdLst/>
            <a:ahLst/>
            <a:cxnLst/>
            <a:rect l="l" t="t" r="r" b="b"/>
            <a:pathLst>
              <a:path w="1229715" h="1261872">
                <a:moveTo>
                  <a:pt x="0" y="1261872"/>
                </a:moveTo>
                <a:lnTo>
                  <a:pt x="1229715" y="1261872"/>
                </a:lnTo>
                <a:lnTo>
                  <a:pt x="1229715" y="0"/>
                </a:lnTo>
                <a:lnTo>
                  <a:pt x="0" y="0"/>
                </a:lnTo>
                <a:lnTo>
                  <a:pt x="0" y="1261872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09191" y="1452752"/>
            <a:ext cx="784072" cy="630936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6"/>
                </a:moveTo>
                <a:lnTo>
                  <a:pt x="784072" y="630936"/>
                </a:lnTo>
                <a:lnTo>
                  <a:pt x="78407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193289" y="1452752"/>
            <a:ext cx="756932" cy="630936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6"/>
                </a:moveTo>
                <a:lnTo>
                  <a:pt x="756932" y="630936"/>
                </a:lnTo>
                <a:lnTo>
                  <a:pt x="75693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950210" y="1452752"/>
            <a:ext cx="889038" cy="630936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6"/>
                </a:moveTo>
                <a:lnTo>
                  <a:pt x="889038" y="630936"/>
                </a:lnTo>
                <a:lnTo>
                  <a:pt x="8890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839336" y="1452752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50536" y="1452752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261736" y="1452752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134353" y="1452752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006970" y="1452752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879460" y="1452752"/>
            <a:ext cx="872578" cy="1261872"/>
          </a:xfrm>
          <a:custGeom>
            <a:avLst/>
            <a:gdLst/>
            <a:ahLst/>
            <a:cxnLst/>
            <a:rect l="l" t="t" r="r" b="b"/>
            <a:pathLst>
              <a:path w="872578" h="1261872">
                <a:moveTo>
                  <a:pt x="0" y="1261872"/>
                </a:moveTo>
                <a:lnTo>
                  <a:pt x="872578" y="1261872"/>
                </a:lnTo>
                <a:lnTo>
                  <a:pt x="872578" y="0"/>
                </a:lnTo>
                <a:lnTo>
                  <a:pt x="0" y="0"/>
                </a:lnTo>
                <a:lnTo>
                  <a:pt x="0" y="1261872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409191" y="2083689"/>
            <a:ext cx="784072" cy="630936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6"/>
                </a:moveTo>
                <a:lnTo>
                  <a:pt x="784072" y="630936"/>
                </a:lnTo>
                <a:lnTo>
                  <a:pt x="78407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3289" y="2083689"/>
            <a:ext cx="756932" cy="630936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6"/>
                </a:moveTo>
                <a:lnTo>
                  <a:pt x="756932" y="630936"/>
                </a:lnTo>
                <a:lnTo>
                  <a:pt x="75693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50210" y="2083689"/>
            <a:ext cx="889038" cy="630936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6"/>
                </a:moveTo>
                <a:lnTo>
                  <a:pt x="889038" y="630936"/>
                </a:lnTo>
                <a:lnTo>
                  <a:pt x="8890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839336" y="2083689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50536" y="2083689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61736" y="2083689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134353" y="2083689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006970" y="2083689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79514" y="2714625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09191" y="2714625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193289" y="2714625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950210" y="2714625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839336" y="271462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50536" y="271462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61736" y="271462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134353" y="271462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006970" y="271462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879460" y="2714625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09191" y="2876550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193289" y="2876550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950210" y="2876550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839336" y="287655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50536" y="287655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61736" y="287655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134353" y="287655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006970" y="287655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79514" y="3038475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409191" y="3038475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193289" y="3038475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950210" y="3038475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839336" y="303847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50536" y="303847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61736" y="303847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34353" y="303847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006970" y="303847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879460" y="3038475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409191" y="3200400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193289" y="3200400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950210" y="3200400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839336" y="320040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50536" y="320040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261736" y="320040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134353" y="320040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006970" y="320040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79514" y="3362325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409191" y="3362325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193289" y="3362325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950210" y="3362325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839336" y="336232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50536" y="336232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261736" y="336232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34353" y="336232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006970" y="336232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879460" y="3362325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409191" y="3524250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193289" y="3524250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950210" y="3524250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839336" y="352425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50536" y="352425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261736" y="352425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4353" y="352425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7006970" y="352425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79514" y="3686175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09191" y="3686175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193289" y="3686175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950210" y="3686175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839336" y="368617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50536" y="3686175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261736" y="368617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34353" y="368617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006970" y="3686175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879460" y="3686175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09191" y="3848100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193289" y="3848100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950210" y="3848100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839336" y="384810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50536" y="3848100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261736" y="384810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4353" y="384810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7006970" y="3848100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79514" y="4010025"/>
            <a:ext cx="1229715" cy="1261872"/>
          </a:xfrm>
          <a:custGeom>
            <a:avLst/>
            <a:gdLst/>
            <a:ahLst/>
            <a:cxnLst/>
            <a:rect l="l" t="t" r="r" b="b"/>
            <a:pathLst>
              <a:path w="1229715" h="1261872">
                <a:moveTo>
                  <a:pt x="0" y="1261872"/>
                </a:moveTo>
                <a:lnTo>
                  <a:pt x="1229715" y="1261872"/>
                </a:lnTo>
                <a:lnTo>
                  <a:pt x="1229715" y="0"/>
                </a:lnTo>
                <a:lnTo>
                  <a:pt x="0" y="0"/>
                </a:lnTo>
                <a:lnTo>
                  <a:pt x="0" y="1261872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09191" y="4010025"/>
            <a:ext cx="784072" cy="630936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6"/>
                </a:moveTo>
                <a:lnTo>
                  <a:pt x="784072" y="630936"/>
                </a:lnTo>
                <a:lnTo>
                  <a:pt x="78407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193289" y="4010025"/>
            <a:ext cx="756932" cy="630936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6"/>
                </a:moveTo>
                <a:lnTo>
                  <a:pt x="756932" y="630936"/>
                </a:lnTo>
                <a:lnTo>
                  <a:pt x="75693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950210" y="4010025"/>
            <a:ext cx="889038" cy="630936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6"/>
                </a:moveTo>
                <a:lnTo>
                  <a:pt x="889038" y="630936"/>
                </a:lnTo>
                <a:lnTo>
                  <a:pt x="8890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839336" y="4010025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50536" y="4010025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61736" y="4010025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34353" y="4010025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006970" y="4010025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879460" y="4010025"/>
            <a:ext cx="872578" cy="1261872"/>
          </a:xfrm>
          <a:custGeom>
            <a:avLst/>
            <a:gdLst/>
            <a:ahLst/>
            <a:cxnLst/>
            <a:rect l="l" t="t" r="r" b="b"/>
            <a:pathLst>
              <a:path w="872578" h="1261872">
                <a:moveTo>
                  <a:pt x="0" y="1261872"/>
                </a:moveTo>
                <a:lnTo>
                  <a:pt x="872578" y="1261872"/>
                </a:lnTo>
                <a:lnTo>
                  <a:pt x="872578" y="0"/>
                </a:lnTo>
                <a:lnTo>
                  <a:pt x="0" y="0"/>
                </a:lnTo>
                <a:lnTo>
                  <a:pt x="0" y="1261872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409191" y="4640960"/>
            <a:ext cx="784072" cy="630935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5"/>
                </a:moveTo>
                <a:lnTo>
                  <a:pt x="784072" y="630935"/>
                </a:lnTo>
                <a:lnTo>
                  <a:pt x="784072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193289" y="4640960"/>
            <a:ext cx="756932" cy="630935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5"/>
                </a:moveTo>
                <a:lnTo>
                  <a:pt x="756932" y="630935"/>
                </a:lnTo>
                <a:lnTo>
                  <a:pt x="756932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950210" y="4640960"/>
            <a:ext cx="889038" cy="630935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5"/>
                </a:moveTo>
                <a:lnTo>
                  <a:pt x="889038" y="630935"/>
                </a:lnTo>
                <a:lnTo>
                  <a:pt x="88903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839336" y="4640960"/>
            <a:ext cx="711238" cy="630935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5"/>
                </a:moveTo>
                <a:lnTo>
                  <a:pt x="711238" y="630935"/>
                </a:lnTo>
                <a:lnTo>
                  <a:pt x="71123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50536" y="4640960"/>
            <a:ext cx="711238" cy="630935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5"/>
                </a:moveTo>
                <a:lnTo>
                  <a:pt x="711238" y="630935"/>
                </a:lnTo>
                <a:lnTo>
                  <a:pt x="71123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261736" y="4640960"/>
            <a:ext cx="872578" cy="630935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5"/>
                </a:moveTo>
                <a:lnTo>
                  <a:pt x="872578" y="630935"/>
                </a:lnTo>
                <a:lnTo>
                  <a:pt x="87257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34353" y="4640960"/>
            <a:ext cx="872578" cy="630935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5"/>
                </a:moveTo>
                <a:lnTo>
                  <a:pt x="872578" y="630935"/>
                </a:lnTo>
                <a:lnTo>
                  <a:pt x="87257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006970" y="4640960"/>
            <a:ext cx="872578" cy="630935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5"/>
                </a:moveTo>
                <a:lnTo>
                  <a:pt x="872578" y="630935"/>
                </a:lnTo>
                <a:lnTo>
                  <a:pt x="87257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 txBox="1"/>
          <p:nvPr/>
        </p:nvSpPr>
        <p:spPr>
          <a:xfrm>
            <a:off x="1538097" y="796035"/>
            <a:ext cx="5276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2319654" y="796035"/>
            <a:ext cx="505459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3158489" y="796035"/>
            <a:ext cx="47244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3883278" y="799084"/>
            <a:ext cx="6610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1400" spc="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4582414" y="692403"/>
            <a:ext cx="64643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80" algn="ctr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3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5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5467858" y="799084"/>
            <a:ext cx="46164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Nc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6209791" y="799084"/>
            <a:ext cx="2245995" cy="2222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1003935" algn="l"/>
                <a:tab pos="1983739" algn="l"/>
              </a:tabLst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	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al	S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400" dirty="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692912" y="1198498"/>
            <a:ext cx="619125" cy="172656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IFE</a:t>
            </a:r>
            <a:endParaRPr sz="1200">
              <a:latin typeface="Calibri"/>
              <a:cs typeface="Calibri"/>
            </a:endParaRPr>
          </a:p>
          <a:p>
            <a:pPr marL="12700" marR="12700">
              <a:lnSpc>
                <a:spcPct val="114500"/>
              </a:lnSpc>
              <a:spcBef>
                <a:spcPts val="455"/>
              </a:spcBef>
            </a:pPr>
            <a:r>
              <a:rPr sz="1200" dirty="0" smtClean="0">
                <a:latin typeface="Calibri"/>
                <a:cs typeface="Calibri"/>
              </a:rPr>
              <a:t>La S</a:t>
            </a:r>
            <a:r>
              <a:rPr sz="1200" spc="-10" dirty="0" smtClean="0">
                <a:latin typeface="Calibri"/>
                <a:cs typeface="Calibri"/>
              </a:rPr>
              <a:t>up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ema </a:t>
            </a:r>
            <a:r>
              <a:rPr sz="1200" spc="5" dirty="0" smtClean="0">
                <a:latin typeface="Calibri"/>
                <a:cs typeface="Calibri"/>
              </a:rPr>
              <a:t>C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-20" dirty="0" smtClean="0">
                <a:latin typeface="Calibri"/>
                <a:cs typeface="Calibri"/>
              </a:rPr>
              <a:t>r</a:t>
            </a:r>
            <a:r>
              <a:rPr sz="1200" spc="-25" dirty="0" smtClean="0">
                <a:latin typeface="Calibri"/>
                <a:cs typeface="Calibri"/>
              </a:rPr>
              <a:t>t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Ju</a:t>
            </a:r>
            <a:r>
              <a:rPr sz="1200" spc="-15" dirty="0" smtClean="0">
                <a:latin typeface="Calibri"/>
                <a:cs typeface="Calibri"/>
              </a:rPr>
              <a:t>s</a:t>
            </a:r>
            <a:r>
              <a:rPr sz="1200" spc="-5" dirty="0" smtClean="0">
                <a:latin typeface="Calibri"/>
                <a:cs typeface="Calibri"/>
              </a:rPr>
              <a:t>t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0" dirty="0" smtClean="0">
                <a:latin typeface="Calibri"/>
                <a:cs typeface="Calibri"/>
              </a:rPr>
              <a:t>a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0" dirty="0" smtClean="0">
                <a:latin typeface="Calibri"/>
                <a:cs typeface="Calibri"/>
              </a:rPr>
              <a:t>a 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ó</a:t>
            </a:r>
            <a:r>
              <a:rPr sz="1200" spc="0" dirty="0" smtClean="0">
                <a:latin typeface="Calibri"/>
                <a:cs typeface="Calibri"/>
              </a:rPr>
              <a:t>n La</a:t>
            </a:r>
            <a:r>
              <a:rPr sz="1200" spc="15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Ig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406397" y="1130934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2191004" y="1130934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2948177" y="113093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3837178" y="113093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4548885" y="113093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260340" y="1130934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6133338" y="1130934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7005955" y="1130934"/>
            <a:ext cx="9715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7878826" y="1211960"/>
            <a:ext cx="505459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10</a:t>
            </a:r>
            <a:r>
              <a:rPr sz="1000" spc="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406397" y="168960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191004" y="168960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48177" y="168960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3837178" y="168960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4548885" y="168960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5260340" y="168960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6133338" y="1689608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7005955" y="1689608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7878826" y="2005076"/>
            <a:ext cx="505459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65</a:t>
            </a:r>
            <a:r>
              <a:rPr sz="1000" spc="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1406397" y="232054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2191004" y="232054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948177" y="232054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3837178" y="232054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4548885" y="232054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5260340" y="232054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6133338" y="2320544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7005955" y="2320544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406397" y="271741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2191004" y="271741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2948177" y="271741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3837178" y="271741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4548885" y="271741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5260340" y="2717419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6133338" y="2717419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7005955" y="2717419"/>
            <a:ext cx="2673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,</a:t>
            </a:r>
            <a:r>
              <a:rPr sz="1000" spc="-10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7878826" y="2798190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402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692912" y="3045840"/>
            <a:ext cx="62992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5" dirty="0" smtClean="0">
                <a:latin typeface="Calibri"/>
                <a:cs typeface="Calibri"/>
              </a:rPr>
              <a:t>jé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5" dirty="0" smtClean="0">
                <a:latin typeface="Calibri"/>
                <a:cs typeface="Calibri"/>
              </a:rPr>
              <a:t>to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406397" y="3041396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2191004" y="3041396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2948177" y="3041396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3837178" y="3041396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4548885" y="3041396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5260340" y="3041396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133338" y="3041396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005955" y="3041396"/>
            <a:ext cx="9715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00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878826" y="3122167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394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692912" y="3369817"/>
            <a:ext cx="58610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La</a:t>
            </a:r>
            <a:r>
              <a:rPr sz="1200" spc="-35" dirty="0" smtClean="0">
                <a:latin typeface="Calibri"/>
                <a:cs typeface="Calibri"/>
              </a:rPr>
              <a:t> </a:t>
            </a:r>
            <a:r>
              <a:rPr sz="1200" spc="-30" dirty="0" smtClean="0">
                <a:latin typeface="Calibri"/>
                <a:cs typeface="Calibri"/>
              </a:rPr>
              <a:t>P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-15" dirty="0" smtClean="0">
                <a:latin typeface="Calibri"/>
                <a:cs typeface="Calibri"/>
              </a:rPr>
              <a:t>li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í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1406397" y="3365372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2191004" y="3365372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2948177" y="3365372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3837178" y="3365372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4548885" y="3365372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5260340" y="3365372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6133338" y="3365372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.6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7005955" y="3365372"/>
            <a:ext cx="9715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7878826" y="3446145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890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692912" y="3693921"/>
            <a:ext cx="62928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La</a:t>
            </a:r>
            <a:r>
              <a:rPr sz="1200" spc="-35" dirty="0" smtClean="0">
                <a:latin typeface="Calibri"/>
                <a:cs typeface="Calibri"/>
              </a:rPr>
              <a:t> </a:t>
            </a:r>
            <a:r>
              <a:rPr sz="1200" spc="-25" dirty="0" smtClean="0">
                <a:latin typeface="Calibri"/>
                <a:cs typeface="Calibri"/>
              </a:rPr>
              <a:t>F</a:t>
            </a:r>
            <a:r>
              <a:rPr sz="1200" spc="0" dirty="0" smtClean="0">
                <a:latin typeface="Calibri"/>
                <a:cs typeface="Calibri"/>
              </a:rPr>
              <a:t>am</a:t>
            </a:r>
            <a:r>
              <a:rPr sz="1200" spc="-10" dirty="0" smtClean="0">
                <a:latin typeface="Calibri"/>
                <a:cs typeface="Calibri"/>
              </a:rPr>
              <a:t>i</a:t>
            </a:r>
            <a:r>
              <a:rPr sz="1200" spc="-15" dirty="0" smtClean="0">
                <a:latin typeface="Calibri"/>
                <a:cs typeface="Calibri"/>
              </a:rPr>
              <a:t>li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1406397" y="3689350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2191004" y="3689350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2948177" y="3689350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3837178" y="3689350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4548885" y="3689350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77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5260340" y="3689350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6133338" y="3689350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.9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7005955" y="3689350"/>
            <a:ext cx="9715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7878826" y="3770121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274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692912" y="3990283"/>
            <a:ext cx="636270" cy="10731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15100"/>
              </a:lnSpc>
            </a:pPr>
            <a:r>
              <a:rPr sz="1200" dirty="0" smtClean="0">
                <a:latin typeface="Calibri"/>
                <a:cs typeface="Calibri"/>
              </a:rPr>
              <a:t>La </a:t>
            </a:r>
            <a:r>
              <a:rPr sz="1200" spc="-5" dirty="0" smtClean="0">
                <a:latin typeface="Calibri"/>
                <a:cs typeface="Calibri"/>
              </a:rPr>
              <a:t>U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5" dirty="0" smtClean="0">
                <a:latin typeface="Calibri"/>
                <a:cs typeface="Calibri"/>
              </a:rPr>
              <a:t>v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35" dirty="0" smtClean="0">
                <a:latin typeface="Calibri"/>
                <a:cs typeface="Calibri"/>
              </a:rPr>
              <a:t>r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i</a:t>
            </a:r>
            <a:r>
              <a:rPr sz="1200" spc="0" dirty="0" smtClean="0">
                <a:latin typeface="Calibri"/>
                <a:cs typeface="Calibri"/>
              </a:rPr>
              <a:t>- 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ad</a:t>
            </a:r>
            <a:r>
              <a:rPr sz="1200" spc="-15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5" dirty="0" smtClean="0">
                <a:latin typeface="Calibri"/>
                <a:cs typeface="Calibri"/>
              </a:rPr>
              <a:t>ut</a:t>
            </a:r>
            <a:r>
              <a:rPr sz="1200" spc="-10" dirty="0" smtClean="0">
                <a:latin typeface="Calibri"/>
                <a:cs typeface="Calibri"/>
              </a:rPr>
              <a:t>ó</a:t>
            </a:r>
            <a:r>
              <a:rPr sz="1200" spc="0" dirty="0" smtClean="0">
                <a:latin typeface="Calibri"/>
                <a:cs typeface="Calibri"/>
              </a:rPr>
              <a:t>- </a:t>
            </a:r>
            <a:r>
              <a:rPr sz="1200" spc="-10" dirty="0" smtClean="0">
                <a:latin typeface="Calibri"/>
                <a:cs typeface="Calibri"/>
              </a:rPr>
              <a:t>noma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u</a:t>
            </a:r>
            <a:r>
              <a:rPr sz="1200" spc="-40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s</a:t>
            </a:r>
            <a:r>
              <a:rPr sz="1200" spc="-20" dirty="0" smtClean="0">
                <a:latin typeface="Calibri"/>
                <a:cs typeface="Calibri"/>
              </a:rPr>
              <a:t>t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1406397" y="424776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2191004" y="424776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2948177" y="424776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3837178" y="424776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4548885" y="424776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5260340" y="424776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6133338" y="4247769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7005955" y="4247769"/>
            <a:ext cx="2343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,</a:t>
            </a:r>
            <a:r>
              <a:rPr sz="1000" spc="-3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7878826" y="4563617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877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1406397" y="487908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2191004" y="487908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2948177" y="487908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3837178" y="48790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4548885" y="48790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5260340" y="487908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6133338" y="4879085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7005955" y="4879085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692912" y="5252973"/>
            <a:ext cx="560070" cy="8623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14999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 I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-15" dirty="0" smtClean="0">
                <a:latin typeface="Calibri"/>
                <a:cs typeface="Calibri"/>
              </a:rPr>
              <a:t>s</a:t>
            </a:r>
            <a:r>
              <a:rPr sz="1200" spc="-5" dirty="0" smtClean="0">
                <a:latin typeface="Calibri"/>
                <a:cs typeface="Calibri"/>
              </a:rPr>
              <a:t>t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5" dirty="0" smtClean="0">
                <a:latin typeface="Calibri"/>
                <a:cs typeface="Calibri"/>
              </a:rPr>
              <a:t>t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-5" dirty="0" smtClean="0">
                <a:latin typeface="Calibri"/>
                <a:cs typeface="Calibri"/>
              </a:rPr>
              <a:t>to 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-5" dirty="0" smtClean="0">
                <a:latin typeface="Calibri"/>
                <a:cs typeface="Calibri"/>
              </a:rPr>
              <a:t>ect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al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u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705294" y="6084227"/>
            <a:ext cx="329184" cy="0"/>
          </a:xfrm>
          <a:custGeom>
            <a:avLst/>
            <a:gdLst/>
            <a:ahLst/>
            <a:cxnLst/>
            <a:rect l="l" t="t" r="r" b="b"/>
            <a:pathLst>
              <a:path w="329184">
                <a:moveTo>
                  <a:pt x="0" y="0"/>
                </a:moveTo>
                <a:lnTo>
                  <a:pt x="329184" y="0"/>
                </a:lnTo>
              </a:path>
            </a:pathLst>
          </a:custGeom>
          <a:ln w="104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 txBox="1"/>
          <p:nvPr/>
        </p:nvSpPr>
        <p:spPr>
          <a:xfrm>
            <a:off x="692912" y="6121908"/>
            <a:ext cx="43815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u="sng" spc="-10" dirty="0" smtClean="0">
                <a:latin typeface="Calibri"/>
                <a:cs typeface="Calibri"/>
              </a:rPr>
              <a:t>E</a:t>
            </a:r>
            <a:r>
              <a:rPr sz="1200" u="sng" spc="-15" dirty="0" smtClean="0">
                <a:latin typeface="Calibri"/>
                <a:cs typeface="Calibri"/>
              </a:rPr>
              <a:t>s</a:t>
            </a:r>
            <a:r>
              <a:rPr sz="1200" u="sng" spc="-25" dirty="0" smtClean="0">
                <a:latin typeface="Calibri"/>
                <a:cs typeface="Calibri"/>
              </a:rPr>
              <a:t>t</a:t>
            </a:r>
            <a:r>
              <a:rPr sz="1200" u="sng" spc="0" dirty="0" smtClean="0">
                <a:latin typeface="Calibri"/>
                <a:cs typeface="Calibri"/>
              </a:rPr>
              <a:t>a</a:t>
            </a:r>
            <a:r>
              <a:rPr sz="1200" u="sng" spc="-10" dirty="0" smtClean="0">
                <a:latin typeface="Calibri"/>
                <a:cs typeface="Calibri"/>
              </a:rPr>
              <a:t>d</a:t>
            </a:r>
            <a:r>
              <a:rPr sz="1200" u="sng" spc="0" dirty="0" smtClean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1406397" y="545757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2191004" y="54575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2948177" y="54575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3837178" y="54575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4548885" y="54575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5260340" y="545757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6133338" y="5457571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7005955" y="5457571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7878826" y="5720588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718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1406397" y="598363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2191004" y="598363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2948177" y="59836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3837178" y="59836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4548885" y="59836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5260340" y="598363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6133338" y="5983630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7005955" y="5983630"/>
            <a:ext cx="2673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,</a:t>
            </a:r>
            <a:r>
              <a:rPr sz="1000" spc="-10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33054" y="6441338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888888"/>
                </a:solidFill>
                <a:latin typeface="Calibri"/>
                <a:cs typeface="Calibri"/>
              </a:rPr>
              <a:t>46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8739" y="31495"/>
            <a:ext cx="161734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35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ee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15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1600" spc="-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0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eli</a:t>
            </a:r>
            <a:r>
              <a:rPr sz="1600" spc="1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ió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57200" y="366184"/>
            <a:ext cx="8229600" cy="54821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2400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nz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 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lang="es-MX"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5" dirty="0" err="1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err="1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lang="es-MX"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066032" y="536448"/>
            <a:ext cx="12893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69664" y="780287"/>
            <a:ext cx="103631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931664" y="780287"/>
            <a:ext cx="320039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524000" y="381000"/>
            <a:ext cx="994410" cy="5111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 dirty="0">
              <a:latin typeface="Calibri"/>
              <a:cs typeface="Calibri"/>
            </a:endParaRPr>
          </a:p>
          <a:p>
            <a:pPr marR="635" algn="ctr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SPU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 dirty="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42849" y="942466"/>
            <a:ext cx="1360297" cy="436245"/>
          </a:xfrm>
          <a:custGeom>
            <a:avLst/>
            <a:gdLst/>
            <a:ahLst/>
            <a:cxnLst/>
            <a:rect l="l" t="t" r="r" b="b"/>
            <a:pathLst>
              <a:path w="1360297" h="436245">
                <a:moveTo>
                  <a:pt x="0" y="436245"/>
                </a:moveTo>
                <a:lnTo>
                  <a:pt x="1360297" y="436245"/>
                </a:lnTo>
                <a:lnTo>
                  <a:pt x="1360297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03172" y="942466"/>
            <a:ext cx="785380" cy="436245"/>
          </a:xfrm>
          <a:custGeom>
            <a:avLst/>
            <a:gdLst/>
            <a:ahLst/>
            <a:cxnLst/>
            <a:rect l="l" t="t" r="r" b="b"/>
            <a:pathLst>
              <a:path w="785380" h="436245">
                <a:moveTo>
                  <a:pt x="0" y="436245"/>
                </a:moveTo>
                <a:lnTo>
                  <a:pt x="785380" y="436245"/>
                </a:lnTo>
                <a:lnTo>
                  <a:pt x="785380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88539" y="942466"/>
            <a:ext cx="758202" cy="436245"/>
          </a:xfrm>
          <a:custGeom>
            <a:avLst/>
            <a:gdLst/>
            <a:ahLst/>
            <a:cxnLst/>
            <a:rect l="l" t="t" r="r" b="b"/>
            <a:pathLst>
              <a:path w="758202" h="436245">
                <a:moveTo>
                  <a:pt x="0" y="436245"/>
                </a:moveTo>
                <a:lnTo>
                  <a:pt x="758202" y="436245"/>
                </a:lnTo>
                <a:lnTo>
                  <a:pt x="758202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46729" y="942466"/>
            <a:ext cx="890523" cy="436245"/>
          </a:xfrm>
          <a:custGeom>
            <a:avLst/>
            <a:gdLst/>
            <a:ahLst/>
            <a:cxnLst/>
            <a:rect l="l" t="t" r="r" b="b"/>
            <a:pathLst>
              <a:path w="890524" h="436245">
                <a:moveTo>
                  <a:pt x="0" y="436245"/>
                </a:moveTo>
                <a:lnTo>
                  <a:pt x="890523" y="436245"/>
                </a:lnTo>
                <a:lnTo>
                  <a:pt x="890523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37253" y="942466"/>
            <a:ext cx="712419" cy="436245"/>
          </a:xfrm>
          <a:custGeom>
            <a:avLst/>
            <a:gdLst/>
            <a:ahLst/>
            <a:cxnLst/>
            <a:rect l="l" t="t" r="r" b="b"/>
            <a:pathLst>
              <a:path w="712419" h="436245">
                <a:moveTo>
                  <a:pt x="0" y="436245"/>
                </a:moveTo>
                <a:lnTo>
                  <a:pt x="712419" y="436245"/>
                </a:lnTo>
                <a:lnTo>
                  <a:pt x="71241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49723" y="942466"/>
            <a:ext cx="712419" cy="436245"/>
          </a:xfrm>
          <a:custGeom>
            <a:avLst/>
            <a:gdLst/>
            <a:ahLst/>
            <a:cxnLst/>
            <a:rect l="l" t="t" r="r" b="b"/>
            <a:pathLst>
              <a:path w="712419" h="436245">
                <a:moveTo>
                  <a:pt x="0" y="436245"/>
                </a:moveTo>
                <a:lnTo>
                  <a:pt x="712419" y="436245"/>
                </a:lnTo>
                <a:lnTo>
                  <a:pt x="71241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362066" y="942466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236208" y="942466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110221" y="942466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984235" y="942466"/>
            <a:ext cx="874039" cy="436245"/>
          </a:xfrm>
          <a:custGeom>
            <a:avLst/>
            <a:gdLst/>
            <a:ahLst/>
            <a:cxnLst/>
            <a:rect l="l" t="t" r="r" b="b"/>
            <a:pathLst>
              <a:path w="874039" h="436245">
                <a:moveTo>
                  <a:pt x="0" y="436245"/>
                </a:moveTo>
                <a:lnTo>
                  <a:pt x="874039" y="436245"/>
                </a:lnTo>
                <a:lnTo>
                  <a:pt x="874039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2849" y="5584901"/>
            <a:ext cx="1360297" cy="323850"/>
          </a:xfrm>
          <a:custGeom>
            <a:avLst/>
            <a:gdLst/>
            <a:ahLst/>
            <a:cxnLst/>
            <a:rect l="l" t="t" r="r" b="b"/>
            <a:pathLst>
              <a:path w="1360297" h="323850">
                <a:moveTo>
                  <a:pt x="0" y="323850"/>
                </a:moveTo>
                <a:lnTo>
                  <a:pt x="1360297" y="323850"/>
                </a:lnTo>
                <a:lnTo>
                  <a:pt x="1360297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03172" y="5584901"/>
            <a:ext cx="785380" cy="161925"/>
          </a:xfrm>
          <a:custGeom>
            <a:avLst/>
            <a:gdLst/>
            <a:ahLst/>
            <a:cxnLst/>
            <a:rect l="l" t="t" r="r" b="b"/>
            <a:pathLst>
              <a:path w="785380" h="161925">
                <a:moveTo>
                  <a:pt x="0" y="161925"/>
                </a:moveTo>
                <a:lnTo>
                  <a:pt x="785380" y="161925"/>
                </a:lnTo>
                <a:lnTo>
                  <a:pt x="785380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288539" y="5584901"/>
            <a:ext cx="758202" cy="161925"/>
          </a:xfrm>
          <a:custGeom>
            <a:avLst/>
            <a:gdLst/>
            <a:ahLst/>
            <a:cxnLst/>
            <a:rect l="l" t="t" r="r" b="b"/>
            <a:pathLst>
              <a:path w="758202" h="161925">
                <a:moveTo>
                  <a:pt x="0" y="161925"/>
                </a:moveTo>
                <a:lnTo>
                  <a:pt x="758202" y="161925"/>
                </a:lnTo>
                <a:lnTo>
                  <a:pt x="75820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046729" y="5584901"/>
            <a:ext cx="890523" cy="161925"/>
          </a:xfrm>
          <a:custGeom>
            <a:avLst/>
            <a:gdLst/>
            <a:ahLst/>
            <a:cxnLst/>
            <a:rect l="l" t="t" r="r" b="b"/>
            <a:pathLst>
              <a:path w="890524" h="161925">
                <a:moveTo>
                  <a:pt x="0" y="161925"/>
                </a:moveTo>
                <a:lnTo>
                  <a:pt x="890523" y="161925"/>
                </a:lnTo>
                <a:lnTo>
                  <a:pt x="890523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937253" y="5584901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5"/>
                </a:moveTo>
                <a:lnTo>
                  <a:pt x="712419" y="161925"/>
                </a:lnTo>
                <a:lnTo>
                  <a:pt x="71241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49723" y="5584901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5"/>
                </a:moveTo>
                <a:lnTo>
                  <a:pt x="712419" y="161925"/>
                </a:lnTo>
                <a:lnTo>
                  <a:pt x="71241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62066" y="5584901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236208" y="5584901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110221" y="5584901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984235" y="5584901"/>
            <a:ext cx="874039" cy="323850"/>
          </a:xfrm>
          <a:custGeom>
            <a:avLst/>
            <a:gdLst/>
            <a:ahLst/>
            <a:cxnLst/>
            <a:rect l="l" t="t" r="r" b="b"/>
            <a:pathLst>
              <a:path w="874039" h="323850">
                <a:moveTo>
                  <a:pt x="0" y="323850"/>
                </a:moveTo>
                <a:lnTo>
                  <a:pt x="874039" y="323850"/>
                </a:lnTo>
                <a:lnTo>
                  <a:pt x="874039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03172" y="5746826"/>
            <a:ext cx="785380" cy="161925"/>
          </a:xfrm>
          <a:custGeom>
            <a:avLst/>
            <a:gdLst/>
            <a:ahLst/>
            <a:cxnLst/>
            <a:rect l="l" t="t" r="r" b="b"/>
            <a:pathLst>
              <a:path w="785380" h="161925">
                <a:moveTo>
                  <a:pt x="0" y="161925"/>
                </a:moveTo>
                <a:lnTo>
                  <a:pt x="785380" y="161925"/>
                </a:lnTo>
                <a:lnTo>
                  <a:pt x="785380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288539" y="5746826"/>
            <a:ext cx="758202" cy="161925"/>
          </a:xfrm>
          <a:custGeom>
            <a:avLst/>
            <a:gdLst/>
            <a:ahLst/>
            <a:cxnLst/>
            <a:rect l="l" t="t" r="r" b="b"/>
            <a:pathLst>
              <a:path w="758202" h="161925">
                <a:moveTo>
                  <a:pt x="0" y="161925"/>
                </a:moveTo>
                <a:lnTo>
                  <a:pt x="758202" y="161925"/>
                </a:lnTo>
                <a:lnTo>
                  <a:pt x="75820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46729" y="5746826"/>
            <a:ext cx="890523" cy="161925"/>
          </a:xfrm>
          <a:custGeom>
            <a:avLst/>
            <a:gdLst/>
            <a:ahLst/>
            <a:cxnLst/>
            <a:rect l="l" t="t" r="r" b="b"/>
            <a:pathLst>
              <a:path w="890524" h="161925">
                <a:moveTo>
                  <a:pt x="0" y="161925"/>
                </a:moveTo>
                <a:lnTo>
                  <a:pt x="890523" y="161925"/>
                </a:lnTo>
                <a:lnTo>
                  <a:pt x="890523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37253" y="5746826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5"/>
                </a:moveTo>
                <a:lnTo>
                  <a:pt x="712419" y="161925"/>
                </a:lnTo>
                <a:lnTo>
                  <a:pt x="71241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649723" y="5746826"/>
            <a:ext cx="712419" cy="161925"/>
          </a:xfrm>
          <a:custGeom>
            <a:avLst/>
            <a:gdLst/>
            <a:ahLst/>
            <a:cxnLst/>
            <a:rect l="l" t="t" r="r" b="b"/>
            <a:pathLst>
              <a:path w="712419" h="161925">
                <a:moveTo>
                  <a:pt x="0" y="161925"/>
                </a:moveTo>
                <a:lnTo>
                  <a:pt x="712419" y="161925"/>
                </a:lnTo>
                <a:lnTo>
                  <a:pt x="71241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62066" y="5746826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6208" y="5746826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110221" y="5746826"/>
            <a:ext cx="874039" cy="161925"/>
          </a:xfrm>
          <a:custGeom>
            <a:avLst/>
            <a:gdLst/>
            <a:ahLst/>
            <a:cxnLst/>
            <a:rect l="l" t="t" r="r" b="b"/>
            <a:pathLst>
              <a:path w="874039" h="161925">
                <a:moveTo>
                  <a:pt x="0" y="161925"/>
                </a:moveTo>
                <a:lnTo>
                  <a:pt x="874039" y="161925"/>
                </a:lnTo>
                <a:lnTo>
                  <a:pt x="874039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1632330" y="1045971"/>
            <a:ext cx="5276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414397" y="1045971"/>
            <a:ext cx="505459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255645" y="1045971"/>
            <a:ext cx="47244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981703" y="1049020"/>
            <a:ext cx="6610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1400" spc="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682109" y="942340"/>
            <a:ext cx="64643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715" algn="ctr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3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5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568441" y="1049020"/>
            <a:ext cx="46164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Nc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311646" y="1049020"/>
            <a:ext cx="72199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304913" y="1049020"/>
            <a:ext cx="489584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8286115" y="1049020"/>
            <a:ext cx="27432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400">
              <a:latin typeface="Calibri"/>
              <a:cs typeface="Calibri"/>
            </a:endParaRPr>
          </a:p>
        </p:txBody>
      </p:sp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42849" y="1378711"/>
          <a:ext cx="8715422" cy="454068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16638"/>
                <a:gridCol w="726966"/>
                <a:gridCol w="771906"/>
                <a:gridCol w="824611"/>
                <a:gridCol w="801750"/>
                <a:gridCol w="712660"/>
                <a:gridCol w="793559"/>
                <a:gridCol w="782800"/>
                <a:gridCol w="890087"/>
                <a:gridCol w="1194445"/>
              </a:tblGrid>
              <a:tr h="429095">
                <a:tc rowSpan="12">
                  <a:txBody>
                    <a:bodyPr/>
                    <a:lstStyle/>
                    <a:p>
                      <a:pPr marL="525780" indent="30480">
                        <a:lnSpc>
                          <a:spcPct val="114999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La P</a:t>
                      </a:r>
                      <a:r>
                        <a:rPr sz="1200" spc="-35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10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5" dirty="0" smtClean="0">
                          <a:latin typeface="Calibri"/>
                          <a:cs typeface="Calibri"/>
                        </a:rPr>
                        <a:t>nc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 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l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 </a:t>
                      </a:r>
                      <a:r>
                        <a:rPr sz="1200" spc="-3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úb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li</a:t>
                      </a:r>
                      <a:r>
                        <a:rPr sz="1200" spc="-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 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l</a:t>
                      </a:r>
                      <a:r>
                        <a:rPr sz="12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G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ob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n </a:t>
                      </a:r>
                      <a:r>
                        <a:rPr sz="1200" spc="-25" dirty="0" smtClean="0">
                          <a:latin typeface="Calibri"/>
                          <a:cs typeface="Calibri"/>
                        </a:rPr>
                        <a:t>F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35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al 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áma</a:t>
                      </a:r>
                      <a:r>
                        <a:rPr sz="1200" spc="-35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200" spc="-3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 D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pu</a:t>
                      </a:r>
                      <a:r>
                        <a:rPr sz="1200" spc="-2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do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s 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áma</a:t>
                      </a:r>
                      <a:r>
                        <a:rPr sz="1200" spc="-35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200" spc="-3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 Se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do</a:t>
                      </a:r>
                      <a:r>
                        <a:rPr sz="1200" spc="-35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es 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l</a:t>
                      </a:r>
                      <a:r>
                        <a:rPr sz="12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G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ob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n 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u 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200" spc="-2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do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/ e</a:t>
                      </a:r>
                      <a:r>
                        <a:rPr sz="12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ad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525780" marR="18415">
                        <a:lnSpc>
                          <a:spcPct val="114999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l</a:t>
                      </a:r>
                      <a:r>
                        <a:rPr sz="12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G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ob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n 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u M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un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200" spc="-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/ 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200" spc="-3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Je</a:t>
                      </a:r>
                      <a:r>
                        <a:rPr sz="1200" spc="-30" dirty="0" smtClean="0">
                          <a:latin typeface="Calibri"/>
                          <a:cs typeface="Calibri"/>
                        </a:rPr>
                        <a:t>f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 De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l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g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ac</a:t>
                      </a:r>
                      <a:r>
                        <a:rPr sz="1200" spc="-1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2225" algn="ctr">
                        <a:lnSpc>
                          <a:spcPts val="1015"/>
                        </a:lnSpc>
                        <a:spcBef>
                          <a:spcPts val="215"/>
                        </a:spcBef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al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2255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 rowSpan="10">
                  <a:txBody>
                    <a:bodyPr/>
                    <a:lstStyle/>
                    <a:p>
                      <a:pPr marL="332105" marR="59055" algn="just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338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650"/>
                        </a:lnSpc>
                        <a:spcBef>
                          <a:spcPts val="6"/>
                        </a:spcBef>
                      </a:pPr>
                      <a:endParaRPr sz="650"/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 marL="332105" marR="59055" algn="just">
                        <a:lnSpc>
                          <a:spcPct val="2762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320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 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000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 P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301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750"/>
                        </a:lnSpc>
                        <a:spcBef>
                          <a:spcPts val="18"/>
                        </a:spcBef>
                      </a:pPr>
                      <a:endParaRPr sz="750"/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 marL="332105" marR="59055" algn="just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468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41215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2255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1897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tabLst>
                          <a:tab pos="939165" algn="l"/>
                          <a:tab pos="1697355" algn="l"/>
                          <a:tab pos="2588260" algn="l"/>
                          <a:tab pos="3300729" algn="l"/>
                          <a:tab pos="4013200" algn="l"/>
                          <a:tab pos="4887595" algn="l"/>
                          <a:tab pos="5833110" algn="r"/>
                        </a:tabLst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o   </a:t>
                      </a:r>
                      <a:r>
                        <a:rPr sz="1200" spc="-8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500" spc="7" baseline="555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500" spc="0" baseline="5555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500" spc="7" baseline="555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500" spc="0" baseline="5555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500" spc="7" baseline="555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500" spc="0" baseline="5555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500" spc="7" baseline="555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500" spc="0" baseline="5555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500" spc="7" baseline="555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500" spc="0" baseline="5555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500" spc="7" baseline="555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500" spc="0" baseline="5555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500" spc="-15" baseline="555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500" spc="7" baseline="555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500" spc="0" baseline="5555" dirty="0" smtClean="0">
                          <a:latin typeface="Arial"/>
                          <a:cs typeface="Arial"/>
                        </a:rPr>
                        <a:t>9 	4</a:t>
                      </a:r>
                      <a:endParaRPr sz="1500" baseline="5555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0165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240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-5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,3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1922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2255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013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2255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1941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255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20120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255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84124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ts val="128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o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153670">
                        <a:lnSpc>
                          <a:spcPts val="855"/>
                        </a:lnSpc>
                        <a:tabLst>
                          <a:tab pos="939165" algn="l"/>
                          <a:tab pos="1697355" algn="l"/>
                          <a:tab pos="2588260" algn="l"/>
                          <a:tab pos="3300729" algn="l"/>
                          <a:tab pos="4013200" algn="l"/>
                          <a:tab pos="4887595" algn="l"/>
                          <a:tab pos="5761990" algn="l"/>
                        </a:tabLst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7	3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ts val="1000"/>
                        </a:lnSpc>
                      </a:pPr>
                      <a:endParaRPr sz="1000"/>
                    </a:p>
                    <a:p>
                      <a:pPr>
                        <a:lnSpc>
                          <a:spcPts val="1100"/>
                        </a:lnSpc>
                        <a:spcBef>
                          <a:spcPts val="13"/>
                        </a:spcBef>
                      </a:pPr>
                      <a:endParaRPr sz="1100"/>
                    </a:p>
                    <a:p>
                      <a:pPr marL="153670">
                        <a:lnSpc>
                          <a:spcPct val="100000"/>
                        </a:lnSpc>
                        <a:tabLst>
                          <a:tab pos="939165" algn="l"/>
                          <a:tab pos="1697355" algn="l"/>
                          <a:tab pos="2588260" algn="l"/>
                          <a:tab pos="3300729" algn="l"/>
                          <a:tab pos="4013200" algn="l"/>
                          <a:tab pos="4887595" algn="l"/>
                          <a:tab pos="5761990" algn="l"/>
                        </a:tabLst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	2</a:t>
                      </a:r>
                      <a:r>
                        <a:rPr sz="1000" spc="-5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,3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48287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o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153670">
                        <a:lnSpc>
                          <a:spcPct val="100000"/>
                        </a:lnSpc>
                        <a:spcBef>
                          <a:spcPts val="320"/>
                        </a:spcBef>
                        <a:tabLst>
                          <a:tab pos="939165" algn="l"/>
                          <a:tab pos="1697355" algn="l"/>
                          <a:tab pos="2588260" algn="l"/>
                          <a:tab pos="3300729" algn="l"/>
                          <a:tab pos="4013200" algn="l"/>
                          <a:tab pos="4887595" algn="l"/>
                          <a:tab pos="5761990" algn="l"/>
                        </a:tabLst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	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9	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</a:tr>
              <a:tr h="31559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772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3965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2555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392353">
                <a:tc>
                  <a:txBody>
                    <a:bodyPr/>
                    <a:lstStyle/>
                    <a:p>
                      <a:pPr marL="525780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La</a:t>
                      </a:r>
                      <a:r>
                        <a:rPr sz="1200" spc="-3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2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200" spc="0" dirty="0" smtClean="0">
                          <a:latin typeface="Calibri"/>
                          <a:cs typeface="Calibri"/>
                        </a:rPr>
                        <a:t>DH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15367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1209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38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19875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6479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17589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17589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5654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1920" algn="ctr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4762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-5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,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=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603</a:t>
                      </a:r>
                      <a:r>
                        <a:rPr sz="1000" spc="10" dirty="0" smtClean="0">
                          <a:latin typeface="Arial"/>
                          <a:cs typeface="Arial"/>
                        </a:rPr>
                        <a:t>&gt;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33054" y="6441338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solidFill>
                  <a:srgbClr val="888888"/>
                </a:solidFill>
                <a:latin typeface="Calibri"/>
                <a:cs typeface="Calibri"/>
              </a:rPr>
              <a:t>47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8739" y="31495"/>
            <a:ext cx="161734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35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ee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15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1600" spc="-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0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eli</a:t>
            </a:r>
            <a:r>
              <a:rPr sz="1600" spc="1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10" dirty="0" smtClean="0">
                <a:solidFill>
                  <a:srgbClr val="FFFFFF"/>
                </a:solidFill>
                <a:latin typeface="Calibri"/>
                <a:cs typeface="Calibri"/>
              </a:rPr>
              <a:t>ió</a:t>
            </a:r>
            <a:r>
              <a:rPr sz="1600" spc="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57200" y="366184"/>
            <a:ext cx="8229600" cy="47201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2400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nz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 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lang="es-MX"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5" dirty="0" err="1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err="1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20" dirty="0" err="1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err="1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err="1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lang="es-MX"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79514" y="836675"/>
            <a:ext cx="1229715" cy="436245"/>
          </a:xfrm>
          <a:custGeom>
            <a:avLst/>
            <a:gdLst/>
            <a:ahLst/>
            <a:cxnLst/>
            <a:rect l="l" t="t" r="r" b="b"/>
            <a:pathLst>
              <a:path w="1229715" h="436245">
                <a:moveTo>
                  <a:pt x="0" y="436245"/>
                </a:moveTo>
                <a:lnTo>
                  <a:pt x="1229715" y="436245"/>
                </a:lnTo>
                <a:lnTo>
                  <a:pt x="1229715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409191" y="836675"/>
            <a:ext cx="784072" cy="436245"/>
          </a:xfrm>
          <a:custGeom>
            <a:avLst/>
            <a:gdLst/>
            <a:ahLst/>
            <a:cxnLst/>
            <a:rect l="l" t="t" r="r" b="b"/>
            <a:pathLst>
              <a:path w="784072" h="436245">
                <a:moveTo>
                  <a:pt x="0" y="436245"/>
                </a:moveTo>
                <a:lnTo>
                  <a:pt x="784072" y="436245"/>
                </a:lnTo>
                <a:lnTo>
                  <a:pt x="784072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93289" y="836675"/>
            <a:ext cx="756932" cy="436245"/>
          </a:xfrm>
          <a:custGeom>
            <a:avLst/>
            <a:gdLst/>
            <a:ahLst/>
            <a:cxnLst/>
            <a:rect l="l" t="t" r="r" b="b"/>
            <a:pathLst>
              <a:path w="756932" h="436245">
                <a:moveTo>
                  <a:pt x="0" y="436245"/>
                </a:moveTo>
                <a:lnTo>
                  <a:pt x="756932" y="436245"/>
                </a:lnTo>
                <a:lnTo>
                  <a:pt x="756932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50210" y="836675"/>
            <a:ext cx="889038" cy="436245"/>
          </a:xfrm>
          <a:custGeom>
            <a:avLst/>
            <a:gdLst/>
            <a:ahLst/>
            <a:cxnLst/>
            <a:rect l="l" t="t" r="r" b="b"/>
            <a:pathLst>
              <a:path w="889038" h="436245">
                <a:moveTo>
                  <a:pt x="0" y="436245"/>
                </a:moveTo>
                <a:lnTo>
                  <a:pt x="889038" y="436245"/>
                </a:lnTo>
                <a:lnTo>
                  <a:pt x="88903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39336" y="836675"/>
            <a:ext cx="711238" cy="436245"/>
          </a:xfrm>
          <a:custGeom>
            <a:avLst/>
            <a:gdLst/>
            <a:ahLst/>
            <a:cxnLst/>
            <a:rect l="l" t="t" r="r" b="b"/>
            <a:pathLst>
              <a:path w="711238" h="436245">
                <a:moveTo>
                  <a:pt x="0" y="436245"/>
                </a:moveTo>
                <a:lnTo>
                  <a:pt x="711238" y="436245"/>
                </a:lnTo>
                <a:lnTo>
                  <a:pt x="71123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50536" y="836675"/>
            <a:ext cx="711238" cy="436245"/>
          </a:xfrm>
          <a:custGeom>
            <a:avLst/>
            <a:gdLst/>
            <a:ahLst/>
            <a:cxnLst/>
            <a:rect l="l" t="t" r="r" b="b"/>
            <a:pathLst>
              <a:path w="711238" h="436245">
                <a:moveTo>
                  <a:pt x="0" y="436245"/>
                </a:moveTo>
                <a:lnTo>
                  <a:pt x="711238" y="436245"/>
                </a:lnTo>
                <a:lnTo>
                  <a:pt x="71123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261736" y="836675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34353" y="836675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006970" y="836675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79460" y="836675"/>
            <a:ext cx="872578" cy="436245"/>
          </a:xfrm>
          <a:custGeom>
            <a:avLst/>
            <a:gdLst/>
            <a:ahLst/>
            <a:cxnLst/>
            <a:rect l="l" t="t" r="r" b="b"/>
            <a:pathLst>
              <a:path w="872578" h="436245">
                <a:moveTo>
                  <a:pt x="0" y="436245"/>
                </a:moveTo>
                <a:lnTo>
                  <a:pt x="872578" y="436245"/>
                </a:lnTo>
                <a:lnTo>
                  <a:pt x="872578" y="0"/>
                </a:lnTo>
                <a:lnTo>
                  <a:pt x="0" y="0"/>
                </a:lnTo>
                <a:lnTo>
                  <a:pt x="0" y="436245"/>
                </a:lnTo>
                <a:close/>
              </a:path>
            </a:pathLst>
          </a:custGeom>
          <a:solidFill>
            <a:srgbClr val="79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79514" y="1272921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409191" y="1272921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93289" y="1272921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950210" y="1272921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839336" y="1272921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50536" y="1272921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61736" y="1272921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134353" y="1272921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006970" y="1272921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879460" y="1272921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09191" y="1434846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193289" y="1434846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950210" y="1434846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839336" y="1434846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50536" y="1434846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261736" y="1434846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134353" y="1434846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006970" y="1434846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9514" y="1596771"/>
            <a:ext cx="1229715" cy="1261872"/>
          </a:xfrm>
          <a:custGeom>
            <a:avLst/>
            <a:gdLst/>
            <a:ahLst/>
            <a:cxnLst/>
            <a:rect l="l" t="t" r="r" b="b"/>
            <a:pathLst>
              <a:path w="1229715" h="1261872">
                <a:moveTo>
                  <a:pt x="0" y="1261872"/>
                </a:moveTo>
                <a:lnTo>
                  <a:pt x="1229715" y="1261872"/>
                </a:lnTo>
                <a:lnTo>
                  <a:pt x="1229715" y="0"/>
                </a:lnTo>
                <a:lnTo>
                  <a:pt x="0" y="0"/>
                </a:lnTo>
                <a:lnTo>
                  <a:pt x="0" y="1261872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09191" y="1596771"/>
            <a:ext cx="784072" cy="630936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6"/>
                </a:moveTo>
                <a:lnTo>
                  <a:pt x="784072" y="630936"/>
                </a:lnTo>
                <a:lnTo>
                  <a:pt x="78407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193289" y="1596771"/>
            <a:ext cx="756932" cy="630936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6"/>
                </a:moveTo>
                <a:lnTo>
                  <a:pt x="756932" y="630936"/>
                </a:lnTo>
                <a:lnTo>
                  <a:pt x="75693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950210" y="1596771"/>
            <a:ext cx="889038" cy="630936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6"/>
                </a:moveTo>
                <a:lnTo>
                  <a:pt x="889038" y="630936"/>
                </a:lnTo>
                <a:lnTo>
                  <a:pt x="8890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839336" y="1596771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50536" y="1596771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261736" y="1596771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134353" y="1596771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006970" y="1596771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879460" y="1596771"/>
            <a:ext cx="872578" cy="1261872"/>
          </a:xfrm>
          <a:custGeom>
            <a:avLst/>
            <a:gdLst/>
            <a:ahLst/>
            <a:cxnLst/>
            <a:rect l="l" t="t" r="r" b="b"/>
            <a:pathLst>
              <a:path w="872578" h="1261872">
                <a:moveTo>
                  <a:pt x="0" y="1261872"/>
                </a:moveTo>
                <a:lnTo>
                  <a:pt x="872578" y="1261872"/>
                </a:lnTo>
                <a:lnTo>
                  <a:pt x="872578" y="0"/>
                </a:lnTo>
                <a:lnTo>
                  <a:pt x="0" y="0"/>
                </a:lnTo>
                <a:lnTo>
                  <a:pt x="0" y="1261872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409191" y="2227707"/>
            <a:ext cx="784072" cy="630936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6"/>
                </a:moveTo>
                <a:lnTo>
                  <a:pt x="784072" y="630936"/>
                </a:lnTo>
                <a:lnTo>
                  <a:pt x="78407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3289" y="2227707"/>
            <a:ext cx="756932" cy="630936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6"/>
                </a:moveTo>
                <a:lnTo>
                  <a:pt x="756932" y="630936"/>
                </a:lnTo>
                <a:lnTo>
                  <a:pt x="75693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50210" y="2227707"/>
            <a:ext cx="889038" cy="630936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6"/>
                </a:moveTo>
                <a:lnTo>
                  <a:pt x="889038" y="630936"/>
                </a:lnTo>
                <a:lnTo>
                  <a:pt x="8890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839336" y="2227707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50536" y="2227707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61736" y="2227707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134353" y="2227707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006970" y="2227707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79514" y="2858642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09191" y="2858642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193289" y="2858642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950210" y="2858642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839336" y="2858642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50536" y="2858642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61736" y="285864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134353" y="285864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006970" y="285864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879460" y="2858642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09191" y="3020567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193289" y="3020567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950210" y="3020567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839336" y="3020567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50536" y="3020567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61736" y="302056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134353" y="302056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006970" y="302056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79514" y="3182492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50"/>
                </a:moveTo>
                <a:lnTo>
                  <a:pt x="1229715" y="323850"/>
                </a:lnTo>
                <a:lnTo>
                  <a:pt x="1229715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409191" y="3182492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193289" y="3182492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950210" y="3182492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839336" y="3182492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50536" y="3182492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61736" y="318249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34353" y="318249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006970" y="318249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879460" y="3182492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50"/>
                </a:moveTo>
                <a:lnTo>
                  <a:pt x="872578" y="323850"/>
                </a:lnTo>
                <a:lnTo>
                  <a:pt x="872578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409191" y="3344417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5"/>
                </a:moveTo>
                <a:lnTo>
                  <a:pt x="784072" y="161925"/>
                </a:lnTo>
                <a:lnTo>
                  <a:pt x="78407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193289" y="3344417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5"/>
                </a:moveTo>
                <a:lnTo>
                  <a:pt x="756932" y="161925"/>
                </a:lnTo>
                <a:lnTo>
                  <a:pt x="756932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950210" y="3344417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5"/>
                </a:moveTo>
                <a:lnTo>
                  <a:pt x="889038" y="161925"/>
                </a:lnTo>
                <a:lnTo>
                  <a:pt x="8890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839336" y="3344417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50536" y="3344417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5"/>
                </a:moveTo>
                <a:lnTo>
                  <a:pt x="711238" y="161925"/>
                </a:lnTo>
                <a:lnTo>
                  <a:pt x="71123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261736" y="334441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134353" y="334441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006970" y="334441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5"/>
                </a:moveTo>
                <a:lnTo>
                  <a:pt x="872578" y="161925"/>
                </a:lnTo>
                <a:lnTo>
                  <a:pt x="872578" y="0"/>
                </a:lnTo>
                <a:lnTo>
                  <a:pt x="0" y="0"/>
                </a:lnTo>
                <a:lnTo>
                  <a:pt x="0" y="1619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79514" y="3506342"/>
            <a:ext cx="1229715" cy="323849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49"/>
                </a:moveTo>
                <a:lnTo>
                  <a:pt x="1229715" y="323849"/>
                </a:lnTo>
                <a:lnTo>
                  <a:pt x="1229715" y="0"/>
                </a:lnTo>
                <a:lnTo>
                  <a:pt x="0" y="0"/>
                </a:lnTo>
                <a:lnTo>
                  <a:pt x="0" y="32384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409191" y="3506342"/>
            <a:ext cx="784072" cy="161924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4"/>
                </a:moveTo>
                <a:lnTo>
                  <a:pt x="784072" y="161924"/>
                </a:lnTo>
                <a:lnTo>
                  <a:pt x="784072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193289" y="3506342"/>
            <a:ext cx="756932" cy="161924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4"/>
                </a:moveTo>
                <a:lnTo>
                  <a:pt x="756932" y="161924"/>
                </a:lnTo>
                <a:lnTo>
                  <a:pt x="756932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950210" y="3506342"/>
            <a:ext cx="889038" cy="161924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4"/>
                </a:moveTo>
                <a:lnTo>
                  <a:pt x="889038" y="161924"/>
                </a:lnTo>
                <a:lnTo>
                  <a:pt x="8890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839336" y="3506342"/>
            <a:ext cx="711238" cy="161924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4"/>
                </a:moveTo>
                <a:lnTo>
                  <a:pt x="711238" y="161924"/>
                </a:lnTo>
                <a:lnTo>
                  <a:pt x="7112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50536" y="3506342"/>
            <a:ext cx="711238" cy="161924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4"/>
                </a:moveTo>
                <a:lnTo>
                  <a:pt x="711238" y="161924"/>
                </a:lnTo>
                <a:lnTo>
                  <a:pt x="7112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261736" y="3506342"/>
            <a:ext cx="872578" cy="161924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34353" y="3506342"/>
            <a:ext cx="872578" cy="161924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006970" y="3506342"/>
            <a:ext cx="872578" cy="161924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879460" y="3506342"/>
            <a:ext cx="872578" cy="323849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49"/>
                </a:moveTo>
                <a:lnTo>
                  <a:pt x="872578" y="323849"/>
                </a:lnTo>
                <a:lnTo>
                  <a:pt x="872578" y="0"/>
                </a:lnTo>
                <a:lnTo>
                  <a:pt x="0" y="0"/>
                </a:lnTo>
                <a:lnTo>
                  <a:pt x="0" y="32384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409191" y="3668267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4"/>
                </a:moveTo>
                <a:lnTo>
                  <a:pt x="784072" y="161924"/>
                </a:lnTo>
                <a:lnTo>
                  <a:pt x="784072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193289" y="3668267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4"/>
                </a:moveTo>
                <a:lnTo>
                  <a:pt x="756932" y="161924"/>
                </a:lnTo>
                <a:lnTo>
                  <a:pt x="756932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950210" y="3668267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4"/>
                </a:moveTo>
                <a:lnTo>
                  <a:pt x="889038" y="161924"/>
                </a:lnTo>
                <a:lnTo>
                  <a:pt x="8890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839336" y="3668267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4"/>
                </a:moveTo>
                <a:lnTo>
                  <a:pt x="711238" y="161924"/>
                </a:lnTo>
                <a:lnTo>
                  <a:pt x="7112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50536" y="3668267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4"/>
                </a:moveTo>
                <a:lnTo>
                  <a:pt x="711238" y="161924"/>
                </a:lnTo>
                <a:lnTo>
                  <a:pt x="7112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261736" y="366826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4353" y="366826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7006970" y="366826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79514" y="3830192"/>
            <a:ext cx="1229715" cy="323850"/>
          </a:xfrm>
          <a:custGeom>
            <a:avLst/>
            <a:gdLst/>
            <a:ahLst/>
            <a:cxnLst/>
            <a:rect l="l" t="t" r="r" b="b"/>
            <a:pathLst>
              <a:path w="1229715" h="323850">
                <a:moveTo>
                  <a:pt x="0" y="323849"/>
                </a:moveTo>
                <a:lnTo>
                  <a:pt x="1229715" y="323849"/>
                </a:lnTo>
                <a:lnTo>
                  <a:pt x="1229715" y="0"/>
                </a:lnTo>
                <a:lnTo>
                  <a:pt x="0" y="0"/>
                </a:lnTo>
                <a:lnTo>
                  <a:pt x="0" y="323849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09191" y="3830192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4"/>
                </a:moveTo>
                <a:lnTo>
                  <a:pt x="784072" y="161924"/>
                </a:lnTo>
                <a:lnTo>
                  <a:pt x="784072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193289" y="3830192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4"/>
                </a:moveTo>
                <a:lnTo>
                  <a:pt x="756932" y="161924"/>
                </a:lnTo>
                <a:lnTo>
                  <a:pt x="756932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950210" y="3830192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4"/>
                </a:moveTo>
                <a:lnTo>
                  <a:pt x="889038" y="161924"/>
                </a:lnTo>
                <a:lnTo>
                  <a:pt x="8890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839336" y="3830192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4"/>
                </a:moveTo>
                <a:lnTo>
                  <a:pt x="711238" y="161924"/>
                </a:lnTo>
                <a:lnTo>
                  <a:pt x="7112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50536" y="3830192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4"/>
                </a:moveTo>
                <a:lnTo>
                  <a:pt x="711238" y="161924"/>
                </a:lnTo>
                <a:lnTo>
                  <a:pt x="7112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261736" y="383019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34353" y="383019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006970" y="3830192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879460" y="3830192"/>
            <a:ext cx="872578" cy="323850"/>
          </a:xfrm>
          <a:custGeom>
            <a:avLst/>
            <a:gdLst/>
            <a:ahLst/>
            <a:cxnLst/>
            <a:rect l="l" t="t" r="r" b="b"/>
            <a:pathLst>
              <a:path w="872578" h="323850">
                <a:moveTo>
                  <a:pt x="0" y="323849"/>
                </a:moveTo>
                <a:lnTo>
                  <a:pt x="872578" y="323849"/>
                </a:lnTo>
                <a:lnTo>
                  <a:pt x="872578" y="0"/>
                </a:lnTo>
                <a:lnTo>
                  <a:pt x="0" y="0"/>
                </a:lnTo>
                <a:lnTo>
                  <a:pt x="0" y="323849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09191" y="3992117"/>
            <a:ext cx="784072" cy="161925"/>
          </a:xfrm>
          <a:custGeom>
            <a:avLst/>
            <a:gdLst/>
            <a:ahLst/>
            <a:cxnLst/>
            <a:rect l="l" t="t" r="r" b="b"/>
            <a:pathLst>
              <a:path w="784072" h="161925">
                <a:moveTo>
                  <a:pt x="0" y="161924"/>
                </a:moveTo>
                <a:lnTo>
                  <a:pt x="784072" y="161924"/>
                </a:lnTo>
                <a:lnTo>
                  <a:pt x="784072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193289" y="3992117"/>
            <a:ext cx="756932" cy="161925"/>
          </a:xfrm>
          <a:custGeom>
            <a:avLst/>
            <a:gdLst/>
            <a:ahLst/>
            <a:cxnLst/>
            <a:rect l="l" t="t" r="r" b="b"/>
            <a:pathLst>
              <a:path w="756932" h="161925">
                <a:moveTo>
                  <a:pt x="0" y="161924"/>
                </a:moveTo>
                <a:lnTo>
                  <a:pt x="756932" y="161924"/>
                </a:lnTo>
                <a:lnTo>
                  <a:pt x="756932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950210" y="3992117"/>
            <a:ext cx="889038" cy="161925"/>
          </a:xfrm>
          <a:custGeom>
            <a:avLst/>
            <a:gdLst/>
            <a:ahLst/>
            <a:cxnLst/>
            <a:rect l="l" t="t" r="r" b="b"/>
            <a:pathLst>
              <a:path w="889038" h="161925">
                <a:moveTo>
                  <a:pt x="0" y="161924"/>
                </a:moveTo>
                <a:lnTo>
                  <a:pt x="889038" y="161924"/>
                </a:lnTo>
                <a:lnTo>
                  <a:pt x="8890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839336" y="3992117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4"/>
                </a:moveTo>
                <a:lnTo>
                  <a:pt x="711238" y="161924"/>
                </a:lnTo>
                <a:lnTo>
                  <a:pt x="7112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50536" y="3992117"/>
            <a:ext cx="711238" cy="161925"/>
          </a:xfrm>
          <a:custGeom>
            <a:avLst/>
            <a:gdLst/>
            <a:ahLst/>
            <a:cxnLst/>
            <a:rect l="l" t="t" r="r" b="b"/>
            <a:pathLst>
              <a:path w="711238" h="161925">
                <a:moveTo>
                  <a:pt x="0" y="161924"/>
                </a:moveTo>
                <a:lnTo>
                  <a:pt x="711238" y="161924"/>
                </a:lnTo>
                <a:lnTo>
                  <a:pt x="71123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261736" y="399211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4353" y="399211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7006970" y="3992117"/>
            <a:ext cx="872578" cy="161925"/>
          </a:xfrm>
          <a:custGeom>
            <a:avLst/>
            <a:gdLst/>
            <a:ahLst/>
            <a:cxnLst/>
            <a:rect l="l" t="t" r="r" b="b"/>
            <a:pathLst>
              <a:path w="872578" h="161925">
                <a:moveTo>
                  <a:pt x="0" y="161924"/>
                </a:moveTo>
                <a:lnTo>
                  <a:pt x="872578" y="161924"/>
                </a:lnTo>
                <a:lnTo>
                  <a:pt x="872578" y="0"/>
                </a:lnTo>
                <a:lnTo>
                  <a:pt x="0" y="0"/>
                </a:lnTo>
                <a:lnTo>
                  <a:pt x="0" y="161924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79514" y="4154042"/>
            <a:ext cx="1229715" cy="1261872"/>
          </a:xfrm>
          <a:custGeom>
            <a:avLst/>
            <a:gdLst/>
            <a:ahLst/>
            <a:cxnLst/>
            <a:rect l="l" t="t" r="r" b="b"/>
            <a:pathLst>
              <a:path w="1229715" h="1261872">
                <a:moveTo>
                  <a:pt x="0" y="1261871"/>
                </a:moveTo>
                <a:lnTo>
                  <a:pt x="1229715" y="1261871"/>
                </a:lnTo>
                <a:lnTo>
                  <a:pt x="1229715" y="0"/>
                </a:lnTo>
                <a:lnTo>
                  <a:pt x="0" y="0"/>
                </a:lnTo>
                <a:lnTo>
                  <a:pt x="0" y="1261871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09191" y="4154042"/>
            <a:ext cx="784072" cy="630936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5"/>
                </a:moveTo>
                <a:lnTo>
                  <a:pt x="784072" y="630935"/>
                </a:lnTo>
                <a:lnTo>
                  <a:pt x="784072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193289" y="4154042"/>
            <a:ext cx="756932" cy="630936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5"/>
                </a:moveTo>
                <a:lnTo>
                  <a:pt x="756932" y="630935"/>
                </a:lnTo>
                <a:lnTo>
                  <a:pt x="756932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950210" y="4154042"/>
            <a:ext cx="889038" cy="630936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5"/>
                </a:moveTo>
                <a:lnTo>
                  <a:pt x="889038" y="630935"/>
                </a:lnTo>
                <a:lnTo>
                  <a:pt x="88903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839336" y="4154042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5"/>
                </a:moveTo>
                <a:lnTo>
                  <a:pt x="711238" y="630935"/>
                </a:lnTo>
                <a:lnTo>
                  <a:pt x="71123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50536" y="4154042"/>
            <a:ext cx="711238" cy="630936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5"/>
                </a:moveTo>
                <a:lnTo>
                  <a:pt x="711238" y="630935"/>
                </a:lnTo>
                <a:lnTo>
                  <a:pt x="71123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61736" y="4154042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5"/>
                </a:moveTo>
                <a:lnTo>
                  <a:pt x="872578" y="630935"/>
                </a:lnTo>
                <a:lnTo>
                  <a:pt x="87257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34353" y="4154042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5"/>
                </a:moveTo>
                <a:lnTo>
                  <a:pt x="872578" y="630935"/>
                </a:lnTo>
                <a:lnTo>
                  <a:pt x="87257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006970" y="4154042"/>
            <a:ext cx="872578" cy="630936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5"/>
                </a:moveTo>
                <a:lnTo>
                  <a:pt x="872578" y="630935"/>
                </a:lnTo>
                <a:lnTo>
                  <a:pt x="872578" y="0"/>
                </a:lnTo>
                <a:lnTo>
                  <a:pt x="0" y="0"/>
                </a:lnTo>
                <a:lnTo>
                  <a:pt x="0" y="630935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879460" y="4154042"/>
            <a:ext cx="872578" cy="1261872"/>
          </a:xfrm>
          <a:custGeom>
            <a:avLst/>
            <a:gdLst/>
            <a:ahLst/>
            <a:cxnLst/>
            <a:rect l="l" t="t" r="r" b="b"/>
            <a:pathLst>
              <a:path w="872578" h="1261872">
                <a:moveTo>
                  <a:pt x="0" y="1261871"/>
                </a:moveTo>
                <a:lnTo>
                  <a:pt x="872578" y="1261871"/>
                </a:lnTo>
                <a:lnTo>
                  <a:pt x="872578" y="0"/>
                </a:lnTo>
                <a:lnTo>
                  <a:pt x="0" y="0"/>
                </a:lnTo>
                <a:lnTo>
                  <a:pt x="0" y="1261871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409191" y="4784978"/>
            <a:ext cx="784072" cy="630935"/>
          </a:xfrm>
          <a:custGeom>
            <a:avLst/>
            <a:gdLst/>
            <a:ahLst/>
            <a:cxnLst/>
            <a:rect l="l" t="t" r="r" b="b"/>
            <a:pathLst>
              <a:path w="784072" h="630936">
                <a:moveTo>
                  <a:pt x="0" y="630936"/>
                </a:moveTo>
                <a:lnTo>
                  <a:pt x="784072" y="630936"/>
                </a:lnTo>
                <a:lnTo>
                  <a:pt x="78407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193289" y="4784978"/>
            <a:ext cx="756932" cy="630935"/>
          </a:xfrm>
          <a:custGeom>
            <a:avLst/>
            <a:gdLst/>
            <a:ahLst/>
            <a:cxnLst/>
            <a:rect l="l" t="t" r="r" b="b"/>
            <a:pathLst>
              <a:path w="756932" h="630936">
                <a:moveTo>
                  <a:pt x="0" y="630936"/>
                </a:moveTo>
                <a:lnTo>
                  <a:pt x="756932" y="630936"/>
                </a:lnTo>
                <a:lnTo>
                  <a:pt x="756932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950210" y="4784978"/>
            <a:ext cx="889038" cy="630935"/>
          </a:xfrm>
          <a:custGeom>
            <a:avLst/>
            <a:gdLst/>
            <a:ahLst/>
            <a:cxnLst/>
            <a:rect l="l" t="t" r="r" b="b"/>
            <a:pathLst>
              <a:path w="889038" h="630936">
                <a:moveTo>
                  <a:pt x="0" y="630936"/>
                </a:moveTo>
                <a:lnTo>
                  <a:pt x="889038" y="630936"/>
                </a:lnTo>
                <a:lnTo>
                  <a:pt x="8890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839336" y="4784978"/>
            <a:ext cx="711238" cy="630935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50536" y="4784978"/>
            <a:ext cx="711238" cy="630935"/>
          </a:xfrm>
          <a:custGeom>
            <a:avLst/>
            <a:gdLst/>
            <a:ahLst/>
            <a:cxnLst/>
            <a:rect l="l" t="t" r="r" b="b"/>
            <a:pathLst>
              <a:path w="711238" h="630936">
                <a:moveTo>
                  <a:pt x="0" y="630936"/>
                </a:moveTo>
                <a:lnTo>
                  <a:pt x="711238" y="630936"/>
                </a:lnTo>
                <a:lnTo>
                  <a:pt x="71123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261736" y="4784978"/>
            <a:ext cx="872578" cy="630935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34353" y="4784978"/>
            <a:ext cx="872578" cy="630935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006970" y="4784978"/>
            <a:ext cx="872578" cy="630935"/>
          </a:xfrm>
          <a:custGeom>
            <a:avLst/>
            <a:gdLst/>
            <a:ahLst/>
            <a:cxnLst/>
            <a:rect l="l" t="t" r="r" b="b"/>
            <a:pathLst>
              <a:path w="872578" h="630936">
                <a:moveTo>
                  <a:pt x="0" y="630936"/>
                </a:moveTo>
                <a:lnTo>
                  <a:pt x="872578" y="630936"/>
                </a:lnTo>
                <a:lnTo>
                  <a:pt x="872578" y="0"/>
                </a:lnTo>
                <a:lnTo>
                  <a:pt x="0" y="0"/>
                </a:lnTo>
                <a:lnTo>
                  <a:pt x="0" y="630936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 txBox="1"/>
          <p:nvPr/>
        </p:nvSpPr>
        <p:spPr>
          <a:xfrm>
            <a:off x="1538097" y="940180"/>
            <a:ext cx="52768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2319654" y="940180"/>
            <a:ext cx="505459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3158489" y="940180"/>
            <a:ext cx="47244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3883278" y="943228"/>
            <a:ext cx="66103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1400" spc="5" dirty="0" smtClean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4582414" y="836548"/>
            <a:ext cx="64643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80" algn="ctr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30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spc="-50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40" dirty="0" smtClean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5467858" y="943228"/>
            <a:ext cx="46164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Nc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6209791" y="943228"/>
            <a:ext cx="72199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7201661" y="943228"/>
            <a:ext cx="49085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400" spc="0" dirty="0" smtClean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8181213" y="943228"/>
            <a:ext cx="27432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spc="-5" dirty="0" smtClean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692912" y="1336547"/>
            <a:ext cx="619125" cy="1732914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IFE</a:t>
            </a:r>
            <a:endParaRPr sz="1200">
              <a:latin typeface="Calibri"/>
              <a:cs typeface="Calibri"/>
            </a:endParaRPr>
          </a:p>
          <a:p>
            <a:pPr marL="12700" marR="12700">
              <a:lnSpc>
                <a:spcPct val="115100"/>
              </a:lnSpc>
              <a:spcBef>
                <a:spcPts val="445"/>
              </a:spcBef>
            </a:pPr>
            <a:r>
              <a:rPr sz="1200" dirty="0" smtClean="0">
                <a:latin typeface="Calibri"/>
                <a:cs typeface="Calibri"/>
              </a:rPr>
              <a:t>La S</a:t>
            </a:r>
            <a:r>
              <a:rPr sz="1200" spc="-10" dirty="0" smtClean="0">
                <a:latin typeface="Calibri"/>
                <a:cs typeface="Calibri"/>
              </a:rPr>
              <a:t>up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ema </a:t>
            </a:r>
            <a:r>
              <a:rPr sz="1200" spc="5" dirty="0" smtClean="0">
                <a:latin typeface="Calibri"/>
                <a:cs typeface="Calibri"/>
              </a:rPr>
              <a:t>C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-20" dirty="0" smtClean="0">
                <a:latin typeface="Calibri"/>
                <a:cs typeface="Calibri"/>
              </a:rPr>
              <a:t>r</a:t>
            </a:r>
            <a:r>
              <a:rPr sz="1200" spc="-25" dirty="0" smtClean="0">
                <a:latin typeface="Calibri"/>
                <a:cs typeface="Calibri"/>
              </a:rPr>
              <a:t>t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Ju</a:t>
            </a:r>
            <a:r>
              <a:rPr sz="1200" spc="-15" dirty="0" smtClean="0">
                <a:latin typeface="Calibri"/>
                <a:cs typeface="Calibri"/>
              </a:rPr>
              <a:t>s</a:t>
            </a:r>
            <a:r>
              <a:rPr sz="1200" spc="-5" dirty="0" smtClean="0">
                <a:latin typeface="Calibri"/>
                <a:cs typeface="Calibri"/>
              </a:rPr>
              <a:t>t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0" dirty="0" smtClean="0">
                <a:latin typeface="Calibri"/>
                <a:cs typeface="Calibri"/>
              </a:rPr>
              <a:t>a 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0" dirty="0" smtClean="0">
                <a:latin typeface="Calibri"/>
                <a:cs typeface="Calibri"/>
              </a:rPr>
              <a:t>a 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10" dirty="0" smtClean="0">
                <a:latin typeface="Calibri"/>
                <a:cs typeface="Calibri"/>
              </a:rPr>
              <a:t>ó</a:t>
            </a:r>
            <a:r>
              <a:rPr sz="1200" spc="0" dirty="0" smtClean="0">
                <a:latin typeface="Calibri"/>
                <a:cs typeface="Calibri"/>
              </a:rPr>
              <a:t>n La</a:t>
            </a:r>
            <a:r>
              <a:rPr sz="1200" spc="15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Ig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1608200" y="127507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380614" y="127507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572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3201161" y="127507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4002151" y="127507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48895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4713478" y="127507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5507482" y="127507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4572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6471920" y="1275079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.1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7293102" y="1275079"/>
            <a:ext cx="30416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8895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3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,4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dirty="0" smtClean="0">
                <a:latin typeface="Arial"/>
                <a:cs typeface="Arial"/>
              </a:rPr>
              <a:t>1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,  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7903591" y="1355852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solidFill>
                  <a:srgbClr val="943735"/>
                </a:solidFill>
                <a:latin typeface="Arial"/>
                <a:cs typeface="Arial"/>
              </a:rPr>
              <a:t>P</a:t>
            </a:r>
            <a:r>
              <a:rPr sz="1000" spc="10" dirty="0" smtClean="0">
                <a:solidFill>
                  <a:srgbClr val="943735"/>
                </a:solidFill>
                <a:latin typeface="Arial"/>
                <a:cs typeface="Arial"/>
              </a:rPr>
              <a:t>=</a:t>
            </a:r>
            <a:r>
              <a:rPr sz="1000" spc="-10" dirty="0" smtClean="0">
                <a:solidFill>
                  <a:srgbClr val="943735"/>
                </a:solidFill>
                <a:latin typeface="Arial"/>
                <a:cs typeface="Arial"/>
              </a:rPr>
              <a:t>0</a:t>
            </a:r>
            <a:r>
              <a:rPr sz="1000" spc="5" dirty="0" smtClean="0">
                <a:solidFill>
                  <a:srgbClr val="943735"/>
                </a:solidFill>
                <a:latin typeface="Arial"/>
                <a:cs typeface="Arial"/>
              </a:rPr>
              <a:t>.</a:t>
            </a:r>
            <a:r>
              <a:rPr sz="1000" spc="-10" dirty="0" smtClean="0">
                <a:solidFill>
                  <a:srgbClr val="943735"/>
                </a:solidFill>
                <a:latin typeface="Arial"/>
                <a:cs typeface="Arial"/>
              </a:rPr>
              <a:t>064</a:t>
            </a:r>
            <a:r>
              <a:rPr sz="1000" spc="10" dirty="0" smtClean="0">
                <a:solidFill>
                  <a:srgbClr val="943735"/>
                </a:solidFill>
                <a:latin typeface="Arial"/>
                <a:cs typeface="Arial"/>
              </a:rPr>
              <a:t>&gt;</a:t>
            </a:r>
            <a:r>
              <a:rPr sz="1000" spc="-10" dirty="0" smtClean="0">
                <a:solidFill>
                  <a:srgbClr val="943735"/>
                </a:solidFill>
                <a:latin typeface="Arial"/>
                <a:cs typeface="Arial"/>
              </a:rPr>
              <a:t>0</a:t>
            </a:r>
            <a:r>
              <a:rPr sz="1000" spc="5" dirty="0" smtClean="0">
                <a:solidFill>
                  <a:srgbClr val="943735"/>
                </a:solidFill>
                <a:latin typeface="Arial"/>
                <a:cs typeface="Arial"/>
              </a:rPr>
              <a:t>.</a:t>
            </a:r>
            <a:r>
              <a:rPr sz="1000" spc="-10" dirty="0" smtClean="0">
                <a:solidFill>
                  <a:srgbClr val="943735"/>
                </a:solidFill>
                <a:latin typeface="Arial"/>
                <a:cs typeface="Arial"/>
              </a:rPr>
              <a:t>0</a:t>
            </a:r>
            <a:r>
              <a:rPr sz="1000" spc="0" dirty="0" smtClean="0">
                <a:solidFill>
                  <a:srgbClr val="943735"/>
                </a:solidFill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608200" y="183349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2380614" y="183349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3201161" y="183349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4002151" y="183349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750053" y="183349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5541009" y="183349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6471920" y="1833498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7396733" y="1833498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7903591" y="2149221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501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608200" y="246468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2380614" y="246468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3201161" y="246468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4002151" y="246468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4750053" y="246468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5541009" y="246468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6471920" y="2464689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7329678" y="2464689"/>
            <a:ext cx="2349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2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,3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608200" y="286130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2380614" y="286130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572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3201161" y="286130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4002151" y="286130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4713478" y="286130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507482" y="2861309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4572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71920" y="2861309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396733" y="2861309"/>
            <a:ext cx="9715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03591" y="2942335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654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692912" y="3189985"/>
            <a:ext cx="62992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5" dirty="0" smtClean="0">
                <a:latin typeface="Calibri"/>
                <a:cs typeface="Calibri"/>
              </a:rPr>
              <a:t>jé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5" dirty="0" smtClean="0">
                <a:latin typeface="Calibri"/>
                <a:cs typeface="Calibri"/>
              </a:rPr>
              <a:t>to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1644776" y="3185286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2380614" y="3185286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3201161" y="3185286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002151" y="3185286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4713478" y="3185286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5507482" y="3185286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4572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6471920" y="3185286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7396733" y="3185286"/>
            <a:ext cx="9715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7903591" y="3266313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484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692912" y="3514090"/>
            <a:ext cx="58610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La</a:t>
            </a:r>
            <a:r>
              <a:rPr sz="1200" spc="-35" dirty="0" smtClean="0">
                <a:latin typeface="Calibri"/>
                <a:cs typeface="Calibri"/>
              </a:rPr>
              <a:t> </a:t>
            </a:r>
            <a:r>
              <a:rPr sz="1200" spc="-30" dirty="0" smtClean="0">
                <a:latin typeface="Calibri"/>
                <a:cs typeface="Calibri"/>
              </a:rPr>
              <a:t>P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-15" dirty="0" smtClean="0">
                <a:latin typeface="Calibri"/>
                <a:cs typeface="Calibri"/>
              </a:rPr>
              <a:t>li</a:t>
            </a:r>
            <a:r>
              <a:rPr sz="1200" spc="-10" dirty="0" smtClean="0">
                <a:latin typeface="Calibri"/>
                <a:cs typeface="Calibri"/>
              </a:rPr>
              <a:t>c</a:t>
            </a:r>
            <a:r>
              <a:rPr sz="1200" spc="-15" dirty="0" smtClean="0">
                <a:latin typeface="Calibri"/>
                <a:cs typeface="Calibri"/>
              </a:rPr>
              <a:t>í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1608200" y="350926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2380614" y="350926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3201161" y="350926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4002151" y="350926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4713478" y="350926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48895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5507482" y="3509264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4572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6471920" y="3509264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7329678" y="3509264"/>
            <a:ext cx="23495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1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,5</a:t>
            </a:r>
            <a:endParaRPr sz="1000">
              <a:latin typeface="Arial"/>
              <a:cs typeface="Arial"/>
            </a:endParaRPr>
          </a:p>
          <a:p>
            <a:pPr marR="3810" algn="ctr">
              <a:lnSpc>
                <a:spcPct val="100000"/>
              </a:lnSpc>
              <a:spcBef>
                <a:spcPts val="75"/>
              </a:spcBef>
            </a:pPr>
            <a:r>
              <a:rPr sz="1000" dirty="0" smtClean="0"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7903591" y="3590290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431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692912" y="3838067"/>
            <a:ext cx="62928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La</a:t>
            </a:r>
            <a:r>
              <a:rPr sz="1200" spc="-35" dirty="0" smtClean="0">
                <a:latin typeface="Calibri"/>
                <a:cs typeface="Calibri"/>
              </a:rPr>
              <a:t> </a:t>
            </a:r>
            <a:r>
              <a:rPr sz="1200" spc="-25" dirty="0" smtClean="0">
                <a:latin typeface="Calibri"/>
                <a:cs typeface="Calibri"/>
              </a:rPr>
              <a:t>F</a:t>
            </a:r>
            <a:r>
              <a:rPr sz="1200" spc="0" dirty="0" smtClean="0">
                <a:latin typeface="Calibri"/>
                <a:cs typeface="Calibri"/>
              </a:rPr>
              <a:t>am</a:t>
            </a:r>
            <a:r>
              <a:rPr sz="1200" spc="-10" dirty="0" smtClean="0">
                <a:latin typeface="Calibri"/>
                <a:cs typeface="Calibri"/>
              </a:rPr>
              <a:t>i</a:t>
            </a:r>
            <a:r>
              <a:rPr sz="1200" spc="-15" dirty="0" smtClean="0">
                <a:latin typeface="Calibri"/>
                <a:cs typeface="Calibri"/>
              </a:rPr>
              <a:t>li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644776" y="3833241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2414142" y="3833241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3237738" y="3833241"/>
            <a:ext cx="316230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4002151" y="3833241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4713478" y="3833241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77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5507482" y="3833241"/>
            <a:ext cx="38671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 marL="4572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6471920" y="3833241"/>
            <a:ext cx="20383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7396733" y="3833241"/>
            <a:ext cx="97155" cy="3263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0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7903591" y="3914394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550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692912" y="4134611"/>
            <a:ext cx="636270" cy="10725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14999"/>
              </a:lnSpc>
            </a:pPr>
            <a:r>
              <a:rPr sz="1200" dirty="0" smtClean="0">
                <a:latin typeface="Calibri"/>
                <a:cs typeface="Calibri"/>
              </a:rPr>
              <a:t>La 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5" dirty="0" smtClean="0">
                <a:latin typeface="Calibri"/>
                <a:cs typeface="Calibri"/>
              </a:rPr>
              <a:t>v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i 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ad</a:t>
            </a:r>
            <a:r>
              <a:rPr sz="1200" spc="-15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0" dirty="0" smtClean="0">
                <a:latin typeface="Calibri"/>
                <a:cs typeface="Calibri"/>
              </a:rPr>
              <a:t>t</a:t>
            </a:r>
            <a:r>
              <a:rPr sz="1200" spc="-10" dirty="0" smtClean="0">
                <a:latin typeface="Calibri"/>
                <a:cs typeface="Calibri"/>
              </a:rPr>
              <a:t>ó</a:t>
            </a:r>
            <a:r>
              <a:rPr sz="1200" spc="0" dirty="0" smtClean="0">
                <a:latin typeface="Calibri"/>
                <a:cs typeface="Calibri"/>
              </a:rPr>
              <a:t>- </a:t>
            </a:r>
            <a:r>
              <a:rPr sz="1200" spc="-10" dirty="0" smtClean="0">
                <a:latin typeface="Calibri"/>
                <a:cs typeface="Calibri"/>
              </a:rPr>
              <a:t>noma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u</a:t>
            </a:r>
            <a:r>
              <a:rPr sz="1200" spc="-40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20" dirty="0" smtClean="0">
                <a:latin typeface="Calibri"/>
                <a:cs typeface="Calibri"/>
              </a:rPr>
              <a:t>s</a:t>
            </a:r>
            <a:r>
              <a:rPr sz="1200" spc="-25" dirty="0" smtClean="0">
                <a:latin typeface="Calibri"/>
                <a:cs typeface="Calibri"/>
              </a:rPr>
              <a:t>t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r>
              <a:rPr sz="1200" spc="-10" dirty="0" smtClean="0">
                <a:latin typeface="Calibri"/>
                <a:cs typeface="Calibri"/>
              </a:rPr>
              <a:t>d</a:t>
            </a:r>
            <a:r>
              <a:rPr sz="1200" spc="0" dirty="0" smtClean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644776" y="439191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2380614" y="43919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3237738" y="439191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4002151" y="43919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4713478" y="43919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5507482" y="43919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6471920" y="4391914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7396733" y="4391914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7903591" y="4707382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327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1644776" y="502323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2380614" y="50232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3201161" y="50232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4002151" y="50232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4713478" y="50232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5541009" y="502323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6471920" y="5023230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7396733" y="5023230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692912" y="5396936"/>
            <a:ext cx="560070" cy="8623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>
              <a:lnSpc>
                <a:spcPct val="115100"/>
              </a:lnSpc>
            </a:pP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l I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-15" dirty="0" smtClean="0">
                <a:latin typeface="Calibri"/>
                <a:cs typeface="Calibri"/>
              </a:rPr>
              <a:t>s</a:t>
            </a:r>
            <a:r>
              <a:rPr sz="1200" spc="-5" dirty="0" smtClean="0">
                <a:latin typeface="Calibri"/>
                <a:cs typeface="Calibri"/>
              </a:rPr>
              <a:t>t</a:t>
            </a:r>
            <a:r>
              <a:rPr sz="1200" spc="-15" dirty="0" smtClean="0">
                <a:latin typeface="Calibri"/>
                <a:cs typeface="Calibri"/>
              </a:rPr>
              <a:t>i</a:t>
            </a:r>
            <a:r>
              <a:rPr sz="1200" spc="-5" dirty="0" smtClean="0">
                <a:latin typeface="Calibri"/>
                <a:cs typeface="Calibri"/>
              </a:rPr>
              <a:t>t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-5" dirty="0" smtClean="0">
                <a:latin typeface="Calibri"/>
                <a:cs typeface="Calibri"/>
              </a:rPr>
              <a:t>to 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-5" dirty="0" smtClean="0">
                <a:latin typeface="Calibri"/>
                <a:cs typeface="Calibri"/>
              </a:rPr>
              <a:t>ect</a:t>
            </a:r>
            <a:r>
              <a:rPr sz="1200" spc="-10" dirty="0" smtClean="0">
                <a:latin typeface="Calibri"/>
                <a:cs typeface="Calibri"/>
              </a:rPr>
              <a:t>o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al </a:t>
            </a:r>
            <a:r>
              <a:rPr sz="1200" spc="-10" dirty="0" smtClean="0">
                <a:latin typeface="Calibri"/>
                <a:cs typeface="Calibri"/>
              </a:rPr>
              <a:t>de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0" dirty="0" smtClean="0">
                <a:latin typeface="Calibri"/>
                <a:cs typeface="Calibri"/>
              </a:rPr>
              <a:t>u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705294" y="6228245"/>
            <a:ext cx="329184" cy="0"/>
          </a:xfrm>
          <a:custGeom>
            <a:avLst/>
            <a:gdLst/>
            <a:ahLst/>
            <a:cxnLst/>
            <a:rect l="l" t="t" r="r" b="b"/>
            <a:pathLst>
              <a:path w="329184">
                <a:moveTo>
                  <a:pt x="0" y="0"/>
                </a:moveTo>
                <a:lnTo>
                  <a:pt x="329184" y="0"/>
                </a:lnTo>
              </a:path>
            </a:pathLst>
          </a:custGeom>
          <a:ln w="104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 txBox="1"/>
          <p:nvPr/>
        </p:nvSpPr>
        <p:spPr>
          <a:xfrm>
            <a:off x="692912" y="6266078"/>
            <a:ext cx="43815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u="sng" spc="-10" dirty="0" smtClean="0">
                <a:latin typeface="Calibri"/>
                <a:cs typeface="Calibri"/>
              </a:rPr>
              <a:t>E</a:t>
            </a:r>
            <a:r>
              <a:rPr sz="1200" u="sng" spc="-15" dirty="0" smtClean="0">
                <a:latin typeface="Calibri"/>
                <a:cs typeface="Calibri"/>
              </a:rPr>
              <a:t>s</a:t>
            </a:r>
            <a:r>
              <a:rPr sz="1200" u="sng" spc="-25" dirty="0" smtClean="0">
                <a:latin typeface="Calibri"/>
                <a:cs typeface="Calibri"/>
              </a:rPr>
              <a:t>t</a:t>
            </a:r>
            <a:r>
              <a:rPr sz="1200" u="sng" spc="0" dirty="0" smtClean="0">
                <a:latin typeface="Calibri"/>
                <a:cs typeface="Calibri"/>
              </a:rPr>
              <a:t>a</a:t>
            </a:r>
            <a:r>
              <a:rPr sz="1200" u="sng" spc="-10" dirty="0" smtClean="0">
                <a:latin typeface="Calibri"/>
                <a:cs typeface="Calibri"/>
              </a:rPr>
              <a:t>d</a:t>
            </a:r>
            <a:r>
              <a:rPr sz="1200" u="sng" spc="0" dirty="0" smtClean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1608200" y="560171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2380614" y="560171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3201161" y="560171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4002151" y="560171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4713478" y="560171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5507482" y="560171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6471920" y="5601716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7396733" y="5601716"/>
            <a:ext cx="97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7903591" y="5864758"/>
            <a:ext cx="8280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=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103</a:t>
            </a:r>
            <a:r>
              <a:rPr sz="1000" spc="10" dirty="0" smtClean="0">
                <a:latin typeface="Arial"/>
                <a:cs typeface="Arial"/>
              </a:rPr>
              <a:t>&gt;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1608200" y="612780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2380614" y="612780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3201161" y="612780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4002151" y="612780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4750053" y="612780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5541009" y="612780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6471920" y="6127800"/>
            <a:ext cx="2038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7259573" y="6127800"/>
            <a:ext cx="3752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,</a:t>
            </a:r>
            <a:r>
              <a:rPr sz="1000" spc="-3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2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,3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27175" y="893063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3055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153160" y="746252"/>
            <a:ext cx="13519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28561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999232" y="3928490"/>
            <a:ext cx="5715000" cy="18470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019044" y="5754242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13732" y="5754242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405371" y="5754242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098028" y="5754242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804030" y="5846673"/>
            <a:ext cx="1314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Si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460619" y="5846673"/>
            <a:ext cx="20256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52818" y="5846673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025900" y="404723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666613" y="52353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385050" y="524751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41731" y="1499616"/>
            <a:ext cx="5715000" cy="1847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1544" y="3325367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856232" y="3325367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547871" y="3325367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40528" y="3325367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945591" y="3416808"/>
            <a:ext cx="1314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Si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602229" y="3416808"/>
            <a:ext cx="20256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94428" y="3416808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167485" y="176669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873120" y="2581147"/>
            <a:ext cx="1969770" cy="4006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650"/>
              </a:lnSpc>
              <a:spcBef>
                <a:spcPts val="11"/>
              </a:spcBef>
            </a:pPr>
            <a:endParaRPr sz="650"/>
          </a:p>
          <a:p>
            <a:pPr marR="12700" algn="r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20496" y="6498335"/>
            <a:ext cx="1277112" cy="3474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92807" y="6476999"/>
            <a:ext cx="387095" cy="3810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975104" y="6498335"/>
            <a:ext cx="320039" cy="34747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020823" y="6498335"/>
            <a:ext cx="1990344" cy="34747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706367" y="6476999"/>
            <a:ext cx="755903" cy="3810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57471" y="6498335"/>
            <a:ext cx="326136" cy="34747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209288" y="6498335"/>
            <a:ext cx="1386839" cy="34747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21808" y="6498335"/>
            <a:ext cx="320039" cy="34747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1044651" y="6290970"/>
            <a:ext cx="442595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10" dirty="0" smtClean="0">
                <a:solidFill>
                  <a:srgbClr val="622422"/>
                </a:solidFill>
                <a:latin typeface="Segoe UI"/>
                <a:cs typeface="Segoe UI"/>
              </a:rPr>
              <a:t>ᵪ</a:t>
            </a:r>
            <a:r>
              <a:rPr sz="1600" b="1" spc="-245" dirty="0" smtClean="0">
                <a:solidFill>
                  <a:srgbClr val="622422"/>
                </a:solidFill>
                <a:latin typeface="Segoe UI"/>
                <a:cs typeface="Segoe UI"/>
              </a:rPr>
              <a:t>=</a:t>
            </a:r>
            <a:r>
              <a:rPr sz="1600" b="1" spc="-80" dirty="0" smtClean="0">
                <a:solidFill>
                  <a:srgbClr val="622422"/>
                </a:solidFill>
                <a:latin typeface="Segoe UI"/>
                <a:cs typeface="Segoe UI"/>
              </a:rPr>
              <a:t>.000</a:t>
            </a:r>
            <a:r>
              <a:rPr sz="1600" b="1" spc="-350" dirty="0" smtClean="0">
                <a:solidFill>
                  <a:srgbClr val="622422"/>
                </a:solidFill>
                <a:latin typeface="Segoe UI"/>
                <a:cs typeface="Segoe UI"/>
              </a:rPr>
              <a:t>&lt;</a:t>
            </a:r>
            <a:r>
              <a:rPr sz="1600" b="1" spc="-80" dirty="0" smtClean="0">
                <a:solidFill>
                  <a:srgbClr val="622422"/>
                </a:solidFill>
                <a:latin typeface="Segoe UI"/>
                <a:cs typeface="Segoe UI"/>
              </a:rPr>
              <a:t>0.05 </a:t>
            </a:r>
            <a:r>
              <a:rPr sz="1600" b="1" spc="-110" dirty="0" smtClean="0">
                <a:solidFill>
                  <a:srgbClr val="622422"/>
                </a:solidFill>
                <a:latin typeface="Segoe UI"/>
                <a:cs typeface="Segoe U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8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2000" b="1" spc="-19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20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46047" y="893063"/>
            <a:ext cx="136550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37232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272032" y="746252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28561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98894" y="1743075"/>
            <a:ext cx="5715000" cy="16459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18706" y="3367659"/>
            <a:ext cx="0" cy="48513"/>
          </a:xfrm>
          <a:custGeom>
            <a:avLst/>
            <a:gdLst/>
            <a:ahLst/>
            <a:cxnLst/>
            <a:rect l="l" t="t" r="r" b="b"/>
            <a:pathLst>
              <a:path h="48513">
                <a:moveTo>
                  <a:pt x="0" y="0"/>
                </a:moveTo>
                <a:lnTo>
                  <a:pt x="0" y="4851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935732" y="3367659"/>
            <a:ext cx="0" cy="48513"/>
          </a:xfrm>
          <a:custGeom>
            <a:avLst/>
            <a:gdLst/>
            <a:ahLst/>
            <a:cxnLst/>
            <a:rect l="l" t="t" r="r" b="b"/>
            <a:pathLst>
              <a:path h="48513">
                <a:moveTo>
                  <a:pt x="0" y="0"/>
                </a:moveTo>
                <a:lnTo>
                  <a:pt x="0" y="4851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52034" y="3367659"/>
            <a:ext cx="0" cy="48513"/>
          </a:xfrm>
          <a:custGeom>
            <a:avLst/>
            <a:gdLst/>
            <a:ahLst/>
            <a:cxnLst/>
            <a:rect l="l" t="t" r="r" b="b"/>
            <a:pathLst>
              <a:path h="48513">
                <a:moveTo>
                  <a:pt x="0" y="0"/>
                </a:moveTo>
                <a:lnTo>
                  <a:pt x="0" y="4851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663954" y="3460115"/>
            <a:ext cx="13081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Si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44822" y="3460115"/>
            <a:ext cx="202565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No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47164" y="18361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50182" y="25798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700271" y="3866007"/>
            <a:ext cx="4617720" cy="22768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17035" y="6129146"/>
            <a:ext cx="0" cy="49110"/>
          </a:xfrm>
          <a:custGeom>
            <a:avLst/>
            <a:gdLst/>
            <a:ahLst/>
            <a:cxnLst/>
            <a:rect l="l" t="t" r="r" b="b"/>
            <a:pathLst>
              <a:path h="49110">
                <a:moveTo>
                  <a:pt x="0" y="0"/>
                </a:moveTo>
                <a:lnTo>
                  <a:pt x="0" y="4911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125207" y="6129146"/>
            <a:ext cx="0" cy="49110"/>
          </a:xfrm>
          <a:custGeom>
            <a:avLst/>
            <a:gdLst/>
            <a:ahLst/>
            <a:cxnLst/>
            <a:rect l="l" t="t" r="r" b="b"/>
            <a:pathLst>
              <a:path h="49110">
                <a:moveTo>
                  <a:pt x="0" y="0"/>
                </a:moveTo>
                <a:lnTo>
                  <a:pt x="0" y="4911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356986" y="6223406"/>
            <a:ext cx="13081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Si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749797" y="4017391"/>
            <a:ext cx="3486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920496" y="6498335"/>
            <a:ext cx="1277112" cy="3474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92807" y="6476999"/>
            <a:ext cx="387095" cy="3810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975104" y="6498335"/>
            <a:ext cx="320039" cy="34747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020823" y="6498335"/>
            <a:ext cx="1990344" cy="34747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06367" y="6476999"/>
            <a:ext cx="755903" cy="3810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157471" y="6498335"/>
            <a:ext cx="326136" cy="34747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209288" y="6498335"/>
            <a:ext cx="1386839" cy="34747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321808" y="6498335"/>
            <a:ext cx="320039" cy="34747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066800" y="7010400"/>
            <a:ext cx="442595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10" dirty="0" smtClean="0">
                <a:solidFill>
                  <a:srgbClr val="622422"/>
                </a:solidFill>
                <a:latin typeface="Segoe UI"/>
                <a:cs typeface="Segoe UI"/>
              </a:rPr>
              <a:t>ᵪ</a:t>
            </a:r>
            <a:r>
              <a:rPr sz="1600" b="1" spc="-245" dirty="0" smtClean="0">
                <a:solidFill>
                  <a:srgbClr val="622422"/>
                </a:solidFill>
                <a:latin typeface="Segoe UI"/>
                <a:cs typeface="Segoe UI"/>
              </a:rPr>
              <a:t>=</a:t>
            </a:r>
            <a:r>
              <a:rPr sz="1600" b="1" spc="-80" dirty="0" smtClean="0">
                <a:solidFill>
                  <a:srgbClr val="622422"/>
                </a:solidFill>
                <a:latin typeface="Segoe UI"/>
                <a:cs typeface="Segoe UI"/>
              </a:rPr>
              <a:t>.000</a:t>
            </a:r>
            <a:r>
              <a:rPr sz="1600" b="1" spc="-350" dirty="0" smtClean="0">
                <a:solidFill>
                  <a:srgbClr val="622422"/>
                </a:solidFill>
                <a:latin typeface="Segoe UI"/>
                <a:cs typeface="Segoe UI"/>
              </a:rPr>
              <a:t>&lt;</a:t>
            </a:r>
            <a:r>
              <a:rPr sz="1600" b="1" spc="-80" dirty="0" smtClean="0">
                <a:solidFill>
                  <a:srgbClr val="622422"/>
                </a:solidFill>
                <a:latin typeface="Segoe UI"/>
                <a:cs typeface="Segoe UI"/>
              </a:rPr>
              <a:t>0.05 </a:t>
            </a:r>
            <a:r>
              <a:rPr sz="1600" b="1" spc="-110" dirty="0" smtClean="0">
                <a:solidFill>
                  <a:srgbClr val="622422"/>
                </a:solidFill>
                <a:latin typeface="Segoe UI"/>
                <a:cs typeface="Segoe U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8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2000" b="1" spc="-19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20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 dirty="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bject 31"/>
          <p:cNvSpPr/>
          <p:nvPr/>
        </p:nvSpPr>
        <p:spPr>
          <a:xfrm>
            <a:off x="0" y="6610525"/>
            <a:ext cx="9143999" cy="168392"/>
          </a:xfrm>
          <a:custGeom>
            <a:avLst/>
            <a:gdLst/>
            <a:ahLst/>
            <a:cxnLst/>
            <a:rect l="l" t="t" r="r" b="b"/>
            <a:pathLst>
              <a:path w="9143999" h="168392">
                <a:moveTo>
                  <a:pt x="0" y="168392"/>
                </a:moveTo>
                <a:lnTo>
                  <a:pt x="9143999" y="168392"/>
                </a:lnTo>
                <a:lnTo>
                  <a:pt x="9143999" y="0"/>
                </a:lnTo>
                <a:lnTo>
                  <a:pt x="0" y="0"/>
                </a:lnTo>
                <a:lnTo>
                  <a:pt x="0" y="168392"/>
                </a:lnTo>
                <a:close/>
              </a:path>
            </a:pathLst>
          </a:custGeom>
          <a:solidFill>
            <a:srgbClr val="A225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0" y="6778918"/>
            <a:ext cx="9143999" cy="79079"/>
          </a:xfrm>
          <a:custGeom>
            <a:avLst/>
            <a:gdLst/>
            <a:ahLst/>
            <a:cxnLst/>
            <a:rect l="l" t="t" r="r" b="b"/>
            <a:pathLst>
              <a:path w="9143999" h="79079">
                <a:moveTo>
                  <a:pt x="9143999" y="0"/>
                </a:moveTo>
                <a:lnTo>
                  <a:pt x="9143999" y="79079"/>
                </a:lnTo>
                <a:lnTo>
                  <a:pt x="0" y="79079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5252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1295400" y="3048000"/>
            <a:ext cx="6569075" cy="10668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3600" spc="-85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R</a:t>
            </a:r>
            <a:r>
              <a:rPr sz="3600" spc="0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epor</a:t>
            </a:r>
            <a:r>
              <a:rPr sz="3600" spc="-55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t</a:t>
            </a:r>
            <a:r>
              <a:rPr sz="3600" spc="-20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e</a:t>
            </a:r>
            <a:r>
              <a:rPr sz="3600" spc="-15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 c</a:t>
            </a:r>
            <a:r>
              <a:rPr sz="3600" spc="0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ua</a:t>
            </a:r>
            <a:r>
              <a:rPr sz="3600" spc="-15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n</a:t>
            </a:r>
            <a:r>
              <a:rPr sz="3600" spc="0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t</a:t>
            </a:r>
            <a:r>
              <a:rPr sz="3600" spc="-20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i</a:t>
            </a:r>
            <a:r>
              <a:rPr sz="3600" spc="-55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t</a:t>
            </a:r>
            <a:r>
              <a:rPr sz="3600" spc="-25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a</a:t>
            </a:r>
            <a:r>
              <a:rPr sz="3600" spc="0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t</a:t>
            </a:r>
            <a:r>
              <a:rPr sz="3600" spc="-20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i</a:t>
            </a:r>
            <a:r>
              <a:rPr sz="3600" spc="-45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v</a:t>
            </a:r>
            <a:r>
              <a:rPr sz="3600" spc="0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o</a:t>
            </a:r>
            <a:r>
              <a:rPr sz="3600" spc="-30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 </a:t>
            </a:r>
            <a:r>
              <a:rPr sz="3600" spc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Grupos</a:t>
            </a:r>
            <a:r>
              <a:rPr sz="3600" spc="-1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 </a:t>
            </a:r>
            <a:r>
              <a:rPr sz="3600" spc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De</a:t>
            </a:r>
            <a:r>
              <a:rPr sz="3600" spc="-15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l</a:t>
            </a:r>
            <a:r>
              <a:rPr sz="3600" spc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phi</a:t>
            </a:r>
            <a:endParaRPr lang="es-MX" sz="3600" spc="0" dirty="0" smtClean="0">
              <a:solidFill>
                <a:schemeClr val="accent1">
                  <a:lumMod val="50000"/>
                </a:schemeClr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endParaRPr lang="es-MX" sz="3600" dirty="0" smtClean="0">
              <a:solidFill>
                <a:schemeClr val="accent1">
                  <a:lumMod val="50000"/>
                </a:schemeClr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endParaRPr lang="es-MX" sz="3600" dirty="0" smtClean="0">
              <a:solidFill>
                <a:schemeClr val="accent1">
                  <a:lumMod val="50000"/>
                </a:schemeClr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endParaRPr lang="es-MX" sz="3600" dirty="0" smtClean="0">
              <a:solidFill>
                <a:schemeClr val="accent1">
                  <a:lumMod val="50000"/>
                </a:schemeClr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endParaRPr lang="es-MX" sz="3600" dirty="0" smtClean="0">
              <a:solidFill>
                <a:schemeClr val="accent1">
                  <a:lumMod val="50000"/>
                </a:schemeClr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lang="es-MX" sz="2000" dirty="0" smtClean="0">
                <a:solidFill>
                  <a:schemeClr val="accent1">
                    <a:lumMod val="50000"/>
                  </a:schemeClr>
                </a:solidFill>
                <a:latin typeface="Calibri"/>
                <a:cs typeface="Calibri"/>
              </a:rPr>
              <a:t>Dr. Manuel Alejandro Guerrero</a:t>
            </a:r>
            <a:endParaRPr sz="2000">
              <a:solidFill>
                <a:schemeClr val="accent1">
                  <a:lumMod val="50000"/>
                </a:schemeClr>
              </a:solidFill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78863" y="893063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01367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704848" y="746252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5740" y="1469263"/>
            <a:ext cx="5719572" cy="178765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8600" y="3235579"/>
            <a:ext cx="0" cy="48387"/>
          </a:xfrm>
          <a:custGeom>
            <a:avLst/>
            <a:gdLst/>
            <a:ahLst/>
            <a:cxnLst/>
            <a:rect l="l" t="t" r="r" b="b"/>
            <a:pathLst>
              <a:path h="48387">
                <a:moveTo>
                  <a:pt x="0" y="0"/>
                </a:moveTo>
                <a:lnTo>
                  <a:pt x="0" y="4838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23288" y="3235579"/>
            <a:ext cx="0" cy="48387"/>
          </a:xfrm>
          <a:custGeom>
            <a:avLst/>
            <a:gdLst/>
            <a:ahLst/>
            <a:cxnLst/>
            <a:rect l="l" t="t" r="r" b="b"/>
            <a:pathLst>
              <a:path h="48387">
                <a:moveTo>
                  <a:pt x="0" y="0"/>
                </a:moveTo>
                <a:lnTo>
                  <a:pt x="0" y="4838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614928" y="3235579"/>
            <a:ext cx="0" cy="48387"/>
          </a:xfrm>
          <a:custGeom>
            <a:avLst/>
            <a:gdLst/>
            <a:ahLst/>
            <a:cxnLst/>
            <a:rect l="l" t="t" r="r" b="b"/>
            <a:pathLst>
              <a:path h="48387">
                <a:moveTo>
                  <a:pt x="0" y="0"/>
                </a:moveTo>
                <a:lnTo>
                  <a:pt x="0" y="4838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07710" y="3235579"/>
            <a:ext cx="0" cy="48387"/>
          </a:xfrm>
          <a:custGeom>
            <a:avLst/>
            <a:gdLst/>
            <a:ahLst/>
            <a:cxnLst/>
            <a:rect l="l" t="t" r="r" b="b"/>
            <a:pathLst>
              <a:path h="48387">
                <a:moveTo>
                  <a:pt x="0" y="0"/>
                </a:moveTo>
                <a:lnTo>
                  <a:pt x="0" y="4838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012952" y="3327780"/>
            <a:ext cx="13081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Si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669285" y="3327780"/>
            <a:ext cx="20256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61865" y="3327780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58341" y="180454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800604" y="2369565"/>
            <a:ext cx="2033270" cy="3873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550"/>
              </a:lnSpc>
              <a:spcBef>
                <a:spcPts val="7"/>
              </a:spcBef>
            </a:pPr>
            <a:endParaRPr sz="550"/>
          </a:p>
          <a:p>
            <a:pPr marR="12700" algn="r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428561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999232" y="3928490"/>
            <a:ext cx="5715000" cy="1847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019044" y="5754242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713732" y="5754242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405371" y="5754242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098028" y="5754242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3804030" y="5846673"/>
            <a:ext cx="1314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Si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460619" y="5846673"/>
            <a:ext cx="20256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52818" y="5846673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5" dirty="0" smtClean="0">
                <a:latin typeface="Calibri"/>
                <a:cs typeface="Calibri"/>
              </a:rPr>
              <a:t>s</a:t>
            </a:r>
            <a:r>
              <a:rPr sz="1200" spc="-10" dirty="0" smtClean="0">
                <a:latin typeface="Calibri"/>
                <a:cs typeface="Calibri"/>
              </a:rPr>
              <a:t>/</a:t>
            </a:r>
            <a:r>
              <a:rPr sz="1200" spc="-20" dirty="0" smtClean="0">
                <a:latin typeface="Calibri"/>
                <a:cs typeface="Calibri"/>
              </a:rPr>
              <a:t>N</a:t>
            </a:r>
            <a:r>
              <a:rPr sz="1200" spc="-5" dirty="0" smtClean="0">
                <a:latin typeface="Calibri"/>
                <a:cs typeface="Calibri"/>
              </a:rPr>
              <a:t>c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873246" y="412254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591936" y="509752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308850" y="509549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20496" y="6498335"/>
            <a:ext cx="1277112" cy="3474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92807" y="6476999"/>
            <a:ext cx="387095" cy="3810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975104" y="6498335"/>
            <a:ext cx="320039" cy="34747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020823" y="6498335"/>
            <a:ext cx="1990344" cy="34747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706367" y="6476999"/>
            <a:ext cx="755903" cy="3810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57471" y="6498335"/>
            <a:ext cx="326136" cy="34747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209288" y="6498335"/>
            <a:ext cx="1386839" cy="34747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21808" y="6498335"/>
            <a:ext cx="320039" cy="34747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1044651" y="6290970"/>
            <a:ext cx="442595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10" dirty="0" smtClean="0">
                <a:solidFill>
                  <a:srgbClr val="622422"/>
                </a:solidFill>
                <a:latin typeface="Segoe UI"/>
                <a:cs typeface="Segoe UI"/>
              </a:rPr>
              <a:t>ᵪ</a:t>
            </a:r>
            <a:r>
              <a:rPr sz="1600" b="1" spc="-245" dirty="0" smtClean="0">
                <a:solidFill>
                  <a:srgbClr val="622422"/>
                </a:solidFill>
                <a:latin typeface="Segoe UI"/>
                <a:cs typeface="Segoe UI"/>
              </a:rPr>
              <a:t>=</a:t>
            </a:r>
            <a:r>
              <a:rPr sz="1600" b="1" spc="-80" dirty="0" smtClean="0">
                <a:solidFill>
                  <a:srgbClr val="622422"/>
                </a:solidFill>
                <a:latin typeface="Segoe UI"/>
                <a:cs typeface="Segoe UI"/>
              </a:rPr>
              <a:t>.001</a:t>
            </a:r>
            <a:r>
              <a:rPr sz="1600" b="1" spc="-350" dirty="0" smtClean="0">
                <a:solidFill>
                  <a:srgbClr val="622422"/>
                </a:solidFill>
                <a:latin typeface="Segoe UI"/>
                <a:cs typeface="Segoe UI"/>
              </a:rPr>
              <a:t>&lt;</a:t>
            </a:r>
            <a:r>
              <a:rPr sz="1600" b="1" spc="-80" dirty="0" smtClean="0">
                <a:solidFill>
                  <a:srgbClr val="622422"/>
                </a:solidFill>
                <a:latin typeface="Segoe UI"/>
                <a:cs typeface="Segoe UI"/>
              </a:rPr>
              <a:t>0.05 </a:t>
            </a:r>
            <a:r>
              <a:rPr sz="1600" b="1" spc="-110" dirty="0" smtClean="0">
                <a:solidFill>
                  <a:srgbClr val="622422"/>
                </a:solidFill>
                <a:latin typeface="Segoe UI"/>
                <a:cs typeface="Segoe U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8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2000" b="1" spc="-19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20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745735" y="905255"/>
            <a:ext cx="826008" cy="769010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60189" y="919708"/>
            <a:ext cx="195072" cy="591337"/>
          </a:xfrm>
          <a:custGeom>
            <a:avLst/>
            <a:gdLst/>
            <a:ahLst/>
            <a:cxnLst/>
            <a:rect l="l" t="t" r="r" b="b"/>
            <a:pathLst>
              <a:path w="195072" h="591337">
                <a:moveTo>
                  <a:pt x="195072" y="591337"/>
                </a:moveTo>
                <a:lnTo>
                  <a:pt x="195072" y="0"/>
                </a:lnTo>
                <a:lnTo>
                  <a:pt x="0" y="0"/>
                </a:lnTo>
                <a:lnTo>
                  <a:pt x="0" y="591337"/>
                </a:lnTo>
                <a:lnTo>
                  <a:pt x="195072" y="59133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91380" y="1706117"/>
            <a:ext cx="563880" cy="591312"/>
          </a:xfrm>
          <a:custGeom>
            <a:avLst/>
            <a:gdLst/>
            <a:ahLst/>
            <a:cxnLst/>
            <a:rect l="l" t="t" r="r" b="b"/>
            <a:pathLst>
              <a:path w="563880" h="591312">
                <a:moveTo>
                  <a:pt x="563880" y="591312"/>
                </a:moveTo>
                <a:lnTo>
                  <a:pt x="563880" y="0"/>
                </a:lnTo>
                <a:lnTo>
                  <a:pt x="0" y="0"/>
                </a:lnTo>
                <a:lnTo>
                  <a:pt x="0" y="591312"/>
                </a:lnTo>
                <a:lnTo>
                  <a:pt x="563880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60901" y="2492501"/>
            <a:ext cx="594360" cy="591311"/>
          </a:xfrm>
          <a:custGeom>
            <a:avLst/>
            <a:gdLst/>
            <a:ahLst/>
            <a:cxnLst/>
            <a:rect l="l" t="t" r="r" b="b"/>
            <a:pathLst>
              <a:path w="594360" h="591311">
                <a:moveTo>
                  <a:pt x="594360" y="591311"/>
                </a:moveTo>
                <a:lnTo>
                  <a:pt x="594360" y="0"/>
                </a:lnTo>
                <a:lnTo>
                  <a:pt x="0" y="0"/>
                </a:lnTo>
                <a:lnTo>
                  <a:pt x="0" y="591311"/>
                </a:lnTo>
                <a:lnTo>
                  <a:pt x="594360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33469" y="3278885"/>
            <a:ext cx="621791" cy="591312"/>
          </a:xfrm>
          <a:custGeom>
            <a:avLst/>
            <a:gdLst/>
            <a:ahLst/>
            <a:cxnLst/>
            <a:rect l="l" t="t" r="r" b="b"/>
            <a:pathLst>
              <a:path w="621791" h="591312">
                <a:moveTo>
                  <a:pt x="621791" y="591312"/>
                </a:moveTo>
                <a:lnTo>
                  <a:pt x="621791" y="0"/>
                </a:lnTo>
                <a:lnTo>
                  <a:pt x="0" y="0"/>
                </a:lnTo>
                <a:lnTo>
                  <a:pt x="0" y="591312"/>
                </a:lnTo>
                <a:lnTo>
                  <a:pt x="621791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06036" y="4065270"/>
            <a:ext cx="649224" cy="591312"/>
          </a:xfrm>
          <a:custGeom>
            <a:avLst/>
            <a:gdLst/>
            <a:ahLst/>
            <a:cxnLst/>
            <a:rect l="l" t="t" r="r" b="b"/>
            <a:pathLst>
              <a:path w="649224" h="591312">
                <a:moveTo>
                  <a:pt x="649224" y="591312"/>
                </a:moveTo>
                <a:lnTo>
                  <a:pt x="649224" y="0"/>
                </a:lnTo>
                <a:lnTo>
                  <a:pt x="0" y="0"/>
                </a:lnTo>
                <a:lnTo>
                  <a:pt x="0" y="591312"/>
                </a:lnTo>
                <a:lnTo>
                  <a:pt x="649224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048125" y="4851653"/>
            <a:ext cx="707136" cy="591312"/>
          </a:xfrm>
          <a:custGeom>
            <a:avLst/>
            <a:gdLst/>
            <a:ahLst/>
            <a:cxnLst/>
            <a:rect l="l" t="t" r="r" b="b"/>
            <a:pathLst>
              <a:path w="707136" h="591312">
                <a:moveTo>
                  <a:pt x="707136" y="591312"/>
                </a:moveTo>
                <a:lnTo>
                  <a:pt x="707136" y="0"/>
                </a:lnTo>
                <a:lnTo>
                  <a:pt x="0" y="0"/>
                </a:lnTo>
                <a:lnTo>
                  <a:pt x="0" y="591312"/>
                </a:lnTo>
                <a:lnTo>
                  <a:pt x="707136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93260" y="5638038"/>
            <a:ext cx="762000" cy="588263"/>
          </a:xfrm>
          <a:custGeom>
            <a:avLst/>
            <a:gdLst/>
            <a:ahLst/>
            <a:cxnLst/>
            <a:rect l="l" t="t" r="r" b="b"/>
            <a:pathLst>
              <a:path w="762000" h="588263">
                <a:moveTo>
                  <a:pt x="762000" y="588263"/>
                </a:moveTo>
                <a:lnTo>
                  <a:pt x="762000" y="0"/>
                </a:lnTo>
                <a:lnTo>
                  <a:pt x="0" y="0"/>
                </a:lnTo>
                <a:lnTo>
                  <a:pt x="0" y="588263"/>
                </a:lnTo>
                <a:lnTo>
                  <a:pt x="76200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935348" y="6421373"/>
            <a:ext cx="819912" cy="591311"/>
          </a:xfrm>
          <a:custGeom>
            <a:avLst/>
            <a:gdLst/>
            <a:ahLst/>
            <a:cxnLst/>
            <a:rect l="l" t="t" r="r" b="b"/>
            <a:pathLst>
              <a:path w="819912" h="591311">
                <a:moveTo>
                  <a:pt x="819912" y="591311"/>
                </a:moveTo>
                <a:lnTo>
                  <a:pt x="819912" y="0"/>
                </a:lnTo>
                <a:lnTo>
                  <a:pt x="0" y="0"/>
                </a:lnTo>
                <a:lnTo>
                  <a:pt x="0" y="591311"/>
                </a:lnTo>
                <a:lnTo>
                  <a:pt x="819912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935348" y="7207757"/>
            <a:ext cx="819912" cy="591312"/>
          </a:xfrm>
          <a:custGeom>
            <a:avLst/>
            <a:gdLst/>
            <a:ahLst/>
            <a:cxnLst/>
            <a:rect l="l" t="t" r="r" b="b"/>
            <a:pathLst>
              <a:path w="819912" h="591312">
                <a:moveTo>
                  <a:pt x="819912" y="591312"/>
                </a:moveTo>
                <a:lnTo>
                  <a:pt x="819912" y="0"/>
                </a:lnTo>
                <a:lnTo>
                  <a:pt x="0" y="0"/>
                </a:lnTo>
                <a:lnTo>
                  <a:pt x="0" y="591312"/>
                </a:lnTo>
                <a:lnTo>
                  <a:pt x="819912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50004" y="7994142"/>
            <a:ext cx="905256" cy="591311"/>
          </a:xfrm>
          <a:custGeom>
            <a:avLst/>
            <a:gdLst/>
            <a:ahLst/>
            <a:cxnLst/>
            <a:rect l="l" t="t" r="r" b="b"/>
            <a:pathLst>
              <a:path w="905256" h="591311">
                <a:moveTo>
                  <a:pt x="905256" y="591311"/>
                </a:moveTo>
                <a:lnTo>
                  <a:pt x="905256" y="0"/>
                </a:lnTo>
                <a:lnTo>
                  <a:pt x="0" y="0"/>
                </a:lnTo>
                <a:lnTo>
                  <a:pt x="0" y="591311"/>
                </a:lnTo>
                <a:lnTo>
                  <a:pt x="905256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56403" y="821436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464811" y="1134567"/>
            <a:ext cx="8959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521970" algn="l"/>
              </a:tabLst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	</a:t>
            </a:r>
            <a:r>
              <a:rPr sz="1000" spc="-10" dirty="0" smtClean="0">
                <a:latin typeface="Arial"/>
                <a:cs typeface="Arial"/>
              </a:rPr>
              <a:t>80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90059" y="19210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776342" y="27073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761991" y="34937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747640" y="42801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744973" y="506653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30826" y="58656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678426" y="670293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746116" y="74256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739132" y="82120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80153" y="19210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266438" y="27073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252086" y="34937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237735" y="42801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209669" y="506653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181094" y="58529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152646" y="663930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152646" y="74256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110354" y="82120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792604" y="1071575"/>
            <a:ext cx="1878964" cy="30099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65100" marR="12700" indent="-152400">
              <a:lnSpc>
                <a:spcPts val="1150"/>
              </a:lnSpc>
            </a:pPr>
            <a:r>
              <a:rPr sz="1000" spc="-10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ce 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and</a:t>
            </a:r>
            <a:r>
              <a:rPr sz="1000" spc="0" dirty="0" smtClean="0">
                <a:latin typeface="Arial"/>
                <a:cs typeface="Arial"/>
              </a:rPr>
              <a:t>e a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5" dirty="0" smtClean="0">
                <a:latin typeface="Arial"/>
                <a:cs typeface="Arial"/>
              </a:rPr>
              <a:t>í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1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s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7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u</a:t>
            </a:r>
            <a:r>
              <a:rPr sz="1000" spc="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gen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480564" y="1921002"/>
            <a:ext cx="11963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5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4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M</a:t>
            </a:r>
            <a:r>
              <a:rPr sz="1000" spc="-5" dirty="0" smtClean="0">
                <a:latin typeface="Arial"/>
                <a:cs typeface="Arial"/>
              </a:rPr>
              <a:t>é</a:t>
            </a:r>
            <a:r>
              <a:rPr sz="1000" spc="25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r>
              <a:rPr sz="1000" spc="-45" dirty="0" smtClean="0">
                <a:latin typeface="Arial"/>
                <a:cs typeface="Arial"/>
              </a:rPr>
              <a:t> 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912110" y="2707385"/>
            <a:ext cx="7575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ú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717929" y="3493770"/>
            <a:ext cx="195580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Yo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é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ra 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431160" y="4280153"/>
            <a:ext cx="123952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Q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e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n</a:t>
            </a:r>
            <a:r>
              <a:rPr sz="1000" spc="0" dirty="0" smtClean="0">
                <a:latin typeface="Arial"/>
                <a:cs typeface="Arial"/>
              </a:rPr>
              <a:t>o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t</a:t>
            </a:r>
            <a:r>
              <a:rPr sz="1000" spc="0" dirty="0" smtClean="0">
                <a:latin typeface="Arial"/>
                <a:cs typeface="Arial"/>
              </a:rPr>
              <a:t>i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265679" y="5066538"/>
            <a:ext cx="14071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7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624073" y="5852921"/>
            <a:ext cx="10477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043554" y="6639306"/>
            <a:ext cx="6286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V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90" dirty="0" smtClean="0">
                <a:latin typeface="Arial"/>
                <a:cs typeface="Arial"/>
              </a:rPr>
              <a:t> 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989201" y="7352792"/>
            <a:ext cx="1679575" cy="3105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000" spc="0" dirty="0" smtClean="0">
                <a:latin typeface="Arial"/>
                <a:cs typeface="Arial"/>
              </a:rPr>
              <a:t>El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b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50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dade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tá</a:t>
            </a:r>
            <a:r>
              <a:rPr sz="1000" spc="-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  <a:p>
            <a:pPr marL="1270" algn="ctr">
              <a:lnSpc>
                <a:spcPts val="1150"/>
              </a:lnSpc>
            </a:pP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21763" y="8212073"/>
            <a:ext cx="12547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ú</a:t>
            </a:r>
            <a:r>
              <a:rPr sz="1000" spc="-4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á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10" dirty="0" smtClean="0">
                <a:latin typeface="Arial"/>
                <a:cs typeface="Arial"/>
              </a:rPr>
              <a:t>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976389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404635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7E7E7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853813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881" y="51935"/>
                </a:moveTo>
                <a:lnTo>
                  <a:pt x="467965" y="45520"/>
                </a:lnTo>
                <a:lnTo>
                  <a:pt x="0" y="44069"/>
                </a:lnTo>
                <a:lnTo>
                  <a:pt x="0" y="56769"/>
                </a:lnTo>
                <a:lnTo>
                  <a:pt x="468008" y="58220"/>
                </a:lnTo>
                <a:lnTo>
                  <a:pt x="478881" y="51935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45593"/>
                </a:lnTo>
                <a:lnTo>
                  <a:pt x="491363" y="58293"/>
                </a:lnTo>
                <a:lnTo>
                  <a:pt x="467965" y="58245"/>
                </a:lnTo>
                <a:lnTo>
                  <a:pt x="411734" y="90755"/>
                </a:lnTo>
                <a:lnTo>
                  <a:pt x="408939" y="92456"/>
                </a:lnTo>
                <a:lnTo>
                  <a:pt x="407797" y="96266"/>
                </a:lnTo>
                <a:lnTo>
                  <a:pt x="411352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544" y="0"/>
                </a:lnTo>
                <a:lnTo>
                  <a:pt x="411734" y="1016"/>
                </a:lnTo>
                <a:lnTo>
                  <a:pt x="409956" y="4064"/>
                </a:lnTo>
                <a:lnTo>
                  <a:pt x="408177" y="6985"/>
                </a:lnTo>
                <a:lnTo>
                  <a:pt x="409194" y="10922"/>
                </a:lnTo>
                <a:lnTo>
                  <a:pt x="412114" y="12700"/>
                </a:lnTo>
                <a:lnTo>
                  <a:pt x="467965" y="45520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91489" y="45593"/>
                </a:moveTo>
                <a:lnTo>
                  <a:pt x="467965" y="45520"/>
                </a:lnTo>
                <a:lnTo>
                  <a:pt x="478881" y="51935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363" y="58293"/>
                </a:lnTo>
                <a:lnTo>
                  <a:pt x="491489" y="4559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46482"/>
                </a:lnTo>
                <a:lnTo>
                  <a:pt x="488188" y="57403"/>
                </a:lnTo>
                <a:lnTo>
                  <a:pt x="478881" y="51935"/>
                </a:lnTo>
                <a:lnTo>
                  <a:pt x="46800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88314" y="46482"/>
                </a:moveTo>
                <a:lnTo>
                  <a:pt x="478881" y="51935"/>
                </a:lnTo>
                <a:lnTo>
                  <a:pt x="488188" y="57403"/>
                </a:lnTo>
                <a:lnTo>
                  <a:pt x="488314" y="4648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210811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265" y="7111"/>
                </a:moveTo>
                <a:lnTo>
                  <a:pt x="92710" y="1015"/>
                </a:lnTo>
                <a:lnTo>
                  <a:pt x="88773" y="0"/>
                </a:lnTo>
                <a:lnTo>
                  <a:pt x="85851" y="1777"/>
                </a:lnTo>
                <a:lnTo>
                  <a:pt x="0" y="51434"/>
                </a:lnTo>
                <a:lnTo>
                  <a:pt x="12573" y="58814"/>
                </a:lnTo>
                <a:lnTo>
                  <a:pt x="12700" y="45084"/>
                </a:lnTo>
                <a:lnTo>
                  <a:pt x="36141" y="45157"/>
                </a:lnTo>
                <a:lnTo>
                  <a:pt x="95250" y="10922"/>
                </a:lnTo>
                <a:lnTo>
                  <a:pt x="96265" y="7111"/>
                </a:lnTo>
                <a:close/>
              </a:path>
              <a:path w="504063" h="103377">
                <a:moveTo>
                  <a:pt x="36141" y="45157"/>
                </a:moveTo>
                <a:lnTo>
                  <a:pt x="12700" y="45084"/>
                </a:lnTo>
                <a:lnTo>
                  <a:pt x="12573" y="57784"/>
                </a:lnTo>
                <a:lnTo>
                  <a:pt x="15875" y="57795"/>
                </a:lnTo>
                <a:lnTo>
                  <a:pt x="15875" y="45974"/>
                </a:lnTo>
                <a:lnTo>
                  <a:pt x="25236" y="51473"/>
                </a:lnTo>
                <a:lnTo>
                  <a:pt x="36141" y="45157"/>
                </a:lnTo>
                <a:close/>
              </a:path>
              <a:path w="504063" h="103377">
                <a:moveTo>
                  <a:pt x="96012" y="96265"/>
                </a:moveTo>
                <a:lnTo>
                  <a:pt x="94996" y="92455"/>
                </a:lnTo>
                <a:lnTo>
                  <a:pt x="36141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8518" y="103377"/>
                </a:lnTo>
                <a:lnTo>
                  <a:pt x="92455" y="102361"/>
                </a:lnTo>
                <a:lnTo>
                  <a:pt x="96012" y="96265"/>
                </a:lnTo>
                <a:close/>
              </a:path>
              <a:path w="504063" h="103377">
                <a:moveTo>
                  <a:pt x="25236" y="51473"/>
                </a:moveTo>
                <a:lnTo>
                  <a:pt x="15875" y="45974"/>
                </a:lnTo>
                <a:lnTo>
                  <a:pt x="15875" y="56895"/>
                </a:lnTo>
                <a:lnTo>
                  <a:pt x="25236" y="51473"/>
                </a:lnTo>
                <a:close/>
              </a:path>
              <a:path w="504063" h="103377">
                <a:moveTo>
                  <a:pt x="36103" y="57857"/>
                </a:moveTo>
                <a:lnTo>
                  <a:pt x="25236" y="51473"/>
                </a:lnTo>
                <a:lnTo>
                  <a:pt x="15875" y="56895"/>
                </a:lnTo>
                <a:lnTo>
                  <a:pt x="15875" y="57795"/>
                </a:lnTo>
                <a:lnTo>
                  <a:pt x="36103" y="57857"/>
                </a:lnTo>
                <a:close/>
              </a:path>
              <a:path w="504063" h="103377">
                <a:moveTo>
                  <a:pt x="504063" y="59308"/>
                </a:moveTo>
                <a:lnTo>
                  <a:pt x="504063" y="46608"/>
                </a:lnTo>
                <a:lnTo>
                  <a:pt x="36141" y="45157"/>
                </a:lnTo>
                <a:lnTo>
                  <a:pt x="25236" y="51473"/>
                </a:lnTo>
                <a:lnTo>
                  <a:pt x="36103" y="57857"/>
                </a:lnTo>
                <a:lnTo>
                  <a:pt x="504063" y="593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6111417" y="5350509"/>
            <a:ext cx="573405" cy="357314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457200">
              <a:lnSpc>
                <a:spcPct val="100000"/>
              </a:lnSpc>
            </a:pPr>
            <a:r>
              <a:rPr sz="1800" spc="5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/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629655" y="966216"/>
            <a:ext cx="335279" cy="219456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629655" y="2886455"/>
            <a:ext cx="33527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5844794" y="1092504"/>
            <a:ext cx="267335" cy="194437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6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13147" y="621791"/>
            <a:ext cx="888492" cy="76809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403471" y="633983"/>
            <a:ext cx="216407" cy="591312"/>
          </a:xfrm>
          <a:custGeom>
            <a:avLst/>
            <a:gdLst/>
            <a:ahLst/>
            <a:cxnLst/>
            <a:rect l="l" t="t" r="r" b="b"/>
            <a:pathLst>
              <a:path w="216407" h="591312">
                <a:moveTo>
                  <a:pt x="216407" y="591312"/>
                </a:moveTo>
                <a:lnTo>
                  <a:pt x="216407" y="0"/>
                </a:lnTo>
                <a:lnTo>
                  <a:pt x="0" y="0"/>
                </a:lnTo>
                <a:lnTo>
                  <a:pt x="0" y="591312"/>
                </a:lnTo>
                <a:lnTo>
                  <a:pt x="216407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59630" y="1420367"/>
            <a:ext cx="460248" cy="591312"/>
          </a:xfrm>
          <a:custGeom>
            <a:avLst/>
            <a:gdLst/>
            <a:ahLst/>
            <a:cxnLst/>
            <a:rect l="l" t="t" r="r" b="b"/>
            <a:pathLst>
              <a:path w="460248" h="591312">
                <a:moveTo>
                  <a:pt x="460248" y="591312"/>
                </a:moveTo>
                <a:lnTo>
                  <a:pt x="460248" y="0"/>
                </a:lnTo>
                <a:lnTo>
                  <a:pt x="0" y="0"/>
                </a:lnTo>
                <a:lnTo>
                  <a:pt x="0" y="591312"/>
                </a:lnTo>
                <a:lnTo>
                  <a:pt x="460248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68190" y="2206751"/>
            <a:ext cx="551688" cy="591311"/>
          </a:xfrm>
          <a:custGeom>
            <a:avLst/>
            <a:gdLst/>
            <a:ahLst/>
            <a:cxnLst/>
            <a:rect l="l" t="t" r="r" b="b"/>
            <a:pathLst>
              <a:path w="551688" h="591311">
                <a:moveTo>
                  <a:pt x="551688" y="591311"/>
                </a:moveTo>
                <a:lnTo>
                  <a:pt x="551688" y="0"/>
                </a:lnTo>
                <a:lnTo>
                  <a:pt x="0" y="0"/>
                </a:lnTo>
                <a:lnTo>
                  <a:pt x="0" y="591311"/>
                </a:lnTo>
                <a:lnTo>
                  <a:pt x="551688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68190" y="2993135"/>
            <a:ext cx="551688" cy="591312"/>
          </a:xfrm>
          <a:custGeom>
            <a:avLst/>
            <a:gdLst/>
            <a:ahLst/>
            <a:cxnLst/>
            <a:rect l="l" t="t" r="r" b="b"/>
            <a:pathLst>
              <a:path w="551688" h="591312">
                <a:moveTo>
                  <a:pt x="551688" y="591312"/>
                </a:moveTo>
                <a:lnTo>
                  <a:pt x="551688" y="0"/>
                </a:lnTo>
                <a:lnTo>
                  <a:pt x="0" y="0"/>
                </a:lnTo>
                <a:lnTo>
                  <a:pt x="0" y="591312"/>
                </a:lnTo>
                <a:lnTo>
                  <a:pt x="551688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04183" y="3779520"/>
            <a:ext cx="615695" cy="591312"/>
          </a:xfrm>
          <a:custGeom>
            <a:avLst/>
            <a:gdLst/>
            <a:ahLst/>
            <a:cxnLst/>
            <a:rect l="l" t="t" r="r" b="b"/>
            <a:pathLst>
              <a:path w="615695" h="591312">
                <a:moveTo>
                  <a:pt x="615695" y="591312"/>
                </a:moveTo>
                <a:lnTo>
                  <a:pt x="615695" y="0"/>
                </a:lnTo>
                <a:lnTo>
                  <a:pt x="0" y="0"/>
                </a:lnTo>
                <a:lnTo>
                  <a:pt x="0" y="591312"/>
                </a:lnTo>
                <a:lnTo>
                  <a:pt x="615695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43222" y="4565903"/>
            <a:ext cx="676655" cy="591312"/>
          </a:xfrm>
          <a:custGeom>
            <a:avLst/>
            <a:gdLst/>
            <a:ahLst/>
            <a:cxnLst/>
            <a:rect l="l" t="t" r="r" b="b"/>
            <a:pathLst>
              <a:path w="676655" h="591312">
                <a:moveTo>
                  <a:pt x="676655" y="591312"/>
                </a:moveTo>
                <a:lnTo>
                  <a:pt x="676655" y="0"/>
                </a:lnTo>
                <a:lnTo>
                  <a:pt x="0" y="0"/>
                </a:lnTo>
                <a:lnTo>
                  <a:pt x="0" y="591312"/>
                </a:lnTo>
                <a:lnTo>
                  <a:pt x="676655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43222" y="5352288"/>
            <a:ext cx="676656" cy="588263"/>
          </a:xfrm>
          <a:custGeom>
            <a:avLst/>
            <a:gdLst/>
            <a:ahLst/>
            <a:cxnLst/>
            <a:rect l="l" t="t" r="r" b="b"/>
            <a:pathLst>
              <a:path w="676656" h="588263">
                <a:moveTo>
                  <a:pt x="676656" y="588263"/>
                </a:moveTo>
                <a:lnTo>
                  <a:pt x="676655" y="0"/>
                </a:lnTo>
                <a:lnTo>
                  <a:pt x="0" y="0"/>
                </a:lnTo>
                <a:lnTo>
                  <a:pt x="0" y="588263"/>
                </a:lnTo>
                <a:lnTo>
                  <a:pt x="676656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82263" y="6135623"/>
            <a:ext cx="737615" cy="591311"/>
          </a:xfrm>
          <a:custGeom>
            <a:avLst/>
            <a:gdLst/>
            <a:ahLst/>
            <a:cxnLst/>
            <a:rect l="l" t="t" r="r" b="b"/>
            <a:pathLst>
              <a:path w="737615" h="591311">
                <a:moveTo>
                  <a:pt x="737615" y="591311"/>
                </a:moveTo>
                <a:lnTo>
                  <a:pt x="737615" y="0"/>
                </a:lnTo>
                <a:lnTo>
                  <a:pt x="0" y="0"/>
                </a:lnTo>
                <a:lnTo>
                  <a:pt x="0" y="591311"/>
                </a:lnTo>
                <a:lnTo>
                  <a:pt x="737615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90822" y="6922007"/>
            <a:ext cx="829055" cy="591312"/>
          </a:xfrm>
          <a:custGeom>
            <a:avLst/>
            <a:gdLst/>
            <a:ahLst/>
            <a:cxnLst/>
            <a:rect l="l" t="t" r="r" b="b"/>
            <a:pathLst>
              <a:path w="829055" h="591312">
                <a:moveTo>
                  <a:pt x="829055" y="591312"/>
                </a:moveTo>
                <a:lnTo>
                  <a:pt x="829055" y="0"/>
                </a:lnTo>
                <a:lnTo>
                  <a:pt x="0" y="0"/>
                </a:lnTo>
                <a:lnTo>
                  <a:pt x="0" y="591312"/>
                </a:lnTo>
                <a:lnTo>
                  <a:pt x="829055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90822" y="7708392"/>
            <a:ext cx="829055" cy="591311"/>
          </a:xfrm>
          <a:custGeom>
            <a:avLst/>
            <a:gdLst/>
            <a:ahLst/>
            <a:cxnLst/>
            <a:rect l="l" t="t" r="r" b="b"/>
            <a:pathLst>
              <a:path w="829055" h="591311">
                <a:moveTo>
                  <a:pt x="829055" y="591311"/>
                </a:moveTo>
                <a:lnTo>
                  <a:pt x="829055" y="0"/>
                </a:lnTo>
                <a:lnTo>
                  <a:pt x="0" y="0"/>
                </a:lnTo>
                <a:lnTo>
                  <a:pt x="0" y="591311"/>
                </a:lnTo>
                <a:lnTo>
                  <a:pt x="829055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19244" y="537972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316348" y="848664"/>
            <a:ext cx="93789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563880" algn="l"/>
              </a:tabLst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	</a:t>
            </a:r>
            <a:r>
              <a:rPr sz="1000" spc="-10" dirty="0" smtClean="0">
                <a:latin typeface="Arial"/>
                <a:cs typeface="Arial"/>
              </a:rPr>
              <a:t>80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44973" y="1634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699253" y="24213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699253" y="32077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668392" y="3994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637913" y="47805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37913" y="55669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607178" y="63533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561459" y="7139685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561459" y="7926451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193285" y="1634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147565" y="24213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147565" y="32077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116704" y="3994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086225" y="47805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086225" y="55669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055490" y="63533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09771" y="71396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009771" y="79264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431797" y="785977"/>
            <a:ext cx="2017395" cy="3003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04800" marR="12700" indent="-292735">
              <a:lnSpc>
                <a:spcPts val="1150"/>
              </a:lnSpc>
            </a:pPr>
            <a:r>
              <a:rPr sz="1000" spc="-10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ce 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and</a:t>
            </a:r>
            <a:r>
              <a:rPr sz="1000" spc="0" dirty="0" smtClean="0">
                <a:latin typeface="Arial"/>
                <a:cs typeface="Arial"/>
              </a:rPr>
              <a:t>e a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5" dirty="0" smtClean="0">
                <a:latin typeface="Arial"/>
                <a:cs typeface="Arial"/>
              </a:rPr>
              <a:t>í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1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u</a:t>
            </a:r>
            <a:r>
              <a:rPr sz="1000" spc="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gen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494282" y="1634997"/>
            <a:ext cx="196151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Yo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é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ra M</a:t>
            </a:r>
            <a:r>
              <a:rPr sz="1000" spc="-5" dirty="0" smtClean="0">
                <a:latin typeface="Arial"/>
                <a:cs typeface="Arial"/>
              </a:rPr>
              <a:t>é</a:t>
            </a:r>
            <a:r>
              <a:rPr sz="1000" spc="25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207514" y="2421381"/>
            <a:ext cx="1240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Q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e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n</a:t>
            </a:r>
            <a:r>
              <a:rPr sz="1000" spc="0" dirty="0" smtClean="0">
                <a:latin typeface="Arial"/>
                <a:cs typeface="Arial"/>
              </a:rPr>
              <a:t>o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t</a:t>
            </a:r>
            <a:r>
              <a:rPr sz="1000" spc="0" dirty="0" smtClean="0">
                <a:latin typeface="Arial"/>
                <a:cs typeface="Arial"/>
              </a:rPr>
              <a:t>i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256789" y="3207765"/>
            <a:ext cx="11925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4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691510" y="3994150"/>
            <a:ext cx="7575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ú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201036" y="4780534"/>
            <a:ext cx="12515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ú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á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044700" y="5566917"/>
            <a:ext cx="14071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7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400426" y="6353302"/>
            <a:ext cx="10483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822829" y="7139685"/>
            <a:ext cx="6286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V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90" dirty="0" smtClean="0">
                <a:latin typeface="Arial"/>
                <a:cs typeface="Arial"/>
              </a:rPr>
              <a:t> 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451610" y="7926451"/>
            <a:ext cx="199961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0" dirty="0" smtClean="0">
                <a:latin typeface="Arial"/>
                <a:cs typeface="Arial"/>
              </a:rPr>
              <a:t>El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b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50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dade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tá</a:t>
            </a:r>
            <a:r>
              <a:rPr sz="1000" spc="-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50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547637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975756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7E7E7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425188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881" y="51935"/>
                </a:moveTo>
                <a:lnTo>
                  <a:pt x="467965" y="45520"/>
                </a:lnTo>
                <a:lnTo>
                  <a:pt x="0" y="44069"/>
                </a:lnTo>
                <a:lnTo>
                  <a:pt x="0" y="56769"/>
                </a:lnTo>
                <a:lnTo>
                  <a:pt x="468008" y="58220"/>
                </a:lnTo>
                <a:lnTo>
                  <a:pt x="478881" y="51935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45593"/>
                </a:lnTo>
                <a:lnTo>
                  <a:pt x="491363" y="58293"/>
                </a:lnTo>
                <a:lnTo>
                  <a:pt x="467965" y="58245"/>
                </a:lnTo>
                <a:lnTo>
                  <a:pt x="411734" y="90755"/>
                </a:lnTo>
                <a:lnTo>
                  <a:pt x="408939" y="92456"/>
                </a:lnTo>
                <a:lnTo>
                  <a:pt x="407797" y="96266"/>
                </a:lnTo>
                <a:lnTo>
                  <a:pt x="411352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544" y="0"/>
                </a:lnTo>
                <a:lnTo>
                  <a:pt x="411734" y="1016"/>
                </a:lnTo>
                <a:lnTo>
                  <a:pt x="409956" y="4064"/>
                </a:lnTo>
                <a:lnTo>
                  <a:pt x="408177" y="6985"/>
                </a:lnTo>
                <a:lnTo>
                  <a:pt x="409194" y="10922"/>
                </a:lnTo>
                <a:lnTo>
                  <a:pt x="412114" y="12700"/>
                </a:lnTo>
                <a:lnTo>
                  <a:pt x="467965" y="45520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91489" y="45593"/>
                </a:moveTo>
                <a:lnTo>
                  <a:pt x="467965" y="45520"/>
                </a:lnTo>
                <a:lnTo>
                  <a:pt x="478881" y="51935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363" y="58293"/>
                </a:lnTo>
                <a:lnTo>
                  <a:pt x="491489" y="4559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46482"/>
                </a:lnTo>
                <a:lnTo>
                  <a:pt x="488188" y="57403"/>
                </a:lnTo>
                <a:lnTo>
                  <a:pt x="478881" y="51935"/>
                </a:lnTo>
                <a:lnTo>
                  <a:pt x="46800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88314" y="46482"/>
                </a:moveTo>
                <a:lnTo>
                  <a:pt x="478881" y="51935"/>
                </a:lnTo>
                <a:lnTo>
                  <a:pt x="488188" y="57403"/>
                </a:lnTo>
                <a:lnTo>
                  <a:pt x="488314" y="4648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782186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265" y="7111"/>
                </a:moveTo>
                <a:lnTo>
                  <a:pt x="92710" y="1015"/>
                </a:lnTo>
                <a:lnTo>
                  <a:pt x="88773" y="0"/>
                </a:lnTo>
                <a:lnTo>
                  <a:pt x="85851" y="1777"/>
                </a:lnTo>
                <a:lnTo>
                  <a:pt x="0" y="51434"/>
                </a:lnTo>
                <a:lnTo>
                  <a:pt x="12573" y="58814"/>
                </a:lnTo>
                <a:lnTo>
                  <a:pt x="12700" y="45084"/>
                </a:lnTo>
                <a:lnTo>
                  <a:pt x="36141" y="45157"/>
                </a:lnTo>
                <a:lnTo>
                  <a:pt x="95250" y="10922"/>
                </a:lnTo>
                <a:lnTo>
                  <a:pt x="96265" y="7111"/>
                </a:lnTo>
                <a:close/>
              </a:path>
              <a:path w="504063" h="103377">
                <a:moveTo>
                  <a:pt x="36141" y="45157"/>
                </a:moveTo>
                <a:lnTo>
                  <a:pt x="12700" y="45084"/>
                </a:lnTo>
                <a:lnTo>
                  <a:pt x="12573" y="57784"/>
                </a:lnTo>
                <a:lnTo>
                  <a:pt x="15875" y="57795"/>
                </a:lnTo>
                <a:lnTo>
                  <a:pt x="15875" y="45974"/>
                </a:lnTo>
                <a:lnTo>
                  <a:pt x="25236" y="51473"/>
                </a:lnTo>
                <a:lnTo>
                  <a:pt x="36141" y="45157"/>
                </a:lnTo>
                <a:close/>
              </a:path>
              <a:path w="504063" h="103377">
                <a:moveTo>
                  <a:pt x="96012" y="96265"/>
                </a:moveTo>
                <a:lnTo>
                  <a:pt x="94996" y="92455"/>
                </a:lnTo>
                <a:lnTo>
                  <a:pt x="36141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8518" y="103377"/>
                </a:lnTo>
                <a:lnTo>
                  <a:pt x="92455" y="102361"/>
                </a:lnTo>
                <a:lnTo>
                  <a:pt x="96012" y="96265"/>
                </a:lnTo>
                <a:close/>
              </a:path>
              <a:path w="504063" h="103377">
                <a:moveTo>
                  <a:pt x="25236" y="51473"/>
                </a:moveTo>
                <a:lnTo>
                  <a:pt x="15875" y="45974"/>
                </a:lnTo>
                <a:lnTo>
                  <a:pt x="15875" y="56895"/>
                </a:lnTo>
                <a:lnTo>
                  <a:pt x="25236" y="51473"/>
                </a:lnTo>
                <a:close/>
              </a:path>
              <a:path w="504063" h="103377">
                <a:moveTo>
                  <a:pt x="36103" y="57857"/>
                </a:moveTo>
                <a:lnTo>
                  <a:pt x="25236" y="51473"/>
                </a:lnTo>
                <a:lnTo>
                  <a:pt x="15875" y="56895"/>
                </a:lnTo>
                <a:lnTo>
                  <a:pt x="15875" y="57795"/>
                </a:lnTo>
                <a:lnTo>
                  <a:pt x="36103" y="57857"/>
                </a:lnTo>
                <a:close/>
              </a:path>
              <a:path w="504063" h="103377">
                <a:moveTo>
                  <a:pt x="504063" y="59308"/>
                </a:moveTo>
                <a:lnTo>
                  <a:pt x="504063" y="46608"/>
                </a:lnTo>
                <a:lnTo>
                  <a:pt x="36141" y="45157"/>
                </a:lnTo>
                <a:lnTo>
                  <a:pt x="25236" y="51473"/>
                </a:lnTo>
                <a:lnTo>
                  <a:pt x="36103" y="57857"/>
                </a:lnTo>
                <a:lnTo>
                  <a:pt x="504063" y="593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6111417" y="5350509"/>
            <a:ext cx="573405" cy="357314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457200">
              <a:lnSpc>
                <a:spcPct val="100000"/>
              </a:lnSpc>
            </a:pPr>
            <a:r>
              <a:rPr sz="1800" spc="5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/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629655" y="862583"/>
            <a:ext cx="335279" cy="24018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629655" y="2990088"/>
            <a:ext cx="33527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5844794" y="988872"/>
            <a:ext cx="267335" cy="215138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6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SPU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95444" y="621791"/>
            <a:ext cx="806196" cy="76809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40630" y="633983"/>
            <a:ext cx="164592" cy="591312"/>
          </a:xfrm>
          <a:custGeom>
            <a:avLst/>
            <a:gdLst/>
            <a:ahLst/>
            <a:cxnLst/>
            <a:rect l="l" t="t" r="r" b="b"/>
            <a:pathLst>
              <a:path w="164592" h="591312">
                <a:moveTo>
                  <a:pt x="164592" y="591312"/>
                </a:moveTo>
                <a:lnTo>
                  <a:pt x="164592" y="0"/>
                </a:lnTo>
                <a:lnTo>
                  <a:pt x="0" y="0"/>
                </a:lnTo>
                <a:lnTo>
                  <a:pt x="0" y="591312"/>
                </a:lnTo>
                <a:lnTo>
                  <a:pt x="164592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11446" y="1420367"/>
            <a:ext cx="493775" cy="591312"/>
          </a:xfrm>
          <a:custGeom>
            <a:avLst/>
            <a:gdLst/>
            <a:ahLst/>
            <a:cxnLst/>
            <a:rect l="l" t="t" r="r" b="b"/>
            <a:pathLst>
              <a:path w="493775" h="591312">
                <a:moveTo>
                  <a:pt x="493775" y="591312"/>
                </a:moveTo>
                <a:lnTo>
                  <a:pt x="493775" y="0"/>
                </a:lnTo>
                <a:lnTo>
                  <a:pt x="0" y="0"/>
                </a:lnTo>
                <a:lnTo>
                  <a:pt x="0" y="591312"/>
                </a:lnTo>
                <a:lnTo>
                  <a:pt x="493775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53534" y="2206751"/>
            <a:ext cx="551688" cy="591311"/>
          </a:xfrm>
          <a:custGeom>
            <a:avLst/>
            <a:gdLst/>
            <a:ahLst/>
            <a:cxnLst/>
            <a:rect l="l" t="t" r="r" b="b"/>
            <a:pathLst>
              <a:path w="551688" h="591311">
                <a:moveTo>
                  <a:pt x="551688" y="591311"/>
                </a:moveTo>
                <a:lnTo>
                  <a:pt x="551688" y="0"/>
                </a:lnTo>
                <a:lnTo>
                  <a:pt x="0" y="0"/>
                </a:lnTo>
                <a:lnTo>
                  <a:pt x="0" y="591311"/>
                </a:lnTo>
                <a:lnTo>
                  <a:pt x="551688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988942" y="2993135"/>
            <a:ext cx="716280" cy="591312"/>
          </a:xfrm>
          <a:custGeom>
            <a:avLst/>
            <a:gdLst/>
            <a:ahLst/>
            <a:cxnLst/>
            <a:rect l="l" t="t" r="r" b="b"/>
            <a:pathLst>
              <a:path w="716280" h="591312">
                <a:moveTo>
                  <a:pt x="716280" y="591312"/>
                </a:moveTo>
                <a:lnTo>
                  <a:pt x="716280" y="0"/>
                </a:lnTo>
                <a:lnTo>
                  <a:pt x="0" y="0"/>
                </a:lnTo>
                <a:lnTo>
                  <a:pt x="0" y="591312"/>
                </a:lnTo>
                <a:lnTo>
                  <a:pt x="716280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88942" y="3779520"/>
            <a:ext cx="716280" cy="591312"/>
          </a:xfrm>
          <a:custGeom>
            <a:avLst/>
            <a:gdLst/>
            <a:ahLst/>
            <a:cxnLst/>
            <a:rect l="l" t="t" r="r" b="b"/>
            <a:pathLst>
              <a:path w="716280" h="591312">
                <a:moveTo>
                  <a:pt x="716280" y="591312"/>
                </a:moveTo>
                <a:lnTo>
                  <a:pt x="716280" y="0"/>
                </a:lnTo>
                <a:lnTo>
                  <a:pt x="0" y="0"/>
                </a:lnTo>
                <a:lnTo>
                  <a:pt x="0" y="591312"/>
                </a:lnTo>
                <a:lnTo>
                  <a:pt x="716280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88942" y="4565903"/>
            <a:ext cx="716280" cy="591312"/>
          </a:xfrm>
          <a:custGeom>
            <a:avLst/>
            <a:gdLst/>
            <a:ahLst/>
            <a:cxnLst/>
            <a:rect l="l" t="t" r="r" b="b"/>
            <a:pathLst>
              <a:path w="716280" h="591312">
                <a:moveTo>
                  <a:pt x="716280" y="591312"/>
                </a:moveTo>
                <a:lnTo>
                  <a:pt x="716280" y="0"/>
                </a:lnTo>
                <a:lnTo>
                  <a:pt x="0" y="0"/>
                </a:lnTo>
                <a:lnTo>
                  <a:pt x="0" y="591312"/>
                </a:lnTo>
                <a:lnTo>
                  <a:pt x="716280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79215" y="5352288"/>
            <a:ext cx="826008" cy="588263"/>
          </a:xfrm>
          <a:custGeom>
            <a:avLst/>
            <a:gdLst/>
            <a:ahLst/>
            <a:cxnLst/>
            <a:rect l="l" t="t" r="r" b="b"/>
            <a:pathLst>
              <a:path w="826008" h="588263">
                <a:moveTo>
                  <a:pt x="826008" y="588263"/>
                </a:moveTo>
                <a:lnTo>
                  <a:pt x="826008" y="0"/>
                </a:lnTo>
                <a:lnTo>
                  <a:pt x="0" y="0"/>
                </a:lnTo>
                <a:lnTo>
                  <a:pt x="0" y="588263"/>
                </a:lnTo>
                <a:lnTo>
                  <a:pt x="826008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24351" y="6135623"/>
            <a:ext cx="880872" cy="591311"/>
          </a:xfrm>
          <a:custGeom>
            <a:avLst/>
            <a:gdLst/>
            <a:ahLst/>
            <a:cxnLst/>
            <a:rect l="l" t="t" r="r" b="b"/>
            <a:pathLst>
              <a:path w="880872" h="591311">
                <a:moveTo>
                  <a:pt x="880872" y="591311"/>
                </a:moveTo>
                <a:lnTo>
                  <a:pt x="880872" y="0"/>
                </a:lnTo>
                <a:lnTo>
                  <a:pt x="0" y="0"/>
                </a:lnTo>
                <a:lnTo>
                  <a:pt x="0" y="591311"/>
                </a:lnTo>
                <a:lnTo>
                  <a:pt x="880872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15207" y="6922007"/>
            <a:ext cx="890015" cy="591312"/>
          </a:xfrm>
          <a:custGeom>
            <a:avLst/>
            <a:gdLst/>
            <a:ahLst/>
            <a:cxnLst/>
            <a:rect l="l" t="t" r="r" b="b"/>
            <a:pathLst>
              <a:path w="890015" h="591312">
                <a:moveTo>
                  <a:pt x="890015" y="591312"/>
                </a:moveTo>
                <a:lnTo>
                  <a:pt x="890015" y="0"/>
                </a:lnTo>
                <a:lnTo>
                  <a:pt x="0" y="0"/>
                </a:lnTo>
                <a:lnTo>
                  <a:pt x="0" y="591312"/>
                </a:lnTo>
                <a:lnTo>
                  <a:pt x="890015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69486" y="7708392"/>
            <a:ext cx="935736" cy="591311"/>
          </a:xfrm>
          <a:custGeom>
            <a:avLst/>
            <a:gdLst/>
            <a:ahLst/>
            <a:cxnLst/>
            <a:rect l="l" t="t" r="r" b="b"/>
            <a:pathLst>
              <a:path w="935736" h="591311">
                <a:moveTo>
                  <a:pt x="935736" y="591311"/>
                </a:moveTo>
                <a:lnTo>
                  <a:pt x="935736" y="0"/>
                </a:lnTo>
                <a:lnTo>
                  <a:pt x="0" y="0"/>
                </a:lnTo>
                <a:lnTo>
                  <a:pt x="0" y="591311"/>
                </a:lnTo>
                <a:lnTo>
                  <a:pt x="935736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07635" y="537972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428871" y="848664"/>
            <a:ext cx="883919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508634" algn="l"/>
              </a:tabLst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	</a:t>
            </a:r>
            <a:r>
              <a:rPr sz="1000" spc="-10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59833" y="1634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732146" y="24213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649851" y="32077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649851" y="3994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649851" y="47805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94605" y="55669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66665" y="63533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065270" y="7139685"/>
            <a:ext cx="8877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513715" algn="l"/>
              </a:tabLst>
            </a:pPr>
            <a:r>
              <a:rPr sz="1000" spc="-10" dirty="0" smtClean="0">
                <a:latin typeface="Arial"/>
                <a:cs typeface="Arial"/>
              </a:rPr>
              <a:t>89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	</a:t>
            </a: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576064" y="792645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63390" y="1634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235577" y="23832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153027" y="32077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153027" y="3994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153027" y="47805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098163" y="55669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070096" y="63533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42917" y="79264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431797" y="785977"/>
            <a:ext cx="2017395" cy="3003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04800" marR="12700" indent="-292735">
              <a:lnSpc>
                <a:spcPts val="1150"/>
              </a:lnSpc>
            </a:pPr>
            <a:r>
              <a:rPr sz="1000" spc="-10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ce 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and</a:t>
            </a:r>
            <a:r>
              <a:rPr sz="1000" spc="0" dirty="0" smtClean="0">
                <a:latin typeface="Arial"/>
                <a:cs typeface="Arial"/>
              </a:rPr>
              <a:t>e a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5" dirty="0" smtClean="0">
                <a:latin typeface="Arial"/>
                <a:cs typeface="Arial"/>
              </a:rPr>
              <a:t>í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1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u</a:t>
            </a:r>
            <a:r>
              <a:rPr sz="1000" spc="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gen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256789" y="1634997"/>
            <a:ext cx="11925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4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207514" y="2421381"/>
            <a:ext cx="1240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Q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e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n</a:t>
            </a:r>
            <a:r>
              <a:rPr sz="1000" spc="0" dirty="0" smtClean="0">
                <a:latin typeface="Arial"/>
                <a:cs typeface="Arial"/>
              </a:rPr>
              <a:t>o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t</a:t>
            </a:r>
            <a:r>
              <a:rPr sz="1000" spc="0" dirty="0" smtClean="0">
                <a:latin typeface="Arial"/>
                <a:cs typeface="Arial"/>
              </a:rPr>
              <a:t>i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494282" y="3207765"/>
            <a:ext cx="196151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Yo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é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ra M</a:t>
            </a:r>
            <a:r>
              <a:rPr sz="1000" spc="-5" dirty="0" smtClean="0">
                <a:latin typeface="Arial"/>
                <a:cs typeface="Arial"/>
              </a:rPr>
              <a:t>é</a:t>
            </a:r>
            <a:r>
              <a:rPr sz="1000" spc="25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691510" y="3994150"/>
            <a:ext cx="7575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ú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044700" y="4780534"/>
            <a:ext cx="14071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7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400426" y="5566917"/>
            <a:ext cx="10483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822829" y="6353302"/>
            <a:ext cx="6286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V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90" dirty="0" smtClean="0">
                <a:latin typeface="Arial"/>
                <a:cs typeface="Arial"/>
              </a:rPr>
              <a:t> 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451610" y="7139685"/>
            <a:ext cx="20002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El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b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dade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á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201036" y="7926451"/>
            <a:ext cx="12515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10" dirty="0" smtClean="0">
                <a:latin typeface="Arial"/>
                <a:cs typeface="Arial"/>
              </a:rPr>
              <a:t>T</a:t>
            </a:r>
            <a:r>
              <a:rPr sz="1000" spc="5" dirty="0" smtClean="0">
                <a:latin typeface="Arial"/>
                <a:cs typeface="Arial"/>
              </a:rPr>
              <a:t>ú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á</a:t>
            </a:r>
            <a:r>
              <a:rPr sz="1000" spc="5" dirty="0" smtClean="0">
                <a:latin typeface="Arial"/>
                <a:cs typeface="Arial"/>
              </a:rPr>
              <a:t>s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5" dirty="0" smtClean="0">
                <a:latin typeface="Arial"/>
                <a:cs typeface="Arial"/>
              </a:rPr>
              <a:t>a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976389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404635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7E7E7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853813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881" y="51935"/>
                </a:moveTo>
                <a:lnTo>
                  <a:pt x="467965" y="45520"/>
                </a:lnTo>
                <a:lnTo>
                  <a:pt x="0" y="44069"/>
                </a:lnTo>
                <a:lnTo>
                  <a:pt x="0" y="56769"/>
                </a:lnTo>
                <a:lnTo>
                  <a:pt x="468008" y="58220"/>
                </a:lnTo>
                <a:lnTo>
                  <a:pt x="478881" y="51935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45593"/>
                </a:lnTo>
                <a:lnTo>
                  <a:pt x="491363" y="58293"/>
                </a:lnTo>
                <a:lnTo>
                  <a:pt x="467965" y="58245"/>
                </a:lnTo>
                <a:lnTo>
                  <a:pt x="411734" y="90755"/>
                </a:lnTo>
                <a:lnTo>
                  <a:pt x="408939" y="92456"/>
                </a:lnTo>
                <a:lnTo>
                  <a:pt x="407797" y="96266"/>
                </a:lnTo>
                <a:lnTo>
                  <a:pt x="411352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544" y="0"/>
                </a:lnTo>
                <a:lnTo>
                  <a:pt x="411734" y="1016"/>
                </a:lnTo>
                <a:lnTo>
                  <a:pt x="409956" y="4064"/>
                </a:lnTo>
                <a:lnTo>
                  <a:pt x="408177" y="6985"/>
                </a:lnTo>
                <a:lnTo>
                  <a:pt x="409194" y="10922"/>
                </a:lnTo>
                <a:lnTo>
                  <a:pt x="412114" y="12700"/>
                </a:lnTo>
                <a:lnTo>
                  <a:pt x="467965" y="45520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91489" y="45593"/>
                </a:moveTo>
                <a:lnTo>
                  <a:pt x="467965" y="45520"/>
                </a:lnTo>
                <a:lnTo>
                  <a:pt x="478881" y="51935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363" y="58293"/>
                </a:lnTo>
                <a:lnTo>
                  <a:pt x="491489" y="4559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46482"/>
                </a:lnTo>
                <a:lnTo>
                  <a:pt x="488188" y="57403"/>
                </a:lnTo>
                <a:lnTo>
                  <a:pt x="478881" y="51935"/>
                </a:lnTo>
                <a:lnTo>
                  <a:pt x="46800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88314" y="46482"/>
                </a:moveTo>
                <a:lnTo>
                  <a:pt x="478881" y="51935"/>
                </a:lnTo>
                <a:lnTo>
                  <a:pt x="488188" y="57403"/>
                </a:lnTo>
                <a:lnTo>
                  <a:pt x="488314" y="4648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210811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265" y="7111"/>
                </a:moveTo>
                <a:lnTo>
                  <a:pt x="92710" y="1015"/>
                </a:lnTo>
                <a:lnTo>
                  <a:pt x="88773" y="0"/>
                </a:lnTo>
                <a:lnTo>
                  <a:pt x="85851" y="1777"/>
                </a:lnTo>
                <a:lnTo>
                  <a:pt x="0" y="51434"/>
                </a:lnTo>
                <a:lnTo>
                  <a:pt x="12573" y="58814"/>
                </a:lnTo>
                <a:lnTo>
                  <a:pt x="12700" y="45084"/>
                </a:lnTo>
                <a:lnTo>
                  <a:pt x="36141" y="45157"/>
                </a:lnTo>
                <a:lnTo>
                  <a:pt x="95250" y="10922"/>
                </a:lnTo>
                <a:lnTo>
                  <a:pt x="96265" y="7111"/>
                </a:lnTo>
                <a:close/>
              </a:path>
              <a:path w="504063" h="103377">
                <a:moveTo>
                  <a:pt x="36141" y="45157"/>
                </a:moveTo>
                <a:lnTo>
                  <a:pt x="12700" y="45084"/>
                </a:lnTo>
                <a:lnTo>
                  <a:pt x="12573" y="57784"/>
                </a:lnTo>
                <a:lnTo>
                  <a:pt x="15875" y="57795"/>
                </a:lnTo>
                <a:lnTo>
                  <a:pt x="15875" y="45974"/>
                </a:lnTo>
                <a:lnTo>
                  <a:pt x="25236" y="51473"/>
                </a:lnTo>
                <a:lnTo>
                  <a:pt x="36141" y="45157"/>
                </a:lnTo>
                <a:close/>
              </a:path>
              <a:path w="504063" h="103377">
                <a:moveTo>
                  <a:pt x="96012" y="96265"/>
                </a:moveTo>
                <a:lnTo>
                  <a:pt x="94996" y="92455"/>
                </a:lnTo>
                <a:lnTo>
                  <a:pt x="36141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8518" y="103377"/>
                </a:lnTo>
                <a:lnTo>
                  <a:pt x="92455" y="102361"/>
                </a:lnTo>
                <a:lnTo>
                  <a:pt x="96012" y="96265"/>
                </a:lnTo>
                <a:close/>
              </a:path>
              <a:path w="504063" h="103377">
                <a:moveTo>
                  <a:pt x="25236" y="51473"/>
                </a:moveTo>
                <a:lnTo>
                  <a:pt x="15875" y="45974"/>
                </a:lnTo>
                <a:lnTo>
                  <a:pt x="15875" y="56895"/>
                </a:lnTo>
                <a:lnTo>
                  <a:pt x="25236" y="51473"/>
                </a:lnTo>
                <a:close/>
              </a:path>
              <a:path w="504063" h="103377">
                <a:moveTo>
                  <a:pt x="36103" y="57857"/>
                </a:moveTo>
                <a:lnTo>
                  <a:pt x="25236" y="51473"/>
                </a:lnTo>
                <a:lnTo>
                  <a:pt x="15875" y="56895"/>
                </a:lnTo>
                <a:lnTo>
                  <a:pt x="15875" y="57795"/>
                </a:lnTo>
                <a:lnTo>
                  <a:pt x="36103" y="57857"/>
                </a:lnTo>
                <a:close/>
              </a:path>
              <a:path w="504063" h="103377">
                <a:moveTo>
                  <a:pt x="504063" y="59308"/>
                </a:moveTo>
                <a:lnTo>
                  <a:pt x="504063" y="46608"/>
                </a:lnTo>
                <a:lnTo>
                  <a:pt x="36141" y="45157"/>
                </a:lnTo>
                <a:lnTo>
                  <a:pt x="25236" y="51473"/>
                </a:lnTo>
                <a:lnTo>
                  <a:pt x="36103" y="57857"/>
                </a:lnTo>
                <a:lnTo>
                  <a:pt x="504063" y="593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6111417" y="5350509"/>
            <a:ext cx="573405" cy="357314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457200">
              <a:lnSpc>
                <a:spcPct val="100000"/>
              </a:lnSpc>
            </a:pPr>
            <a:r>
              <a:rPr sz="1800" spc="5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/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629655" y="850391"/>
            <a:ext cx="335279" cy="19537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629655" y="2529839"/>
            <a:ext cx="33527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5844794" y="976375"/>
            <a:ext cx="267335" cy="170307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08576" y="621791"/>
            <a:ext cx="893064" cy="76809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55871" y="633983"/>
            <a:ext cx="64007" cy="591312"/>
          </a:xfrm>
          <a:custGeom>
            <a:avLst/>
            <a:gdLst/>
            <a:ahLst/>
            <a:cxnLst/>
            <a:rect l="l" t="t" r="r" b="b"/>
            <a:pathLst>
              <a:path w="64007" h="591312">
                <a:moveTo>
                  <a:pt x="64007" y="591312"/>
                </a:moveTo>
                <a:lnTo>
                  <a:pt x="64007" y="0"/>
                </a:lnTo>
                <a:lnTo>
                  <a:pt x="0" y="0"/>
                </a:lnTo>
                <a:lnTo>
                  <a:pt x="0" y="591312"/>
                </a:lnTo>
                <a:lnTo>
                  <a:pt x="64007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51071" y="1420367"/>
            <a:ext cx="368807" cy="591312"/>
          </a:xfrm>
          <a:custGeom>
            <a:avLst/>
            <a:gdLst/>
            <a:ahLst/>
            <a:cxnLst/>
            <a:rect l="l" t="t" r="r" b="b"/>
            <a:pathLst>
              <a:path w="368807" h="591312">
                <a:moveTo>
                  <a:pt x="368807" y="591312"/>
                </a:moveTo>
                <a:lnTo>
                  <a:pt x="368807" y="0"/>
                </a:lnTo>
                <a:lnTo>
                  <a:pt x="0" y="0"/>
                </a:lnTo>
                <a:lnTo>
                  <a:pt x="0" y="591312"/>
                </a:lnTo>
                <a:lnTo>
                  <a:pt x="368807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90110" y="2206751"/>
            <a:ext cx="429767" cy="591311"/>
          </a:xfrm>
          <a:custGeom>
            <a:avLst/>
            <a:gdLst/>
            <a:ahLst/>
            <a:cxnLst/>
            <a:rect l="l" t="t" r="r" b="b"/>
            <a:pathLst>
              <a:path w="429767" h="591311">
                <a:moveTo>
                  <a:pt x="429767" y="591311"/>
                </a:moveTo>
                <a:lnTo>
                  <a:pt x="429767" y="0"/>
                </a:lnTo>
                <a:lnTo>
                  <a:pt x="0" y="0"/>
                </a:lnTo>
                <a:lnTo>
                  <a:pt x="0" y="591311"/>
                </a:lnTo>
                <a:lnTo>
                  <a:pt x="429767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07230" y="2993135"/>
            <a:ext cx="612648" cy="591312"/>
          </a:xfrm>
          <a:custGeom>
            <a:avLst/>
            <a:gdLst/>
            <a:ahLst/>
            <a:cxnLst/>
            <a:rect l="l" t="t" r="r" b="b"/>
            <a:pathLst>
              <a:path w="612648" h="591312">
                <a:moveTo>
                  <a:pt x="612648" y="591312"/>
                </a:moveTo>
                <a:lnTo>
                  <a:pt x="612648" y="0"/>
                </a:lnTo>
                <a:lnTo>
                  <a:pt x="0" y="0"/>
                </a:lnTo>
                <a:lnTo>
                  <a:pt x="0" y="591312"/>
                </a:lnTo>
                <a:lnTo>
                  <a:pt x="612648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04183" y="3779520"/>
            <a:ext cx="615695" cy="591312"/>
          </a:xfrm>
          <a:custGeom>
            <a:avLst/>
            <a:gdLst/>
            <a:ahLst/>
            <a:cxnLst/>
            <a:rect l="l" t="t" r="r" b="b"/>
            <a:pathLst>
              <a:path w="615695" h="591312">
                <a:moveTo>
                  <a:pt x="615695" y="591312"/>
                </a:moveTo>
                <a:lnTo>
                  <a:pt x="615695" y="0"/>
                </a:lnTo>
                <a:lnTo>
                  <a:pt x="0" y="0"/>
                </a:lnTo>
                <a:lnTo>
                  <a:pt x="0" y="591312"/>
                </a:lnTo>
                <a:lnTo>
                  <a:pt x="615695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82263" y="4565903"/>
            <a:ext cx="737615" cy="591312"/>
          </a:xfrm>
          <a:custGeom>
            <a:avLst/>
            <a:gdLst/>
            <a:ahLst/>
            <a:cxnLst/>
            <a:rect l="l" t="t" r="r" b="b"/>
            <a:pathLst>
              <a:path w="737615" h="591312">
                <a:moveTo>
                  <a:pt x="737615" y="591312"/>
                </a:moveTo>
                <a:lnTo>
                  <a:pt x="737615" y="0"/>
                </a:lnTo>
                <a:lnTo>
                  <a:pt x="0" y="0"/>
                </a:lnTo>
                <a:lnTo>
                  <a:pt x="0" y="591312"/>
                </a:lnTo>
                <a:lnTo>
                  <a:pt x="737615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82263" y="5352288"/>
            <a:ext cx="737616" cy="588263"/>
          </a:xfrm>
          <a:custGeom>
            <a:avLst/>
            <a:gdLst/>
            <a:ahLst/>
            <a:cxnLst/>
            <a:rect l="l" t="t" r="r" b="b"/>
            <a:pathLst>
              <a:path w="737616" h="588263">
                <a:moveTo>
                  <a:pt x="737616" y="588263"/>
                </a:moveTo>
                <a:lnTo>
                  <a:pt x="737615" y="0"/>
                </a:lnTo>
                <a:lnTo>
                  <a:pt x="0" y="0"/>
                </a:lnTo>
                <a:lnTo>
                  <a:pt x="0" y="588263"/>
                </a:lnTo>
                <a:lnTo>
                  <a:pt x="737616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82263" y="6135623"/>
            <a:ext cx="737615" cy="591311"/>
          </a:xfrm>
          <a:custGeom>
            <a:avLst/>
            <a:gdLst/>
            <a:ahLst/>
            <a:cxnLst/>
            <a:rect l="l" t="t" r="r" b="b"/>
            <a:pathLst>
              <a:path w="737615" h="591311">
                <a:moveTo>
                  <a:pt x="737615" y="591311"/>
                </a:moveTo>
                <a:lnTo>
                  <a:pt x="737615" y="0"/>
                </a:lnTo>
                <a:lnTo>
                  <a:pt x="0" y="0"/>
                </a:lnTo>
                <a:lnTo>
                  <a:pt x="0" y="591311"/>
                </a:lnTo>
                <a:lnTo>
                  <a:pt x="737615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60342" y="6922007"/>
            <a:ext cx="859536" cy="591312"/>
          </a:xfrm>
          <a:custGeom>
            <a:avLst/>
            <a:gdLst/>
            <a:ahLst/>
            <a:cxnLst/>
            <a:rect l="l" t="t" r="r" b="b"/>
            <a:pathLst>
              <a:path w="859536" h="591312">
                <a:moveTo>
                  <a:pt x="859536" y="591312"/>
                </a:moveTo>
                <a:lnTo>
                  <a:pt x="859536" y="0"/>
                </a:lnTo>
                <a:lnTo>
                  <a:pt x="0" y="0"/>
                </a:lnTo>
                <a:lnTo>
                  <a:pt x="0" y="591312"/>
                </a:lnTo>
                <a:lnTo>
                  <a:pt x="859536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99383" y="7708392"/>
            <a:ext cx="920495" cy="591311"/>
          </a:xfrm>
          <a:custGeom>
            <a:avLst/>
            <a:gdLst/>
            <a:ahLst/>
            <a:cxnLst/>
            <a:rect l="l" t="t" r="r" b="b"/>
            <a:pathLst>
              <a:path w="920495" h="591311">
                <a:moveTo>
                  <a:pt x="920495" y="591311"/>
                </a:moveTo>
                <a:lnTo>
                  <a:pt x="920495" y="0"/>
                </a:lnTo>
                <a:lnTo>
                  <a:pt x="0" y="0"/>
                </a:lnTo>
                <a:lnTo>
                  <a:pt x="0" y="591311"/>
                </a:lnTo>
                <a:lnTo>
                  <a:pt x="920495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19244" y="537972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429125" y="848664"/>
            <a:ext cx="90170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527685" algn="l"/>
              </a:tabLst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	</a:t>
            </a: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91202" y="1634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760467" y="24213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668392" y="32077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668392" y="3994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607178" y="47805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07178" y="55669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607178" y="63533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545838" y="71396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515358" y="79264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39514" y="1634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208779" y="24213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117085" y="32077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116704" y="3994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055490" y="47805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055490" y="55669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055490" y="63533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94150" y="71396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963670" y="7926451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431797" y="785977"/>
            <a:ext cx="2017395" cy="3003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04800" marR="12700" indent="-292735">
              <a:lnSpc>
                <a:spcPts val="1150"/>
              </a:lnSpc>
            </a:pPr>
            <a:r>
              <a:rPr sz="1000" spc="-10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ce 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and</a:t>
            </a:r>
            <a:r>
              <a:rPr sz="1000" spc="0" dirty="0" smtClean="0">
                <a:latin typeface="Arial"/>
                <a:cs typeface="Arial"/>
              </a:rPr>
              <a:t>e a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5" dirty="0" smtClean="0">
                <a:latin typeface="Arial"/>
                <a:cs typeface="Arial"/>
              </a:rPr>
              <a:t>í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1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u</a:t>
            </a:r>
            <a:r>
              <a:rPr sz="1000" spc="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gen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494282" y="1634997"/>
            <a:ext cx="196151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Yo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é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ra M</a:t>
            </a:r>
            <a:r>
              <a:rPr sz="1000" spc="-5" dirty="0" smtClean="0">
                <a:latin typeface="Arial"/>
                <a:cs typeface="Arial"/>
              </a:rPr>
              <a:t>é</a:t>
            </a:r>
            <a:r>
              <a:rPr sz="1000" spc="25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207514" y="2421381"/>
            <a:ext cx="1240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Q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e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n</a:t>
            </a:r>
            <a:r>
              <a:rPr sz="1000" spc="0" dirty="0" smtClean="0">
                <a:latin typeface="Arial"/>
                <a:cs typeface="Arial"/>
              </a:rPr>
              <a:t>o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t</a:t>
            </a:r>
            <a:r>
              <a:rPr sz="1000" spc="0" dirty="0" smtClean="0">
                <a:latin typeface="Arial"/>
                <a:cs typeface="Arial"/>
              </a:rPr>
              <a:t>i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691510" y="3207765"/>
            <a:ext cx="7575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ú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256789" y="3994150"/>
            <a:ext cx="11925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4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400426" y="4780534"/>
            <a:ext cx="10483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201036" y="5566917"/>
            <a:ext cx="12515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ú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á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044700" y="6353302"/>
            <a:ext cx="14071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7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822829" y="7139685"/>
            <a:ext cx="6286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V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90" dirty="0" smtClean="0">
                <a:latin typeface="Arial"/>
                <a:cs typeface="Arial"/>
              </a:rPr>
              <a:t> 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451610" y="7926451"/>
            <a:ext cx="199961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0" dirty="0" smtClean="0">
                <a:latin typeface="Arial"/>
                <a:cs typeface="Arial"/>
              </a:rPr>
              <a:t>El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b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50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dade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tá</a:t>
            </a:r>
            <a:r>
              <a:rPr sz="1000" spc="-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50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904761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333007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7E7E7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782311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953" y="51904"/>
                </a:moveTo>
                <a:lnTo>
                  <a:pt x="468086" y="45520"/>
                </a:lnTo>
                <a:lnTo>
                  <a:pt x="126" y="44069"/>
                </a:lnTo>
                <a:lnTo>
                  <a:pt x="0" y="56769"/>
                </a:lnTo>
                <a:lnTo>
                  <a:pt x="468048" y="58220"/>
                </a:lnTo>
                <a:lnTo>
                  <a:pt x="478953" y="51904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58293"/>
                </a:lnTo>
                <a:lnTo>
                  <a:pt x="468048" y="58220"/>
                </a:lnTo>
                <a:lnTo>
                  <a:pt x="408939" y="92456"/>
                </a:lnTo>
                <a:lnTo>
                  <a:pt x="407924" y="96266"/>
                </a:lnTo>
                <a:lnTo>
                  <a:pt x="411479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671" y="0"/>
                </a:lnTo>
                <a:lnTo>
                  <a:pt x="411734" y="1016"/>
                </a:lnTo>
                <a:lnTo>
                  <a:pt x="409955" y="4064"/>
                </a:lnTo>
                <a:lnTo>
                  <a:pt x="408177" y="6985"/>
                </a:lnTo>
                <a:lnTo>
                  <a:pt x="409193" y="10922"/>
                </a:lnTo>
                <a:lnTo>
                  <a:pt x="468048" y="45497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57403"/>
                </a:lnTo>
                <a:lnTo>
                  <a:pt x="478953" y="51904"/>
                </a:lnTo>
                <a:lnTo>
                  <a:pt x="46804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91489" y="58293"/>
                </a:moveTo>
                <a:lnTo>
                  <a:pt x="491489" y="45593"/>
                </a:lnTo>
                <a:lnTo>
                  <a:pt x="468086" y="45520"/>
                </a:lnTo>
                <a:lnTo>
                  <a:pt x="478953" y="51904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489" y="58293"/>
                </a:lnTo>
                <a:close/>
              </a:path>
              <a:path w="504063" h="103377">
                <a:moveTo>
                  <a:pt x="488314" y="57403"/>
                </a:moveTo>
                <a:lnTo>
                  <a:pt x="488314" y="46482"/>
                </a:lnTo>
                <a:lnTo>
                  <a:pt x="478953" y="51904"/>
                </a:lnTo>
                <a:lnTo>
                  <a:pt x="488314" y="5740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139438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138" y="7111"/>
                </a:moveTo>
                <a:lnTo>
                  <a:pt x="94361" y="4063"/>
                </a:lnTo>
                <a:lnTo>
                  <a:pt x="92710" y="1015"/>
                </a:lnTo>
                <a:lnTo>
                  <a:pt x="88773" y="0"/>
                </a:lnTo>
                <a:lnTo>
                  <a:pt x="0" y="51434"/>
                </a:lnTo>
                <a:lnTo>
                  <a:pt x="12573" y="58814"/>
                </a:lnTo>
                <a:lnTo>
                  <a:pt x="12573" y="45084"/>
                </a:lnTo>
                <a:lnTo>
                  <a:pt x="36014" y="45157"/>
                </a:lnTo>
                <a:lnTo>
                  <a:pt x="95123" y="10922"/>
                </a:lnTo>
                <a:lnTo>
                  <a:pt x="96138" y="7111"/>
                </a:lnTo>
                <a:close/>
              </a:path>
              <a:path w="504063" h="103377">
                <a:moveTo>
                  <a:pt x="36014" y="45157"/>
                </a:moveTo>
                <a:lnTo>
                  <a:pt x="12573" y="45084"/>
                </a:lnTo>
                <a:lnTo>
                  <a:pt x="12573" y="57784"/>
                </a:lnTo>
                <a:lnTo>
                  <a:pt x="15748" y="57794"/>
                </a:lnTo>
                <a:lnTo>
                  <a:pt x="15748" y="45974"/>
                </a:lnTo>
                <a:lnTo>
                  <a:pt x="25109" y="51473"/>
                </a:lnTo>
                <a:lnTo>
                  <a:pt x="36014" y="45157"/>
                </a:lnTo>
                <a:close/>
              </a:path>
              <a:path w="504063" h="103377">
                <a:moveTo>
                  <a:pt x="95885" y="96265"/>
                </a:moveTo>
                <a:lnTo>
                  <a:pt x="94869" y="92455"/>
                </a:lnTo>
                <a:lnTo>
                  <a:pt x="36014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5471" y="101600"/>
                </a:lnTo>
                <a:lnTo>
                  <a:pt x="88391" y="103377"/>
                </a:lnTo>
                <a:lnTo>
                  <a:pt x="92328" y="102361"/>
                </a:lnTo>
                <a:lnTo>
                  <a:pt x="95885" y="96265"/>
                </a:lnTo>
                <a:close/>
              </a:path>
              <a:path w="504063" h="103377">
                <a:moveTo>
                  <a:pt x="25109" y="51473"/>
                </a:moveTo>
                <a:lnTo>
                  <a:pt x="15748" y="45974"/>
                </a:lnTo>
                <a:lnTo>
                  <a:pt x="15748" y="56895"/>
                </a:lnTo>
                <a:lnTo>
                  <a:pt x="25109" y="51473"/>
                </a:lnTo>
                <a:close/>
              </a:path>
              <a:path w="504063" h="103377">
                <a:moveTo>
                  <a:pt x="35976" y="57857"/>
                </a:moveTo>
                <a:lnTo>
                  <a:pt x="25109" y="51473"/>
                </a:lnTo>
                <a:lnTo>
                  <a:pt x="15748" y="56895"/>
                </a:lnTo>
                <a:lnTo>
                  <a:pt x="15748" y="57794"/>
                </a:lnTo>
                <a:lnTo>
                  <a:pt x="35976" y="57857"/>
                </a:lnTo>
                <a:close/>
              </a:path>
              <a:path w="504063" h="103377">
                <a:moveTo>
                  <a:pt x="504063" y="46608"/>
                </a:moveTo>
                <a:lnTo>
                  <a:pt x="36014" y="45157"/>
                </a:lnTo>
                <a:lnTo>
                  <a:pt x="25109" y="51473"/>
                </a:lnTo>
                <a:lnTo>
                  <a:pt x="35976" y="57857"/>
                </a:lnTo>
                <a:lnTo>
                  <a:pt x="503936" y="59308"/>
                </a:lnTo>
                <a:lnTo>
                  <a:pt x="504063" y="466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6111417" y="5350509"/>
            <a:ext cx="573405" cy="357314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457200">
              <a:lnSpc>
                <a:spcPct val="100000"/>
              </a:lnSpc>
            </a:pPr>
            <a:r>
              <a:rPr sz="1800" spc="5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/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583935" y="1508760"/>
            <a:ext cx="332231" cy="13990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340096" y="1673351"/>
            <a:ext cx="332231" cy="103631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340096" y="2435351"/>
            <a:ext cx="332231" cy="3200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5553075" y="1634108"/>
            <a:ext cx="511809" cy="111569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77165" marR="12700" indent="-165100">
              <a:lnSpc>
                <a:spcPct val="1002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SPU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08576" y="621791"/>
            <a:ext cx="882396" cy="76809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372990" y="633983"/>
            <a:ext cx="246887" cy="591312"/>
          </a:xfrm>
          <a:custGeom>
            <a:avLst/>
            <a:gdLst/>
            <a:ahLst/>
            <a:cxnLst/>
            <a:rect l="l" t="t" r="r" b="b"/>
            <a:pathLst>
              <a:path w="246887" h="591312">
                <a:moveTo>
                  <a:pt x="246887" y="591312"/>
                </a:moveTo>
                <a:lnTo>
                  <a:pt x="246887" y="0"/>
                </a:lnTo>
                <a:lnTo>
                  <a:pt x="0" y="0"/>
                </a:lnTo>
                <a:lnTo>
                  <a:pt x="0" y="591312"/>
                </a:lnTo>
                <a:lnTo>
                  <a:pt x="246887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26103" y="1420367"/>
            <a:ext cx="493775" cy="591312"/>
          </a:xfrm>
          <a:custGeom>
            <a:avLst/>
            <a:gdLst/>
            <a:ahLst/>
            <a:cxnLst/>
            <a:rect l="l" t="t" r="r" b="b"/>
            <a:pathLst>
              <a:path w="493775" h="591312">
                <a:moveTo>
                  <a:pt x="493775" y="591312"/>
                </a:moveTo>
                <a:lnTo>
                  <a:pt x="493775" y="0"/>
                </a:lnTo>
                <a:lnTo>
                  <a:pt x="0" y="0"/>
                </a:lnTo>
                <a:lnTo>
                  <a:pt x="0" y="591312"/>
                </a:lnTo>
                <a:lnTo>
                  <a:pt x="493775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68190" y="2206751"/>
            <a:ext cx="551688" cy="591311"/>
          </a:xfrm>
          <a:custGeom>
            <a:avLst/>
            <a:gdLst/>
            <a:ahLst/>
            <a:cxnLst/>
            <a:rect l="l" t="t" r="r" b="b"/>
            <a:pathLst>
              <a:path w="551688" h="591311">
                <a:moveTo>
                  <a:pt x="551688" y="591311"/>
                </a:moveTo>
                <a:lnTo>
                  <a:pt x="551688" y="0"/>
                </a:lnTo>
                <a:lnTo>
                  <a:pt x="0" y="0"/>
                </a:lnTo>
                <a:lnTo>
                  <a:pt x="0" y="591311"/>
                </a:lnTo>
                <a:lnTo>
                  <a:pt x="551688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943222" y="2993135"/>
            <a:ext cx="676655" cy="591312"/>
          </a:xfrm>
          <a:custGeom>
            <a:avLst/>
            <a:gdLst/>
            <a:ahLst/>
            <a:cxnLst/>
            <a:rect l="l" t="t" r="r" b="b"/>
            <a:pathLst>
              <a:path w="676655" h="591312">
                <a:moveTo>
                  <a:pt x="676655" y="591312"/>
                </a:moveTo>
                <a:lnTo>
                  <a:pt x="676655" y="0"/>
                </a:lnTo>
                <a:lnTo>
                  <a:pt x="0" y="0"/>
                </a:lnTo>
                <a:lnTo>
                  <a:pt x="0" y="591312"/>
                </a:lnTo>
                <a:lnTo>
                  <a:pt x="676655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882263" y="3779520"/>
            <a:ext cx="737615" cy="591312"/>
          </a:xfrm>
          <a:custGeom>
            <a:avLst/>
            <a:gdLst/>
            <a:ahLst/>
            <a:cxnLst/>
            <a:rect l="l" t="t" r="r" b="b"/>
            <a:pathLst>
              <a:path w="737615" h="591312">
                <a:moveTo>
                  <a:pt x="737615" y="591312"/>
                </a:moveTo>
                <a:lnTo>
                  <a:pt x="737615" y="0"/>
                </a:lnTo>
                <a:lnTo>
                  <a:pt x="0" y="0"/>
                </a:lnTo>
                <a:lnTo>
                  <a:pt x="0" y="591312"/>
                </a:lnTo>
                <a:lnTo>
                  <a:pt x="737615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82263" y="4565903"/>
            <a:ext cx="737615" cy="591312"/>
          </a:xfrm>
          <a:custGeom>
            <a:avLst/>
            <a:gdLst/>
            <a:ahLst/>
            <a:cxnLst/>
            <a:rect l="l" t="t" r="r" b="b"/>
            <a:pathLst>
              <a:path w="737615" h="591312">
                <a:moveTo>
                  <a:pt x="737615" y="591312"/>
                </a:moveTo>
                <a:lnTo>
                  <a:pt x="737615" y="0"/>
                </a:lnTo>
                <a:lnTo>
                  <a:pt x="0" y="0"/>
                </a:lnTo>
                <a:lnTo>
                  <a:pt x="0" y="591312"/>
                </a:lnTo>
                <a:lnTo>
                  <a:pt x="737615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21303" y="5352288"/>
            <a:ext cx="798576" cy="588263"/>
          </a:xfrm>
          <a:custGeom>
            <a:avLst/>
            <a:gdLst/>
            <a:ahLst/>
            <a:cxnLst/>
            <a:rect l="l" t="t" r="r" b="b"/>
            <a:pathLst>
              <a:path w="798576" h="588263">
                <a:moveTo>
                  <a:pt x="798576" y="588263"/>
                </a:moveTo>
                <a:lnTo>
                  <a:pt x="798576" y="0"/>
                </a:lnTo>
                <a:lnTo>
                  <a:pt x="0" y="0"/>
                </a:lnTo>
                <a:lnTo>
                  <a:pt x="0" y="588263"/>
                </a:lnTo>
                <a:lnTo>
                  <a:pt x="798576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21303" y="6135623"/>
            <a:ext cx="798576" cy="591311"/>
          </a:xfrm>
          <a:custGeom>
            <a:avLst/>
            <a:gdLst/>
            <a:ahLst/>
            <a:cxnLst/>
            <a:rect l="l" t="t" r="r" b="b"/>
            <a:pathLst>
              <a:path w="798576" h="591311">
                <a:moveTo>
                  <a:pt x="798576" y="591311"/>
                </a:moveTo>
                <a:lnTo>
                  <a:pt x="798576" y="0"/>
                </a:lnTo>
                <a:lnTo>
                  <a:pt x="0" y="0"/>
                </a:lnTo>
                <a:lnTo>
                  <a:pt x="0" y="591311"/>
                </a:lnTo>
                <a:lnTo>
                  <a:pt x="798576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21303" y="6922007"/>
            <a:ext cx="798576" cy="591312"/>
          </a:xfrm>
          <a:custGeom>
            <a:avLst/>
            <a:gdLst/>
            <a:ahLst/>
            <a:cxnLst/>
            <a:rect l="l" t="t" r="r" b="b"/>
            <a:pathLst>
              <a:path w="798576" h="591312">
                <a:moveTo>
                  <a:pt x="798576" y="591312"/>
                </a:moveTo>
                <a:lnTo>
                  <a:pt x="798576" y="0"/>
                </a:lnTo>
                <a:lnTo>
                  <a:pt x="0" y="0"/>
                </a:lnTo>
                <a:lnTo>
                  <a:pt x="0" y="591312"/>
                </a:lnTo>
                <a:lnTo>
                  <a:pt x="798576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99383" y="7708392"/>
            <a:ext cx="920495" cy="591311"/>
          </a:xfrm>
          <a:custGeom>
            <a:avLst/>
            <a:gdLst/>
            <a:ahLst/>
            <a:cxnLst/>
            <a:rect l="l" t="t" r="r" b="b"/>
            <a:pathLst>
              <a:path w="920495" h="591311">
                <a:moveTo>
                  <a:pt x="920495" y="591311"/>
                </a:moveTo>
                <a:lnTo>
                  <a:pt x="920495" y="0"/>
                </a:lnTo>
                <a:lnTo>
                  <a:pt x="0" y="0"/>
                </a:lnTo>
                <a:lnTo>
                  <a:pt x="0" y="591311"/>
                </a:lnTo>
                <a:lnTo>
                  <a:pt x="920495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619244" y="537972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300854" y="848664"/>
            <a:ext cx="93789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563880" algn="l"/>
              </a:tabLst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	</a:t>
            </a:r>
            <a:r>
              <a:rPr sz="1000" spc="-10" dirty="0" smtClean="0">
                <a:latin typeface="Arial"/>
                <a:cs typeface="Arial"/>
              </a:rPr>
              <a:t>77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29734" y="1634997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699253" y="24213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637913" y="32077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607178" y="3994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607178" y="47805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76698" y="55669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76698" y="63533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576064" y="71396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515358" y="79264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178046" y="1634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147565" y="24213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149978" y="31696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055490" y="3994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055490" y="47805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025010" y="55669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025010" y="63533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25010" y="71396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963670" y="7926451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431797" y="785977"/>
            <a:ext cx="2017395" cy="3003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04800" marR="12700" indent="-292735">
              <a:lnSpc>
                <a:spcPts val="1150"/>
              </a:lnSpc>
            </a:pPr>
            <a:r>
              <a:rPr sz="1000" spc="-10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ce 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and</a:t>
            </a:r>
            <a:r>
              <a:rPr sz="1000" spc="0" dirty="0" smtClean="0">
                <a:latin typeface="Arial"/>
                <a:cs typeface="Arial"/>
              </a:rPr>
              <a:t>e a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5" dirty="0" smtClean="0">
                <a:latin typeface="Arial"/>
                <a:cs typeface="Arial"/>
              </a:rPr>
              <a:t>í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1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u</a:t>
            </a:r>
            <a:r>
              <a:rPr sz="1000" spc="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gen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691510" y="1634997"/>
            <a:ext cx="7575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ú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494282" y="2421381"/>
            <a:ext cx="196151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Yo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é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ra M</a:t>
            </a:r>
            <a:r>
              <a:rPr sz="1000" spc="-5" dirty="0" smtClean="0">
                <a:latin typeface="Arial"/>
                <a:cs typeface="Arial"/>
              </a:rPr>
              <a:t>é</a:t>
            </a:r>
            <a:r>
              <a:rPr sz="1000" spc="25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256789" y="3207765"/>
            <a:ext cx="11925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4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400426" y="3994150"/>
            <a:ext cx="10483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044700" y="4780534"/>
            <a:ext cx="14071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7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822829" y="5566917"/>
            <a:ext cx="6286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V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90" dirty="0" smtClean="0">
                <a:latin typeface="Arial"/>
                <a:cs typeface="Arial"/>
              </a:rPr>
              <a:t> 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451610" y="6353302"/>
            <a:ext cx="20002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El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b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dade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á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207514" y="7139685"/>
            <a:ext cx="1240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Q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e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n</a:t>
            </a:r>
            <a:r>
              <a:rPr sz="1000" spc="0" dirty="0" smtClean="0">
                <a:latin typeface="Arial"/>
                <a:cs typeface="Arial"/>
              </a:rPr>
              <a:t>o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t</a:t>
            </a:r>
            <a:r>
              <a:rPr sz="1000" spc="0" dirty="0" smtClean="0">
                <a:latin typeface="Arial"/>
                <a:cs typeface="Arial"/>
              </a:rPr>
              <a:t>i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201036" y="7926451"/>
            <a:ext cx="12515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10" dirty="0" smtClean="0">
                <a:latin typeface="Arial"/>
                <a:cs typeface="Arial"/>
              </a:rPr>
              <a:t>T</a:t>
            </a:r>
            <a:r>
              <a:rPr sz="1000" spc="5" dirty="0" smtClean="0">
                <a:latin typeface="Arial"/>
                <a:cs typeface="Arial"/>
              </a:rPr>
              <a:t>ú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á</a:t>
            </a:r>
            <a:r>
              <a:rPr sz="1000" spc="5" dirty="0" smtClean="0">
                <a:latin typeface="Arial"/>
                <a:cs typeface="Arial"/>
              </a:rPr>
              <a:t>s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5" dirty="0" smtClean="0">
                <a:latin typeface="Arial"/>
                <a:cs typeface="Arial"/>
              </a:rPr>
              <a:t>a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761886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190005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7E7E7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639436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953" y="51904"/>
                </a:moveTo>
                <a:lnTo>
                  <a:pt x="468086" y="45520"/>
                </a:lnTo>
                <a:lnTo>
                  <a:pt x="126" y="44069"/>
                </a:lnTo>
                <a:lnTo>
                  <a:pt x="0" y="56769"/>
                </a:lnTo>
                <a:lnTo>
                  <a:pt x="468048" y="58220"/>
                </a:lnTo>
                <a:lnTo>
                  <a:pt x="478953" y="51904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58293"/>
                </a:lnTo>
                <a:lnTo>
                  <a:pt x="468048" y="58220"/>
                </a:lnTo>
                <a:lnTo>
                  <a:pt x="408939" y="92456"/>
                </a:lnTo>
                <a:lnTo>
                  <a:pt x="407924" y="96266"/>
                </a:lnTo>
                <a:lnTo>
                  <a:pt x="411479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671" y="0"/>
                </a:lnTo>
                <a:lnTo>
                  <a:pt x="411734" y="1016"/>
                </a:lnTo>
                <a:lnTo>
                  <a:pt x="409955" y="4064"/>
                </a:lnTo>
                <a:lnTo>
                  <a:pt x="408177" y="6985"/>
                </a:lnTo>
                <a:lnTo>
                  <a:pt x="409193" y="10922"/>
                </a:lnTo>
                <a:lnTo>
                  <a:pt x="468048" y="45497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57403"/>
                </a:lnTo>
                <a:lnTo>
                  <a:pt x="478953" y="51904"/>
                </a:lnTo>
                <a:lnTo>
                  <a:pt x="46804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91489" y="58293"/>
                </a:moveTo>
                <a:lnTo>
                  <a:pt x="491489" y="45593"/>
                </a:lnTo>
                <a:lnTo>
                  <a:pt x="468086" y="45520"/>
                </a:lnTo>
                <a:lnTo>
                  <a:pt x="478953" y="51904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489" y="58293"/>
                </a:lnTo>
                <a:close/>
              </a:path>
              <a:path w="504063" h="103377">
                <a:moveTo>
                  <a:pt x="488314" y="57403"/>
                </a:moveTo>
                <a:lnTo>
                  <a:pt x="488314" y="46482"/>
                </a:lnTo>
                <a:lnTo>
                  <a:pt x="478953" y="51904"/>
                </a:lnTo>
                <a:lnTo>
                  <a:pt x="488314" y="5740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996563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138" y="7111"/>
                </a:moveTo>
                <a:lnTo>
                  <a:pt x="94361" y="4063"/>
                </a:lnTo>
                <a:lnTo>
                  <a:pt x="92710" y="1015"/>
                </a:lnTo>
                <a:lnTo>
                  <a:pt x="88773" y="0"/>
                </a:lnTo>
                <a:lnTo>
                  <a:pt x="0" y="51434"/>
                </a:lnTo>
                <a:lnTo>
                  <a:pt x="12573" y="58814"/>
                </a:lnTo>
                <a:lnTo>
                  <a:pt x="12573" y="45084"/>
                </a:lnTo>
                <a:lnTo>
                  <a:pt x="36014" y="45157"/>
                </a:lnTo>
                <a:lnTo>
                  <a:pt x="95123" y="10922"/>
                </a:lnTo>
                <a:lnTo>
                  <a:pt x="96138" y="7111"/>
                </a:lnTo>
                <a:close/>
              </a:path>
              <a:path w="504063" h="103377">
                <a:moveTo>
                  <a:pt x="36014" y="45157"/>
                </a:moveTo>
                <a:lnTo>
                  <a:pt x="12573" y="45084"/>
                </a:lnTo>
                <a:lnTo>
                  <a:pt x="12573" y="57784"/>
                </a:lnTo>
                <a:lnTo>
                  <a:pt x="15748" y="57794"/>
                </a:lnTo>
                <a:lnTo>
                  <a:pt x="15748" y="45974"/>
                </a:lnTo>
                <a:lnTo>
                  <a:pt x="25109" y="51473"/>
                </a:lnTo>
                <a:lnTo>
                  <a:pt x="36014" y="45157"/>
                </a:lnTo>
                <a:close/>
              </a:path>
              <a:path w="504063" h="103377">
                <a:moveTo>
                  <a:pt x="95885" y="96265"/>
                </a:moveTo>
                <a:lnTo>
                  <a:pt x="94869" y="92455"/>
                </a:lnTo>
                <a:lnTo>
                  <a:pt x="36014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5471" y="101600"/>
                </a:lnTo>
                <a:lnTo>
                  <a:pt x="88391" y="103377"/>
                </a:lnTo>
                <a:lnTo>
                  <a:pt x="92328" y="102361"/>
                </a:lnTo>
                <a:lnTo>
                  <a:pt x="95885" y="96265"/>
                </a:lnTo>
                <a:close/>
              </a:path>
              <a:path w="504063" h="103377">
                <a:moveTo>
                  <a:pt x="25109" y="51473"/>
                </a:moveTo>
                <a:lnTo>
                  <a:pt x="15748" y="45974"/>
                </a:lnTo>
                <a:lnTo>
                  <a:pt x="15748" y="56895"/>
                </a:lnTo>
                <a:lnTo>
                  <a:pt x="25109" y="51473"/>
                </a:lnTo>
                <a:close/>
              </a:path>
              <a:path w="504063" h="103377">
                <a:moveTo>
                  <a:pt x="35976" y="57857"/>
                </a:moveTo>
                <a:lnTo>
                  <a:pt x="25109" y="51473"/>
                </a:lnTo>
                <a:lnTo>
                  <a:pt x="15748" y="56895"/>
                </a:lnTo>
                <a:lnTo>
                  <a:pt x="15748" y="57794"/>
                </a:lnTo>
                <a:lnTo>
                  <a:pt x="35976" y="57857"/>
                </a:lnTo>
                <a:close/>
              </a:path>
              <a:path w="504063" h="103377">
                <a:moveTo>
                  <a:pt x="504063" y="46608"/>
                </a:moveTo>
                <a:lnTo>
                  <a:pt x="36014" y="45157"/>
                </a:lnTo>
                <a:lnTo>
                  <a:pt x="25109" y="51473"/>
                </a:lnTo>
                <a:lnTo>
                  <a:pt x="35976" y="57857"/>
                </a:lnTo>
                <a:lnTo>
                  <a:pt x="503936" y="59308"/>
                </a:lnTo>
                <a:lnTo>
                  <a:pt x="504063" y="466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6111417" y="5350509"/>
            <a:ext cx="573405" cy="357314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457200">
              <a:lnSpc>
                <a:spcPct val="100000"/>
              </a:lnSpc>
            </a:pPr>
            <a:r>
              <a:rPr sz="1800" spc="5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/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629655" y="1280160"/>
            <a:ext cx="335279" cy="10942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629655" y="2100072"/>
            <a:ext cx="33527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5844794" y="1406144"/>
            <a:ext cx="267335" cy="84455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98847" y="621791"/>
            <a:ext cx="850391" cy="76809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095622" y="633983"/>
            <a:ext cx="411479" cy="591312"/>
          </a:xfrm>
          <a:custGeom>
            <a:avLst/>
            <a:gdLst/>
            <a:ahLst/>
            <a:cxnLst/>
            <a:rect l="l" t="t" r="r" b="b"/>
            <a:pathLst>
              <a:path w="411479" h="591312">
                <a:moveTo>
                  <a:pt x="411479" y="591312"/>
                </a:moveTo>
                <a:lnTo>
                  <a:pt x="411479" y="0"/>
                </a:lnTo>
                <a:lnTo>
                  <a:pt x="0" y="0"/>
                </a:lnTo>
                <a:lnTo>
                  <a:pt x="0" y="591312"/>
                </a:lnTo>
                <a:lnTo>
                  <a:pt x="411479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958463" y="1420367"/>
            <a:ext cx="548639" cy="591312"/>
          </a:xfrm>
          <a:custGeom>
            <a:avLst/>
            <a:gdLst/>
            <a:ahLst/>
            <a:cxnLst/>
            <a:rect l="l" t="t" r="r" b="b"/>
            <a:pathLst>
              <a:path w="548639" h="591312">
                <a:moveTo>
                  <a:pt x="548639" y="591312"/>
                </a:moveTo>
                <a:lnTo>
                  <a:pt x="548639" y="0"/>
                </a:lnTo>
                <a:lnTo>
                  <a:pt x="0" y="0"/>
                </a:lnTo>
                <a:lnTo>
                  <a:pt x="0" y="591312"/>
                </a:lnTo>
                <a:lnTo>
                  <a:pt x="548639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88359" y="2206751"/>
            <a:ext cx="618743" cy="591311"/>
          </a:xfrm>
          <a:custGeom>
            <a:avLst/>
            <a:gdLst/>
            <a:ahLst/>
            <a:cxnLst/>
            <a:rect l="l" t="t" r="r" b="b"/>
            <a:pathLst>
              <a:path w="618743" h="591311">
                <a:moveTo>
                  <a:pt x="618743" y="591311"/>
                </a:moveTo>
                <a:lnTo>
                  <a:pt x="618743" y="0"/>
                </a:lnTo>
                <a:lnTo>
                  <a:pt x="0" y="0"/>
                </a:lnTo>
                <a:lnTo>
                  <a:pt x="0" y="591311"/>
                </a:lnTo>
                <a:lnTo>
                  <a:pt x="618743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18254" y="2993135"/>
            <a:ext cx="688848" cy="591312"/>
          </a:xfrm>
          <a:custGeom>
            <a:avLst/>
            <a:gdLst/>
            <a:ahLst/>
            <a:cxnLst/>
            <a:rect l="l" t="t" r="r" b="b"/>
            <a:pathLst>
              <a:path w="688848" h="591312">
                <a:moveTo>
                  <a:pt x="688848" y="591312"/>
                </a:moveTo>
                <a:lnTo>
                  <a:pt x="688848" y="0"/>
                </a:lnTo>
                <a:lnTo>
                  <a:pt x="0" y="0"/>
                </a:lnTo>
                <a:lnTo>
                  <a:pt x="0" y="591312"/>
                </a:lnTo>
                <a:lnTo>
                  <a:pt x="688848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818254" y="3779520"/>
            <a:ext cx="688848" cy="591312"/>
          </a:xfrm>
          <a:custGeom>
            <a:avLst/>
            <a:gdLst/>
            <a:ahLst/>
            <a:cxnLst/>
            <a:rect l="l" t="t" r="r" b="b"/>
            <a:pathLst>
              <a:path w="688848" h="591312">
                <a:moveTo>
                  <a:pt x="688848" y="591312"/>
                </a:moveTo>
                <a:lnTo>
                  <a:pt x="688848" y="0"/>
                </a:lnTo>
                <a:lnTo>
                  <a:pt x="0" y="0"/>
                </a:lnTo>
                <a:lnTo>
                  <a:pt x="0" y="591312"/>
                </a:lnTo>
                <a:lnTo>
                  <a:pt x="688848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18254" y="4565903"/>
            <a:ext cx="688848" cy="591312"/>
          </a:xfrm>
          <a:custGeom>
            <a:avLst/>
            <a:gdLst/>
            <a:ahLst/>
            <a:cxnLst/>
            <a:rect l="l" t="t" r="r" b="b"/>
            <a:pathLst>
              <a:path w="688848" h="591312">
                <a:moveTo>
                  <a:pt x="688848" y="591312"/>
                </a:moveTo>
                <a:lnTo>
                  <a:pt x="688848" y="0"/>
                </a:lnTo>
                <a:lnTo>
                  <a:pt x="0" y="0"/>
                </a:lnTo>
                <a:lnTo>
                  <a:pt x="0" y="591312"/>
                </a:lnTo>
                <a:lnTo>
                  <a:pt x="688848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51198" y="5352288"/>
            <a:ext cx="755904" cy="588263"/>
          </a:xfrm>
          <a:custGeom>
            <a:avLst/>
            <a:gdLst/>
            <a:ahLst/>
            <a:cxnLst/>
            <a:rect l="l" t="t" r="r" b="b"/>
            <a:pathLst>
              <a:path w="755904" h="588263">
                <a:moveTo>
                  <a:pt x="755904" y="588263"/>
                </a:moveTo>
                <a:lnTo>
                  <a:pt x="755903" y="0"/>
                </a:lnTo>
                <a:lnTo>
                  <a:pt x="0" y="0"/>
                </a:lnTo>
                <a:lnTo>
                  <a:pt x="0" y="588263"/>
                </a:lnTo>
                <a:lnTo>
                  <a:pt x="755904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81095" y="6135623"/>
            <a:ext cx="826007" cy="591311"/>
          </a:xfrm>
          <a:custGeom>
            <a:avLst/>
            <a:gdLst/>
            <a:ahLst/>
            <a:cxnLst/>
            <a:rect l="l" t="t" r="r" b="b"/>
            <a:pathLst>
              <a:path w="826007" h="591311">
                <a:moveTo>
                  <a:pt x="826007" y="591311"/>
                </a:moveTo>
                <a:lnTo>
                  <a:pt x="826007" y="0"/>
                </a:lnTo>
                <a:lnTo>
                  <a:pt x="0" y="0"/>
                </a:lnTo>
                <a:lnTo>
                  <a:pt x="0" y="591311"/>
                </a:lnTo>
                <a:lnTo>
                  <a:pt x="826007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681095" y="6922007"/>
            <a:ext cx="826007" cy="591312"/>
          </a:xfrm>
          <a:custGeom>
            <a:avLst/>
            <a:gdLst/>
            <a:ahLst/>
            <a:cxnLst/>
            <a:rect l="l" t="t" r="r" b="b"/>
            <a:pathLst>
              <a:path w="826007" h="591312">
                <a:moveTo>
                  <a:pt x="826007" y="591312"/>
                </a:moveTo>
                <a:lnTo>
                  <a:pt x="826007" y="0"/>
                </a:lnTo>
                <a:lnTo>
                  <a:pt x="0" y="0"/>
                </a:lnTo>
                <a:lnTo>
                  <a:pt x="0" y="591312"/>
                </a:lnTo>
                <a:lnTo>
                  <a:pt x="826007" y="591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10990" y="7708392"/>
            <a:ext cx="896112" cy="591311"/>
          </a:xfrm>
          <a:custGeom>
            <a:avLst/>
            <a:gdLst/>
            <a:ahLst/>
            <a:cxnLst/>
            <a:rect l="l" t="t" r="r" b="b"/>
            <a:pathLst>
              <a:path w="896112" h="591311">
                <a:moveTo>
                  <a:pt x="896112" y="591311"/>
                </a:moveTo>
                <a:lnTo>
                  <a:pt x="896112" y="0"/>
                </a:lnTo>
                <a:lnTo>
                  <a:pt x="0" y="0"/>
                </a:lnTo>
                <a:lnTo>
                  <a:pt x="0" y="591311"/>
                </a:lnTo>
                <a:lnTo>
                  <a:pt x="896112" y="591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09515" y="537972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726940" y="84866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658105" y="1634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623308" y="24213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588509" y="32077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588509" y="3994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588509" y="47805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54473" y="55669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19676" y="63533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519676" y="71396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85513" y="79264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106417" y="84866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037457" y="1634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002785" y="24213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967988" y="32077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967988" y="39941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967988" y="47805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933825" y="55669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877817" y="6353302"/>
            <a:ext cx="429259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-</a:t>
            </a: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899153" y="71396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864990" y="792645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431797" y="785977"/>
            <a:ext cx="2017395" cy="3003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04800" marR="12700" indent="-292735">
              <a:lnSpc>
                <a:spcPts val="1150"/>
              </a:lnSpc>
            </a:pPr>
            <a:r>
              <a:rPr sz="1000" spc="-10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ce 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and</a:t>
            </a:r>
            <a:r>
              <a:rPr sz="1000" spc="0" dirty="0" smtClean="0">
                <a:latin typeface="Arial"/>
                <a:cs typeface="Arial"/>
              </a:rPr>
              <a:t>e a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5" dirty="0" smtClean="0">
                <a:latin typeface="Arial"/>
                <a:cs typeface="Arial"/>
              </a:rPr>
              <a:t>í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1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u</a:t>
            </a:r>
            <a:r>
              <a:rPr sz="1000" spc="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gen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256789" y="1634997"/>
            <a:ext cx="11925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4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n 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494282" y="2421381"/>
            <a:ext cx="196151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Yo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0" dirty="0" smtClean="0">
                <a:latin typeface="Arial"/>
                <a:cs typeface="Arial"/>
              </a:rPr>
              <a:t>é 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2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ra M</a:t>
            </a:r>
            <a:r>
              <a:rPr sz="1000" spc="-5" dirty="0" smtClean="0">
                <a:latin typeface="Arial"/>
                <a:cs typeface="Arial"/>
              </a:rPr>
              <a:t>é</a:t>
            </a:r>
            <a:r>
              <a:rPr sz="1000" spc="25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691510" y="3207765"/>
            <a:ext cx="7575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ú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201036" y="3994150"/>
            <a:ext cx="12515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ú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ha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á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044700" y="4780534"/>
            <a:ext cx="14071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7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é</a:t>
            </a:r>
            <a:r>
              <a:rPr sz="1000" spc="20" dirty="0" smtClean="0">
                <a:latin typeface="Arial"/>
                <a:cs typeface="Arial"/>
              </a:rPr>
              <a:t>x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207514" y="5566917"/>
            <a:ext cx="12401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Q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e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n</a:t>
            </a:r>
            <a:r>
              <a:rPr sz="1000" spc="0" dirty="0" smtClean="0">
                <a:latin typeface="Arial"/>
                <a:cs typeface="Arial"/>
              </a:rPr>
              <a:t>o </a:t>
            </a: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t</a:t>
            </a:r>
            <a:r>
              <a:rPr sz="1000" spc="0" dirty="0" smtClean="0">
                <a:latin typeface="Arial"/>
                <a:cs typeface="Arial"/>
              </a:rPr>
              <a:t>i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400426" y="6353302"/>
            <a:ext cx="104838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s</a:t>
            </a:r>
            <a:r>
              <a:rPr sz="1000" spc="-6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g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451610" y="7139685"/>
            <a:ext cx="20002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El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b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dade</a:t>
            </a:r>
            <a:r>
              <a:rPr sz="1000" spc="0" dirty="0" smtClean="0">
                <a:latin typeface="Arial"/>
                <a:cs typeface="Arial"/>
              </a:rPr>
              <a:t>ro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á </a:t>
            </a:r>
            <a:r>
              <a:rPr sz="1000" spc="-10" dirty="0" smtClean="0">
                <a:latin typeface="Arial"/>
                <a:cs typeface="Arial"/>
              </a:rPr>
              <a:t>po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 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822829" y="7926451"/>
            <a:ext cx="6286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V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50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90" dirty="0" smtClean="0">
                <a:latin typeface="Arial"/>
                <a:cs typeface="Arial"/>
              </a:rPr>
              <a:t> 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j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547637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975756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7E7E7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425188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881" y="51935"/>
                </a:moveTo>
                <a:lnTo>
                  <a:pt x="467965" y="45520"/>
                </a:lnTo>
                <a:lnTo>
                  <a:pt x="0" y="44069"/>
                </a:lnTo>
                <a:lnTo>
                  <a:pt x="0" y="56769"/>
                </a:lnTo>
                <a:lnTo>
                  <a:pt x="468008" y="58220"/>
                </a:lnTo>
                <a:lnTo>
                  <a:pt x="478881" y="51935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45593"/>
                </a:lnTo>
                <a:lnTo>
                  <a:pt x="491363" y="58293"/>
                </a:lnTo>
                <a:lnTo>
                  <a:pt x="467965" y="58245"/>
                </a:lnTo>
                <a:lnTo>
                  <a:pt x="411734" y="90755"/>
                </a:lnTo>
                <a:lnTo>
                  <a:pt x="408939" y="92456"/>
                </a:lnTo>
                <a:lnTo>
                  <a:pt x="407797" y="96266"/>
                </a:lnTo>
                <a:lnTo>
                  <a:pt x="411352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544" y="0"/>
                </a:lnTo>
                <a:lnTo>
                  <a:pt x="411734" y="1016"/>
                </a:lnTo>
                <a:lnTo>
                  <a:pt x="409956" y="4064"/>
                </a:lnTo>
                <a:lnTo>
                  <a:pt x="408177" y="6985"/>
                </a:lnTo>
                <a:lnTo>
                  <a:pt x="409194" y="10922"/>
                </a:lnTo>
                <a:lnTo>
                  <a:pt x="412114" y="12700"/>
                </a:lnTo>
                <a:lnTo>
                  <a:pt x="467965" y="45520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91489" y="45593"/>
                </a:moveTo>
                <a:lnTo>
                  <a:pt x="467965" y="45520"/>
                </a:lnTo>
                <a:lnTo>
                  <a:pt x="478881" y="51935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363" y="58293"/>
                </a:lnTo>
                <a:lnTo>
                  <a:pt x="491489" y="4559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46482"/>
                </a:lnTo>
                <a:lnTo>
                  <a:pt x="488188" y="57403"/>
                </a:lnTo>
                <a:lnTo>
                  <a:pt x="478881" y="51935"/>
                </a:lnTo>
                <a:lnTo>
                  <a:pt x="46800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88314" y="46482"/>
                </a:moveTo>
                <a:lnTo>
                  <a:pt x="478881" y="51935"/>
                </a:lnTo>
                <a:lnTo>
                  <a:pt x="488188" y="57403"/>
                </a:lnTo>
                <a:lnTo>
                  <a:pt x="488314" y="4648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782186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265" y="7111"/>
                </a:moveTo>
                <a:lnTo>
                  <a:pt x="92710" y="1015"/>
                </a:lnTo>
                <a:lnTo>
                  <a:pt x="88773" y="0"/>
                </a:lnTo>
                <a:lnTo>
                  <a:pt x="85851" y="1777"/>
                </a:lnTo>
                <a:lnTo>
                  <a:pt x="0" y="51434"/>
                </a:lnTo>
                <a:lnTo>
                  <a:pt x="12573" y="58814"/>
                </a:lnTo>
                <a:lnTo>
                  <a:pt x="12700" y="45084"/>
                </a:lnTo>
                <a:lnTo>
                  <a:pt x="36141" y="45157"/>
                </a:lnTo>
                <a:lnTo>
                  <a:pt x="95250" y="10922"/>
                </a:lnTo>
                <a:lnTo>
                  <a:pt x="96265" y="7111"/>
                </a:lnTo>
                <a:close/>
              </a:path>
              <a:path w="504063" h="103377">
                <a:moveTo>
                  <a:pt x="36141" y="45157"/>
                </a:moveTo>
                <a:lnTo>
                  <a:pt x="12700" y="45084"/>
                </a:lnTo>
                <a:lnTo>
                  <a:pt x="12573" y="57784"/>
                </a:lnTo>
                <a:lnTo>
                  <a:pt x="15875" y="57795"/>
                </a:lnTo>
                <a:lnTo>
                  <a:pt x="15875" y="45974"/>
                </a:lnTo>
                <a:lnTo>
                  <a:pt x="25236" y="51473"/>
                </a:lnTo>
                <a:lnTo>
                  <a:pt x="36141" y="45157"/>
                </a:lnTo>
                <a:close/>
              </a:path>
              <a:path w="504063" h="103377">
                <a:moveTo>
                  <a:pt x="96012" y="96265"/>
                </a:moveTo>
                <a:lnTo>
                  <a:pt x="94996" y="92455"/>
                </a:lnTo>
                <a:lnTo>
                  <a:pt x="36141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8518" y="103377"/>
                </a:lnTo>
                <a:lnTo>
                  <a:pt x="92455" y="102361"/>
                </a:lnTo>
                <a:lnTo>
                  <a:pt x="96012" y="96265"/>
                </a:lnTo>
                <a:close/>
              </a:path>
              <a:path w="504063" h="103377">
                <a:moveTo>
                  <a:pt x="25236" y="51473"/>
                </a:moveTo>
                <a:lnTo>
                  <a:pt x="15875" y="45974"/>
                </a:lnTo>
                <a:lnTo>
                  <a:pt x="15875" y="56895"/>
                </a:lnTo>
                <a:lnTo>
                  <a:pt x="25236" y="51473"/>
                </a:lnTo>
                <a:close/>
              </a:path>
              <a:path w="504063" h="103377">
                <a:moveTo>
                  <a:pt x="36103" y="57857"/>
                </a:moveTo>
                <a:lnTo>
                  <a:pt x="25236" y="51473"/>
                </a:lnTo>
                <a:lnTo>
                  <a:pt x="15875" y="56895"/>
                </a:lnTo>
                <a:lnTo>
                  <a:pt x="15875" y="57795"/>
                </a:lnTo>
                <a:lnTo>
                  <a:pt x="36103" y="57857"/>
                </a:lnTo>
                <a:close/>
              </a:path>
              <a:path w="504063" h="103377">
                <a:moveTo>
                  <a:pt x="504063" y="59308"/>
                </a:moveTo>
                <a:lnTo>
                  <a:pt x="504063" y="46608"/>
                </a:lnTo>
                <a:lnTo>
                  <a:pt x="36141" y="45157"/>
                </a:lnTo>
                <a:lnTo>
                  <a:pt x="25236" y="51473"/>
                </a:lnTo>
                <a:lnTo>
                  <a:pt x="36103" y="57857"/>
                </a:lnTo>
                <a:lnTo>
                  <a:pt x="504063" y="593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6111417" y="5350509"/>
            <a:ext cx="573405" cy="357314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457200">
              <a:lnSpc>
                <a:spcPct val="100000"/>
              </a:lnSpc>
            </a:pPr>
            <a:r>
              <a:rPr sz="1800" spc="5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/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5629655" y="1176527"/>
            <a:ext cx="335279" cy="1301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629655" y="2203704"/>
            <a:ext cx="33527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5844794" y="1302511"/>
            <a:ext cx="267335" cy="105156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SPU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80559" y="557783"/>
            <a:ext cx="900683" cy="69723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199254" y="569976"/>
            <a:ext cx="289560" cy="213359"/>
          </a:xfrm>
          <a:custGeom>
            <a:avLst/>
            <a:gdLst/>
            <a:ahLst/>
            <a:cxnLst/>
            <a:rect l="l" t="t" r="r" b="b"/>
            <a:pathLst>
              <a:path w="289560" h="213359">
                <a:moveTo>
                  <a:pt x="289560" y="213359"/>
                </a:moveTo>
                <a:lnTo>
                  <a:pt x="289560" y="0"/>
                </a:lnTo>
                <a:lnTo>
                  <a:pt x="0" y="0"/>
                </a:lnTo>
                <a:lnTo>
                  <a:pt x="0" y="213359"/>
                </a:lnTo>
                <a:lnTo>
                  <a:pt x="289560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32198" y="853439"/>
            <a:ext cx="356615" cy="210312"/>
          </a:xfrm>
          <a:custGeom>
            <a:avLst/>
            <a:gdLst/>
            <a:ahLst/>
            <a:cxnLst/>
            <a:rect l="l" t="t" r="r" b="b"/>
            <a:pathLst>
              <a:path w="356615" h="210312">
                <a:moveTo>
                  <a:pt x="356615" y="210312"/>
                </a:moveTo>
                <a:lnTo>
                  <a:pt x="356615" y="0"/>
                </a:lnTo>
                <a:lnTo>
                  <a:pt x="0" y="0"/>
                </a:lnTo>
                <a:lnTo>
                  <a:pt x="0" y="210312"/>
                </a:lnTo>
                <a:lnTo>
                  <a:pt x="356615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37710" y="1133855"/>
            <a:ext cx="451103" cy="210312"/>
          </a:xfrm>
          <a:custGeom>
            <a:avLst/>
            <a:gdLst/>
            <a:ahLst/>
            <a:cxnLst/>
            <a:rect l="l" t="t" r="r" b="b"/>
            <a:pathLst>
              <a:path w="451103" h="210312">
                <a:moveTo>
                  <a:pt x="451103" y="210312"/>
                </a:moveTo>
                <a:lnTo>
                  <a:pt x="451103" y="0"/>
                </a:lnTo>
                <a:lnTo>
                  <a:pt x="0" y="0"/>
                </a:lnTo>
                <a:lnTo>
                  <a:pt x="0" y="210312"/>
                </a:lnTo>
                <a:lnTo>
                  <a:pt x="451103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940175" y="1414272"/>
            <a:ext cx="548639" cy="210311"/>
          </a:xfrm>
          <a:custGeom>
            <a:avLst/>
            <a:gdLst/>
            <a:ahLst/>
            <a:cxnLst/>
            <a:rect l="l" t="t" r="r" b="b"/>
            <a:pathLst>
              <a:path w="548639" h="210311">
                <a:moveTo>
                  <a:pt x="548639" y="210311"/>
                </a:moveTo>
                <a:lnTo>
                  <a:pt x="548639" y="0"/>
                </a:lnTo>
                <a:lnTo>
                  <a:pt x="0" y="0"/>
                </a:lnTo>
                <a:lnTo>
                  <a:pt x="0" y="210311"/>
                </a:lnTo>
                <a:lnTo>
                  <a:pt x="548639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91228" y="537972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4733035" y="595985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700142" y="87701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51628" y="115773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03496" y="14384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149344" y="5959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116704" y="87701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30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68317" y="115773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019803" y="14384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87676" y="595985"/>
            <a:ext cx="126682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l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19604" y="877011"/>
            <a:ext cx="837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10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589657" y="1157731"/>
            <a:ext cx="6686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H</a:t>
            </a:r>
            <a:r>
              <a:rPr sz="1000" spc="-10" dirty="0" smtClean="0">
                <a:latin typeface="Arial"/>
                <a:cs typeface="Arial"/>
              </a:rPr>
              <a:t>one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19808" y="1438402"/>
            <a:ext cx="173926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5" dirty="0" smtClean="0">
                <a:latin typeface="Arial"/>
                <a:cs typeface="Arial"/>
              </a:rPr>
              <a:t>í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5" dirty="0" smtClean="0">
                <a:latin typeface="Arial"/>
                <a:cs typeface="Arial"/>
              </a:rPr>
              <a:t>/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iudadan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47637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75756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BEBEB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425188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881" y="51935"/>
                </a:moveTo>
                <a:lnTo>
                  <a:pt x="467965" y="45520"/>
                </a:lnTo>
                <a:lnTo>
                  <a:pt x="0" y="44069"/>
                </a:lnTo>
                <a:lnTo>
                  <a:pt x="0" y="56769"/>
                </a:lnTo>
                <a:lnTo>
                  <a:pt x="468008" y="58220"/>
                </a:lnTo>
                <a:lnTo>
                  <a:pt x="478881" y="51935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45593"/>
                </a:lnTo>
                <a:lnTo>
                  <a:pt x="491363" y="58293"/>
                </a:lnTo>
                <a:lnTo>
                  <a:pt x="467965" y="58245"/>
                </a:lnTo>
                <a:lnTo>
                  <a:pt x="411734" y="90755"/>
                </a:lnTo>
                <a:lnTo>
                  <a:pt x="408939" y="92456"/>
                </a:lnTo>
                <a:lnTo>
                  <a:pt x="407797" y="96266"/>
                </a:lnTo>
                <a:lnTo>
                  <a:pt x="411352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544" y="0"/>
                </a:lnTo>
                <a:lnTo>
                  <a:pt x="411734" y="1016"/>
                </a:lnTo>
                <a:lnTo>
                  <a:pt x="409956" y="4064"/>
                </a:lnTo>
                <a:lnTo>
                  <a:pt x="408177" y="6985"/>
                </a:lnTo>
                <a:lnTo>
                  <a:pt x="409194" y="10922"/>
                </a:lnTo>
                <a:lnTo>
                  <a:pt x="412114" y="12700"/>
                </a:lnTo>
                <a:lnTo>
                  <a:pt x="467965" y="45520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91489" y="45593"/>
                </a:moveTo>
                <a:lnTo>
                  <a:pt x="467965" y="45520"/>
                </a:lnTo>
                <a:lnTo>
                  <a:pt x="478881" y="51935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363" y="58293"/>
                </a:lnTo>
                <a:lnTo>
                  <a:pt x="491489" y="4559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46482"/>
                </a:lnTo>
                <a:lnTo>
                  <a:pt x="488188" y="57403"/>
                </a:lnTo>
                <a:lnTo>
                  <a:pt x="478881" y="51935"/>
                </a:lnTo>
                <a:lnTo>
                  <a:pt x="46800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88314" y="46482"/>
                </a:moveTo>
                <a:lnTo>
                  <a:pt x="478881" y="51935"/>
                </a:lnTo>
                <a:lnTo>
                  <a:pt x="488188" y="57403"/>
                </a:lnTo>
                <a:lnTo>
                  <a:pt x="488314" y="4648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82186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265" y="7111"/>
                </a:moveTo>
                <a:lnTo>
                  <a:pt x="92710" y="1015"/>
                </a:lnTo>
                <a:lnTo>
                  <a:pt x="88773" y="0"/>
                </a:lnTo>
                <a:lnTo>
                  <a:pt x="85851" y="1777"/>
                </a:lnTo>
                <a:lnTo>
                  <a:pt x="0" y="51434"/>
                </a:lnTo>
                <a:lnTo>
                  <a:pt x="12573" y="58814"/>
                </a:lnTo>
                <a:lnTo>
                  <a:pt x="12700" y="45084"/>
                </a:lnTo>
                <a:lnTo>
                  <a:pt x="36141" y="45157"/>
                </a:lnTo>
                <a:lnTo>
                  <a:pt x="95250" y="10922"/>
                </a:lnTo>
                <a:lnTo>
                  <a:pt x="96265" y="7111"/>
                </a:lnTo>
                <a:close/>
              </a:path>
              <a:path w="504063" h="103377">
                <a:moveTo>
                  <a:pt x="36141" y="45157"/>
                </a:moveTo>
                <a:lnTo>
                  <a:pt x="12700" y="45084"/>
                </a:lnTo>
                <a:lnTo>
                  <a:pt x="12573" y="57784"/>
                </a:lnTo>
                <a:lnTo>
                  <a:pt x="15875" y="57795"/>
                </a:lnTo>
                <a:lnTo>
                  <a:pt x="15875" y="45974"/>
                </a:lnTo>
                <a:lnTo>
                  <a:pt x="25236" y="51473"/>
                </a:lnTo>
                <a:lnTo>
                  <a:pt x="36141" y="45157"/>
                </a:lnTo>
                <a:close/>
              </a:path>
              <a:path w="504063" h="103377">
                <a:moveTo>
                  <a:pt x="96012" y="96265"/>
                </a:moveTo>
                <a:lnTo>
                  <a:pt x="94996" y="92455"/>
                </a:lnTo>
                <a:lnTo>
                  <a:pt x="36141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8518" y="103377"/>
                </a:lnTo>
                <a:lnTo>
                  <a:pt x="92455" y="102361"/>
                </a:lnTo>
                <a:lnTo>
                  <a:pt x="96012" y="96265"/>
                </a:lnTo>
                <a:close/>
              </a:path>
              <a:path w="504063" h="103377">
                <a:moveTo>
                  <a:pt x="25236" y="51473"/>
                </a:moveTo>
                <a:lnTo>
                  <a:pt x="15875" y="45974"/>
                </a:lnTo>
                <a:lnTo>
                  <a:pt x="15875" y="56895"/>
                </a:lnTo>
                <a:lnTo>
                  <a:pt x="25236" y="51473"/>
                </a:lnTo>
                <a:close/>
              </a:path>
              <a:path w="504063" h="103377">
                <a:moveTo>
                  <a:pt x="36103" y="57857"/>
                </a:moveTo>
                <a:lnTo>
                  <a:pt x="25236" y="51473"/>
                </a:lnTo>
                <a:lnTo>
                  <a:pt x="15875" y="56895"/>
                </a:lnTo>
                <a:lnTo>
                  <a:pt x="15875" y="57795"/>
                </a:lnTo>
                <a:lnTo>
                  <a:pt x="36103" y="57857"/>
                </a:lnTo>
                <a:close/>
              </a:path>
              <a:path w="504063" h="103377">
                <a:moveTo>
                  <a:pt x="504063" y="59308"/>
                </a:moveTo>
                <a:lnTo>
                  <a:pt x="504063" y="46608"/>
                </a:lnTo>
                <a:lnTo>
                  <a:pt x="36141" y="45157"/>
                </a:lnTo>
                <a:lnTo>
                  <a:pt x="25236" y="51473"/>
                </a:lnTo>
                <a:lnTo>
                  <a:pt x="36103" y="57857"/>
                </a:lnTo>
                <a:lnTo>
                  <a:pt x="504063" y="593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6254419" y="5664453"/>
            <a:ext cx="573405" cy="340296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 se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800">
              <a:latin typeface="Calibri"/>
              <a:cs typeface="Calibri"/>
            </a:endParaRPr>
          </a:p>
          <a:p>
            <a:pPr marL="138747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en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629655" y="1091183"/>
            <a:ext cx="335279" cy="219456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629655" y="3011423"/>
            <a:ext cx="33527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844794" y="1217167"/>
            <a:ext cx="267335" cy="194437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6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1883536" y="1694688"/>
          <a:ext cx="3053910" cy="66690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4030"/>
                <a:gridCol w="697110"/>
                <a:gridCol w="592770"/>
              </a:tblGrid>
              <a:tr h="280415">
                <a:tc>
                  <a:txBody>
                    <a:bodyPr/>
                    <a:lstStyle/>
                    <a:p>
                      <a:pPr marL="4235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Re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pon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ab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00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20637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41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88365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pe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702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63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764540">
                        <a:lnSpc>
                          <a:spcPct val="100000"/>
                        </a:lnSpc>
                      </a:pP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an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5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69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72199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52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69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89535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qu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76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72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3464">
                <a:tc>
                  <a:txBody>
                    <a:bodyPr/>
                    <a:lstStyle/>
                    <a:p>
                      <a:pPr marL="34607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V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e 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30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637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77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591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gn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62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19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64008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Coope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72199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102933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Un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79438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279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90170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be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88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5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2794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end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1000" spc="-4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e c</a:t>
                      </a:r>
                      <a:r>
                        <a:rPr sz="10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3464">
                <a:tc>
                  <a:txBody>
                    <a:bodyPr/>
                    <a:lstStyle/>
                    <a:p>
                      <a:pPr marL="8007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20419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H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1000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9916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on</a:t>
                      </a:r>
                      <a:r>
                        <a:rPr sz="1000" spc="30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an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za</a:t>
                      </a:r>
                      <a:r>
                        <a:rPr sz="1000" spc="-7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l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ji</a:t>
                      </a:r>
                      <a:r>
                        <a:rPr sz="1000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88582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pa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tí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R="398780" algn="r">
                        <a:lnSpc>
                          <a:spcPct val="100000"/>
                        </a:lnSpc>
                      </a:pPr>
                      <a:r>
                        <a:rPr sz="1000" spc="10" dirty="0" smtClean="0">
                          <a:latin typeface="Arial"/>
                          <a:cs typeface="Arial"/>
                        </a:rPr>
                        <a:t>Fe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2994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De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67310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b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68961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un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3464">
                <a:tc>
                  <a:txBody>
                    <a:bodyPr/>
                    <a:lstStyle/>
                    <a:p>
                      <a:pPr marL="83629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Do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10311">
                <a:tc>
                  <a:txBody>
                    <a:bodyPr/>
                    <a:lstStyle/>
                    <a:p>
                      <a:pPr marL="71882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Co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pa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80559" y="557783"/>
            <a:ext cx="941832" cy="69723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63263" y="569976"/>
            <a:ext cx="225551" cy="213359"/>
          </a:xfrm>
          <a:custGeom>
            <a:avLst/>
            <a:gdLst/>
            <a:ahLst/>
            <a:cxnLst/>
            <a:rect l="l" t="t" r="r" b="b"/>
            <a:pathLst>
              <a:path w="225551" h="213359">
                <a:moveTo>
                  <a:pt x="225551" y="213359"/>
                </a:moveTo>
                <a:lnTo>
                  <a:pt x="225551" y="0"/>
                </a:lnTo>
                <a:lnTo>
                  <a:pt x="0" y="0"/>
                </a:lnTo>
                <a:lnTo>
                  <a:pt x="0" y="213359"/>
                </a:lnTo>
                <a:lnTo>
                  <a:pt x="225551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99254" y="853439"/>
            <a:ext cx="289560" cy="210312"/>
          </a:xfrm>
          <a:custGeom>
            <a:avLst/>
            <a:gdLst/>
            <a:ahLst/>
            <a:cxnLst/>
            <a:rect l="l" t="t" r="r" b="b"/>
            <a:pathLst>
              <a:path w="289560" h="210312">
                <a:moveTo>
                  <a:pt x="289560" y="210312"/>
                </a:moveTo>
                <a:lnTo>
                  <a:pt x="289560" y="0"/>
                </a:lnTo>
                <a:lnTo>
                  <a:pt x="0" y="0"/>
                </a:lnTo>
                <a:lnTo>
                  <a:pt x="0" y="210312"/>
                </a:lnTo>
                <a:lnTo>
                  <a:pt x="289560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32198" y="1133855"/>
            <a:ext cx="356615" cy="210312"/>
          </a:xfrm>
          <a:custGeom>
            <a:avLst/>
            <a:gdLst/>
            <a:ahLst/>
            <a:cxnLst/>
            <a:rect l="l" t="t" r="r" b="b"/>
            <a:pathLst>
              <a:path w="356615" h="210312">
                <a:moveTo>
                  <a:pt x="356615" y="210312"/>
                </a:moveTo>
                <a:lnTo>
                  <a:pt x="356615" y="0"/>
                </a:lnTo>
                <a:lnTo>
                  <a:pt x="0" y="0"/>
                </a:lnTo>
                <a:lnTo>
                  <a:pt x="0" y="210312"/>
                </a:lnTo>
                <a:lnTo>
                  <a:pt x="356615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68190" y="1414272"/>
            <a:ext cx="420624" cy="210311"/>
          </a:xfrm>
          <a:custGeom>
            <a:avLst/>
            <a:gdLst/>
            <a:ahLst/>
            <a:cxnLst/>
            <a:rect l="l" t="t" r="r" b="b"/>
            <a:pathLst>
              <a:path w="420624" h="210311">
                <a:moveTo>
                  <a:pt x="420624" y="210311"/>
                </a:moveTo>
                <a:lnTo>
                  <a:pt x="420624" y="0"/>
                </a:lnTo>
                <a:lnTo>
                  <a:pt x="0" y="0"/>
                </a:lnTo>
                <a:lnTo>
                  <a:pt x="0" y="210311"/>
                </a:lnTo>
                <a:lnTo>
                  <a:pt x="420624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06646" y="1694688"/>
            <a:ext cx="582167" cy="210312"/>
          </a:xfrm>
          <a:custGeom>
            <a:avLst/>
            <a:gdLst/>
            <a:ahLst/>
            <a:cxnLst/>
            <a:rect l="l" t="t" r="r" b="b"/>
            <a:pathLst>
              <a:path w="582167" h="210312">
                <a:moveTo>
                  <a:pt x="582167" y="210312"/>
                </a:moveTo>
                <a:lnTo>
                  <a:pt x="582167" y="0"/>
                </a:lnTo>
                <a:lnTo>
                  <a:pt x="0" y="0"/>
                </a:lnTo>
                <a:lnTo>
                  <a:pt x="0" y="210312"/>
                </a:lnTo>
                <a:lnTo>
                  <a:pt x="582167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73119" y="1975104"/>
            <a:ext cx="615695" cy="210311"/>
          </a:xfrm>
          <a:custGeom>
            <a:avLst/>
            <a:gdLst/>
            <a:ahLst/>
            <a:cxnLst/>
            <a:rect l="l" t="t" r="r" b="b"/>
            <a:pathLst>
              <a:path w="615695" h="210311">
                <a:moveTo>
                  <a:pt x="615695" y="210312"/>
                </a:moveTo>
                <a:lnTo>
                  <a:pt x="615695" y="0"/>
                </a:lnTo>
                <a:lnTo>
                  <a:pt x="0" y="0"/>
                </a:lnTo>
                <a:lnTo>
                  <a:pt x="0" y="210312"/>
                </a:lnTo>
                <a:lnTo>
                  <a:pt x="615695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09110" y="2255520"/>
            <a:ext cx="679703" cy="210312"/>
          </a:xfrm>
          <a:custGeom>
            <a:avLst/>
            <a:gdLst/>
            <a:ahLst/>
            <a:cxnLst/>
            <a:rect l="l" t="t" r="r" b="b"/>
            <a:pathLst>
              <a:path w="679703" h="210312">
                <a:moveTo>
                  <a:pt x="679703" y="210312"/>
                </a:moveTo>
                <a:lnTo>
                  <a:pt x="679703" y="0"/>
                </a:lnTo>
                <a:lnTo>
                  <a:pt x="0" y="0"/>
                </a:lnTo>
                <a:lnTo>
                  <a:pt x="0" y="210312"/>
                </a:lnTo>
                <a:lnTo>
                  <a:pt x="679703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09110" y="2535935"/>
            <a:ext cx="679703" cy="213360"/>
          </a:xfrm>
          <a:custGeom>
            <a:avLst/>
            <a:gdLst/>
            <a:ahLst/>
            <a:cxnLst/>
            <a:rect l="l" t="t" r="r" b="b"/>
            <a:pathLst>
              <a:path w="679703" h="213360">
                <a:moveTo>
                  <a:pt x="679703" y="213360"/>
                </a:moveTo>
                <a:lnTo>
                  <a:pt x="679703" y="0"/>
                </a:lnTo>
                <a:lnTo>
                  <a:pt x="0" y="0"/>
                </a:lnTo>
                <a:lnTo>
                  <a:pt x="0" y="213360"/>
                </a:lnTo>
                <a:lnTo>
                  <a:pt x="679703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09110" y="2816351"/>
            <a:ext cx="679703" cy="213359"/>
          </a:xfrm>
          <a:custGeom>
            <a:avLst/>
            <a:gdLst/>
            <a:ahLst/>
            <a:cxnLst/>
            <a:rect l="l" t="t" r="r" b="b"/>
            <a:pathLst>
              <a:path w="679703" h="213359">
                <a:moveTo>
                  <a:pt x="679703" y="213359"/>
                </a:moveTo>
                <a:lnTo>
                  <a:pt x="679703" y="0"/>
                </a:lnTo>
                <a:lnTo>
                  <a:pt x="0" y="0"/>
                </a:lnTo>
                <a:lnTo>
                  <a:pt x="0" y="213359"/>
                </a:lnTo>
                <a:lnTo>
                  <a:pt x="679703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78630" y="3096767"/>
            <a:ext cx="710184" cy="213360"/>
          </a:xfrm>
          <a:custGeom>
            <a:avLst/>
            <a:gdLst/>
            <a:ahLst/>
            <a:cxnLst/>
            <a:rect l="l" t="t" r="r" b="b"/>
            <a:pathLst>
              <a:path w="710184" h="213360">
                <a:moveTo>
                  <a:pt x="710184" y="213360"/>
                </a:moveTo>
                <a:lnTo>
                  <a:pt x="710184" y="0"/>
                </a:lnTo>
                <a:lnTo>
                  <a:pt x="0" y="0"/>
                </a:lnTo>
                <a:lnTo>
                  <a:pt x="0" y="213360"/>
                </a:lnTo>
                <a:lnTo>
                  <a:pt x="710184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550030" y="3380232"/>
            <a:ext cx="938784" cy="210312"/>
          </a:xfrm>
          <a:custGeom>
            <a:avLst/>
            <a:gdLst/>
            <a:ahLst/>
            <a:cxnLst/>
            <a:rect l="l" t="t" r="r" b="b"/>
            <a:pathLst>
              <a:path w="938784" h="210312">
                <a:moveTo>
                  <a:pt x="938784" y="210312"/>
                </a:moveTo>
                <a:lnTo>
                  <a:pt x="938784" y="0"/>
                </a:lnTo>
                <a:lnTo>
                  <a:pt x="0" y="0"/>
                </a:lnTo>
                <a:lnTo>
                  <a:pt x="0" y="210312"/>
                </a:lnTo>
                <a:lnTo>
                  <a:pt x="938784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50030" y="3660647"/>
            <a:ext cx="938784" cy="210312"/>
          </a:xfrm>
          <a:custGeom>
            <a:avLst/>
            <a:gdLst/>
            <a:ahLst/>
            <a:cxnLst/>
            <a:rect l="l" t="t" r="r" b="b"/>
            <a:pathLst>
              <a:path w="938784" h="210312">
                <a:moveTo>
                  <a:pt x="938784" y="210312"/>
                </a:moveTo>
                <a:lnTo>
                  <a:pt x="938784" y="0"/>
                </a:lnTo>
                <a:lnTo>
                  <a:pt x="0" y="0"/>
                </a:lnTo>
                <a:lnTo>
                  <a:pt x="0" y="210312"/>
                </a:lnTo>
                <a:lnTo>
                  <a:pt x="938784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50030" y="3941064"/>
            <a:ext cx="938784" cy="210312"/>
          </a:xfrm>
          <a:custGeom>
            <a:avLst/>
            <a:gdLst/>
            <a:ahLst/>
            <a:cxnLst/>
            <a:rect l="l" t="t" r="r" b="b"/>
            <a:pathLst>
              <a:path w="938784" h="210312">
                <a:moveTo>
                  <a:pt x="938784" y="210312"/>
                </a:moveTo>
                <a:lnTo>
                  <a:pt x="938784" y="0"/>
                </a:lnTo>
                <a:lnTo>
                  <a:pt x="0" y="0"/>
                </a:lnTo>
                <a:lnTo>
                  <a:pt x="0" y="210312"/>
                </a:lnTo>
                <a:lnTo>
                  <a:pt x="938784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86022" y="4221479"/>
            <a:ext cx="1002791" cy="210312"/>
          </a:xfrm>
          <a:custGeom>
            <a:avLst/>
            <a:gdLst/>
            <a:ahLst/>
            <a:cxnLst/>
            <a:rect l="l" t="t" r="r" b="b"/>
            <a:pathLst>
              <a:path w="1002791" h="210312">
                <a:moveTo>
                  <a:pt x="1002791" y="210312"/>
                </a:moveTo>
                <a:lnTo>
                  <a:pt x="1002791" y="0"/>
                </a:lnTo>
                <a:lnTo>
                  <a:pt x="0" y="0"/>
                </a:lnTo>
                <a:lnTo>
                  <a:pt x="0" y="210312"/>
                </a:lnTo>
                <a:lnTo>
                  <a:pt x="1002791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52495" y="4501896"/>
            <a:ext cx="1036319" cy="210312"/>
          </a:xfrm>
          <a:custGeom>
            <a:avLst/>
            <a:gdLst/>
            <a:ahLst/>
            <a:cxnLst/>
            <a:rect l="l" t="t" r="r" b="b"/>
            <a:pathLst>
              <a:path w="1036319" h="210312">
                <a:moveTo>
                  <a:pt x="1036319" y="210312"/>
                </a:moveTo>
                <a:lnTo>
                  <a:pt x="1036319" y="0"/>
                </a:lnTo>
                <a:lnTo>
                  <a:pt x="0" y="0"/>
                </a:lnTo>
                <a:lnTo>
                  <a:pt x="0" y="210312"/>
                </a:lnTo>
                <a:lnTo>
                  <a:pt x="1036319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52495" y="4782311"/>
            <a:ext cx="1036319" cy="210312"/>
          </a:xfrm>
          <a:custGeom>
            <a:avLst/>
            <a:gdLst/>
            <a:ahLst/>
            <a:cxnLst/>
            <a:rect l="l" t="t" r="r" b="b"/>
            <a:pathLst>
              <a:path w="1036319" h="210312">
                <a:moveTo>
                  <a:pt x="1036319" y="210312"/>
                </a:moveTo>
                <a:lnTo>
                  <a:pt x="1036319" y="0"/>
                </a:lnTo>
                <a:lnTo>
                  <a:pt x="0" y="0"/>
                </a:lnTo>
                <a:lnTo>
                  <a:pt x="0" y="210312"/>
                </a:lnTo>
                <a:lnTo>
                  <a:pt x="1036319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18966" y="5062728"/>
            <a:ext cx="1069848" cy="213360"/>
          </a:xfrm>
          <a:custGeom>
            <a:avLst/>
            <a:gdLst/>
            <a:ahLst/>
            <a:cxnLst/>
            <a:rect l="l" t="t" r="r" b="b"/>
            <a:pathLst>
              <a:path w="1069848" h="213360">
                <a:moveTo>
                  <a:pt x="1069848" y="213360"/>
                </a:moveTo>
                <a:lnTo>
                  <a:pt x="1069848" y="0"/>
                </a:lnTo>
                <a:lnTo>
                  <a:pt x="0" y="0"/>
                </a:lnTo>
                <a:lnTo>
                  <a:pt x="0" y="213360"/>
                </a:lnTo>
                <a:lnTo>
                  <a:pt x="1069848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88486" y="5343144"/>
            <a:ext cx="1100327" cy="213359"/>
          </a:xfrm>
          <a:custGeom>
            <a:avLst/>
            <a:gdLst/>
            <a:ahLst/>
            <a:cxnLst/>
            <a:rect l="l" t="t" r="r" b="b"/>
            <a:pathLst>
              <a:path w="1100327" h="213359">
                <a:moveTo>
                  <a:pt x="1100327" y="213359"/>
                </a:moveTo>
                <a:lnTo>
                  <a:pt x="1100327" y="0"/>
                </a:lnTo>
                <a:lnTo>
                  <a:pt x="0" y="0"/>
                </a:lnTo>
                <a:lnTo>
                  <a:pt x="0" y="213359"/>
                </a:lnTo>
                <a:lnTo>
                  <a:pt x="1100327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388486" y="5626608"/>
            <a:ext cx="1100327" cy="210312"/>
          </a:xfrm>
          <a:custGeom>
            <a:avLst/>
            <a:gdLst/>
            <a:ahLst/>
            <a:cxnLst/>
            <a:rect l="l" t="t" r="r" b="b"/>
            <a:pathLst>
              <a:path w="1100327" h="210312">
                <a:moveTo>
                  <a:pt x="1100327" y="210312"/>
                </a:moveTo>
                <a:lnTo>
                  <a:pt x="1100327" y="0"/>
                </a:lnTo>
                <a:lnTo>
                  <a:pt x="0" y="0"/>
                </a:lnTo>
                <a:lnTo>
                  <a:pt x="0" y="210312"/>
                </a:lnTo>
                <a:lnTo>
                  <a:pt x="1100327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88486" y="5907023"/>
            <a:ext cx="1100327" cy="210312"/>
          </a:xfrm>
          <a:custGeom>
            <a:avLst/>
            <a:gdLst/>
            <a:ahLst/>
            <a:cxnLst/>
            <a:rect l="l" t="t" r="r" b="b"/>
            <a:pathLst>
              <a:path w="1100327" h="210312">
                <a:moveTo>
                  <a:pt x="1100327" y="210312"/>
                </a:moveTo>
                <a:lnTo>
                  <a:pt x="1100327" y="0"/>
                </a:lnTo>
                <a:lnTo>
                  <a:pt x="0" y="0"/>
                </a:lnTo>
                <a:lnTo>
                  <a:pt x="0" y="210312"/>
                </a:lnTo>
                <a:lnTo>
                  <a:pt x="1100327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88486" y="6187440"/>
            <a:ext cx="1100327" cy="210312"/>
          </a:xfrm>
          <a:custGeom>
            <a:avLst/>
            <a:gdLst/>
            <a:ahLst/>
            <a:cxnLst/>
            <a:rect l="l" t="t" r="r" b="b"/>
            <a:pathLst>
              <a:path w="1100327" h="210312">
                <a:moveTo>
                  <a:pt x="1100327" y="210312"/>
                </a:moveTo>
                <a:lnTo>
                  <a:pt x="1100327" y="0"/>
                </a:lnTo>
                <a:lnTo>
                  <a:pt x="0" y="0"/>
                </a:lnTo>
                <a:lnTo>
                  <a:pt x="0" y="210312"/>
                </a:lnTo>
                <a:lnTo>
                  <a:pt x="1100327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88486" y="6467855"/>
            <a:ext cx="1100327" cy="210312"/>
          </a:xfrm>
          <a:custGeom>
            <a:avLst/>
            <a:gdLst/>
            <a:ahLst/>
            <a:cxnLst/>
            <a:rect l="l" t="t" r="r" b="b"/>
            <a:pathLst>
              <a:path w="1100327" h="210312">
                <a:moveTo>
                  <a:pt x="1100327" y="210312"/>
                </a:moveTo>
                <a:lnTo>
                  <a:pt x="1100327" y="0"/>
                </a:lnTo>
                <a:lnTo>
                  <a:pt x="0" y="0"/>
                </a:lnTo>
                <a:lnTo>
                  <a:pt x="0" y="210312"/>
                </a:lnTo>
                <a:lnTo>
                  <a:pt x="1100327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88486" y="6748271"/>
            <a:ext cx="1100327" cy="210311"/>
          </a:xfrm>
          <a:custGeom>
            <a:avLst/>
            <a:gdLst/>
            <a:ahLst/>
            <a:cxnLst/>
            <a:rect l="l" t="t" r="r" b="b"/>
            <a:pathLst>
              <a:path w="1100327" h="210311">
                <a:moveTo>
                  <a:pt x="1100327" y="210311"/>
                </a:moveTo>
                <a:lnTo>
                  <a:pt x="1100327" y="0"/>
                </a:lnTo>
                <a:lnTo>
                  <a:pt x="0" y="0"/>
                </a:lnTo>
                <a:lnTo>
                  <a:pt x="0" y="210311"/>
                </a:lnTo>
                <a:lnTo>
                  <a:pt x="1100327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388486" y="7028688"/>
            <a:ext cx="1100327" cy="210311"/>
          </a:xfrm>
          <a:custGeom>
            <a:avLst/>
            <a:gdLst/>
            <a:ahLst/>
            <a:cxnLst/>
            <a:rect l="l" t="t" r="r" b="b"/>
            <a:pathLst>
              <a:path w="1100327" h="210311">
                <a:moveTo>
                  <a:pt x="1100327" y="210311"/>
                </a:moveTo>
                <a:lnTo>
                  <a:pt x="1100327" y="0"/>
                </a:lnTo>
                <a:lnTo>
                  <a:pt x="0" y="0"/>
                </a:lnTo>
                <a:lnTo>
                  <a:pt x="0" y="210311"/>
                </a:lnTo>
                <a:lnTo>
                  <a:pt x="1100327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354959" y="7309104"/>
            <a:ext cx="1133855" cy="210312"/>
          </a:xfrm>
          <a:custGeom>
            <a:avLst/>
            <a:gdLst/>
            <a:ahLst/>
            <a:cxnLst/>
            <a:rect l="l" t="t" r="r" b="b"/>
            <a:pathLst>
              <a:path w="1133855" h="210312">
                <a:moveTo>
                  <a:pt x="1133855" y="210312"/>
                </a:moveTo>
                <a:lnTo>
                  <a:pt x="1133855" y="0"/>
                </a:lnTo>
                <a:lnTo>
                  <a:pt x="0" y="0"/>
                </a:lnTo>
                <a:lnTo>
                  <a:pt x="0" y="210312"/>
                </a:lnTo>
                <a:lnTo>
                  <a:pt x="1133855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323590" y="7589519"/>
            <a:ext cx="1165225" cy="213359"/>
          </a:xfrm>
          <a:custGeom>
            <a:avLst/>
            <a:gdLst/>
            <a:ahLst/>
            <a:cxnLst/>
            <a:rect l="l" t="t" r="r" b="b"/>
            <a:pathLst>
              <a:path w="1165225" h="213359">
                <a:moveTo>
                  <a:pt x="1165225" y="213359"/>
                </a:moveTo>
                <a:lnTo>
                  <a:pt x="1165225" y="0"/>
                </a:lnTo>
                <a:lnTo>
                  <a:pt x="0" y="0"/>
                </a:lnTo>
                <a:lnTo>
                  <a:pt x="0" y="213359"/>
                </a:lnTo>
                <a:lnTo>
                  <a:pt x="1165225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323590" y="7869935"/>
            <a:ext cx="1165225" cy="213360"/>
          </a:xfrm>
          <a:custGeom>
            <a:avLst/>
            <a:gdLst/>
            <a:ahLst/>
            <a:cxnLst/>
            <a:rect l="l" t="t" r="r" b="b"/>
            <a:pathLst>
              <a:path w="1165225" h="213360">
                <a:moveTo>
                  <a:pt x="1165225" y="213360"/>
                </a:moveTo>
                <a:lnTo>
                  <a:pt x="1165225" y="0"/>
                </a:lnTo>
                <a:lnTo>
                  <a:pt x="0" y="0"/>
                </a:lnTo>
                <a:lnTo>
                  <a:pt x="0" y="213360"/>
                </a:lnTo>
                <a:lnTo>
                  <a:pt x="1165225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323590" y="8153400"/>
            <a:ext cx="1165225" cy="210311"/>
          </a:xfrm>
          <a:custGeom>
            <a:avLst/>
            <a:gdLst/>
            <a:ahLst/>
            <a:cxnLst/>
            <a:rect l="l" t="t" r="r" b="b"/>
            <a:pathLst>
              <a:path w="1165225" h="210311">
                <a:moveTo>
                  <a:pt x="1165225" y="210311"/>
                </a:moveTo>
                <a:lnTo>
                  <a:pt x="1165225" y="0"/>
                </a:lnTo>
                <a:lnTo>
                  <a:pt x="0" y="0"/>
                </a:lnTo>
                <a:lnTo>
                  <a:pt x="0" y="210311"/>
                </a:lnTo>
                <a:lnTo>
                  <a:pt x="1165225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491228" y="537972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4765675" y="5959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733035" y="877011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75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00142" y="115773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668139" y="14384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586985" y="17194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570603" y="20002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538598" y="22811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538598" y="25619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538598" y="28430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522089" y="31236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408423" y="34043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408423" y="36854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408423" y="396620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376420" y="42471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359909" y="45279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359909" y="48089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380357" y="508965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364482" y="53703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364482" y="565137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364482" y="593217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364482" y="621309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364482" y="649389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364482" y="677494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364482" y="705561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348098" y="733628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181983" y="5959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149344" y="87701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116704" y="115773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084446" y="14384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003294" y="17194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987165" y="20002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954907" y="22811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954907" y="25619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954907" y="28430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938778" y="31236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824732" y="34043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824732" y="36854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824732" y="396620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792728" y="42471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776217" y="45279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776217" y="4808982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760089" y="50896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744214" y="53703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744214" y="56513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744214" y="59321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744214" y="62130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744214" y="64938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744214" y="677494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744214" y="705561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727830" y="73362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678173" y="7617332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678173" y="7898130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678173" y="8179054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987676" y="595985"/>
            <a:ext cx="126682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l</a:t>
            </a:r>
            <a:endParaRPr sz="10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419604" y="877011"/>
            <a:ext cx="837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10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519808" y="1157731"/>
            <a:ext cx="173926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5" dirty="0" smtClean="0">
                <a:latin typeface="Arial"/>
                <a:cs typeface="Arial"/>
              </a:rPr>
              <a:t>í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5" dirty="0" smtClean="0">
                <a:latin typeface="Arial"/>
                <a:cs typeface="Arial"/>
              </a:rPr>
              <a:t>/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iudadan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589657" y="1438402"/>
            <a:ext cx="6686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H</a:t>
            </a:r>
            <a:r>
              <a:rPr sz="1000" spc="-10" dirty="0" smtClean="0">
                <a:latin typeface="Arial"/>
                <a:cs typeface="Arial"/>
              </a:rPr>
              <a:t>one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294889" y="1719453"/>
            <a:ext cx="9626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Re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pon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ab</a:t>
            </a:r>
            <a:r>
              <a:rPr sz="1000" spc="15" dirty="0" smtClean="0">
                <a:latin typeface="Arial"/>
                <a:cs typeface="Arial"/>
              </a:rPr>
              <a:t>ili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772917" y="2000250"/>
            <a:ext cx="48704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L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be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35757" y="2281173"/>
            <a:ext cx="62420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217166" y="2561971"/>
            <a:ext cx="10439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4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il</a:t>
            </a:r>
            <a:r>
              <a:rPr sz="1000" spc="-10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766441" y="2843021"/>
            <a:ext cx="492759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E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5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759710" y="3123691"/>
            <a:ext cx="4978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pe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511298" y="3404361"/>
            <a:ext cx="74612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Coope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endParaRPr sz="10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900552" y="3685413"/>
            <a:ext cx="35877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Un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endParaRPr sz="10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560447" y="3966209"/>
            <a:ext cx="70040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un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ua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2013585" y="4247134"/>
            <a:ext cx="124841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4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c</a:t>
            </a:r>
            <a:r>
              <a:rPr sz="1000" spc="-5" dirty="0" smtClean="0">
                <a:latin typeface="Arial"/>
                <a:cs typeface="Arial"/>
              </a:rPr>
              <a:t>u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2593339" y="4527930"/>
            <a:ext cx="66929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896236" y="4808982"/>
            <a:ext cx="13646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5" dirty="0" smtClean="0">
                <a:latin typeface="Arial"/>
                <a:cs typeface="Arial"/>
              </a:rPr>
              <a:t>za</a:t>
            </a:r>
            <a:r>
              <a:rPr sz="1000" spc="-7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5" dirty="0" smtClean="0">
                <a:latin typeface="Arial"/>
                <a:cs typeface="Arial"/>
              </a:rPr>
              <a:t>n</a:t>
            </a:r>
            <a:r>
              <a:rPr sz="1000" spc="-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l </a:t>
            </a:r>
            <a:r>
              <a:rPr sz="1000" spc="-10" dirty="0" smtClean="0">
                <a:latin typeface="Arial"/>
                <a:cs typeface="Arial"/>
              </a:rPr>
              <a:t>p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15" dirty="0" smtClean="0">
                <a:latin typeface="Arial"/>
                <a:cs typeface="Arial"/>
              </a:rPr>
              <a:t>ji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5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593339" y="5089652"/>
            <a:ext cx="6667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665222" y="5370321"/>
            <a:ext cx="5962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671698" y="5651372"/>
            <a:ext cx="58737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730500" y="5932170"/>
            <a:ext cx="52959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gn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2691510" y="6213094"/>
            <a:ext cx="570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H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il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083814" y="6493891"/>
            <a:ext cx="17780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10" dirty="0" smtClean="0">
                <a:latin typeface="Arial"/>
                <a:cs typeface="Arial"/>
              </a:rPr>
              <a:t>Fe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2701289" y="6774942"/>
            <a:ext cx="55689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2544317" y="7055611"/>
            <a:ext cx="71501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b</a:t>
            </a:r>
            <a:r>
              <a:rPr sz="1000" spc="15" dirty="0" smtClean="0">
                <a:latin typeface="Arial"/>
                <a:cs typeface="Arial"/>
              </a:rPr>
              <a:t>ili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756661" y="7336282"/>
            <a:ext cx="5067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E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5" dirty="0" smtClean="0">
                <a:latin typeface="Arial"/>
                <a:cs typeface="Arial"/>
              </a:rPr>
              <a:t>tí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2707639" y="7617332"/>
            <a:ext cx="55372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Do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2770123" y="7898130"/>
            <a:ext cx="48958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A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2589657" y="8179054"/>
            <a:ext cx="66992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547637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3975756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BEBEB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4425188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881" y="51935"/>
                </a:moveTo>
                <a:lnTo>
                  <a:pt x="467965" y="45520"/>
                </a:lnTo>
                <a:lnTo>
                  <a:pt x="0" y="44069"/>
                </a:lnTo>
                <a:lnTo>
                  <a:pt x="0" y="56769"/>
                </a:lnTo>
                <a:lnTo>
                  <a:pt x="468008" y="58220"/>
                </a:lnTo>
                <a:lnTo>
                  <a:pt x="478881" y="51935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45593"/>
                </a:lnTo>
                <a:lnTo>
                  <a:pt x="491363" y="58293"/>
                </a:lnTo>
                <a:lnTo>
                  <a:pt x="467965" y="58245"/>
                </a:lnTo>
                <a:lnTo>
                  <a:pt x="411734" y="90755"/>
                </a:lnTo>
                <a:lnTo>
                  <a:pt x="408939" y="92456"/>
                </a:lnTo>
                <a:lnTo>
                  <a:pt x="407797" y="96266"/>
                </a:lnTo>
                <a:lnTo>
                  <a:pt x="411352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544" y="0"/>
                </a:lnTo>
                <a:lnTo>
                  <a:pt x="411734" y="1016"/>
                </a:lnTo>
                <a:lnTo>
                  <a:pt x="409956" y="4064"/>
                </a:lnTo>
                <a:lnTo>
                  <a:pt x="408177" y="6985"/>
                </a:lnTo>
                <a:lnTo>
                  <a:pt x="409194" y="10922"/>
                </a:lnTo>
                <a:lnTo>
                  <a:pt x="412114" y="12700"/>
                </a:lnTo>
                <a:lnTo>
                  <a:pt x="467965" y="45520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91489" y="45593"/>
                </a:moveTo>
                <a:lnTo>
                  <a:pt x="467965" y="45520"/>
                </a:lnTo>
                <a:lnTo>
                  <a:pt x="478881" y="51935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363" y="58293"/>
                </a:lnTo>
                <a:lnTo>
                  <a:pt x="491489" y="4559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46482"/>
                </a:lnTo>
                <a:lnTo>
                  <a:pt x="488188" y="57403"/>
                </a:lnTo>
                <a:lnTo>
                  <a:pt x="478881" y="51935"/>
                </a:lnTo>
                <a:lnTo>
                  <a:pt x="46800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88314" y="46482"/>
                </a:moveTo>
                <a:lnTo>
                  <a:pt x="478881" y="51935"/>
                </a:lnTo>
                <a:lnTo>
                  <a:pt x="488188" y="57403"/>
                </a:lnTo>
                <a:lnTo>
                  <a:pt x="488314" y="4648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782186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265" y="7111"/>
                </a:moveTo>
                <a:lnTo>
                  <a:pt x="92710" y="1015"/>
                </a:lnTo>
                <a:lnTo>
                  <a:pt x="88773" y="0"/>
                </a:lnTo>
                <a:lnTo>
                  <a:pt x="85851" y="1777"/>
                </a:lnTo>
                <a:lnTo>
                  <a:pt x="0" y="51434"/>
                </a:lnTo>
                <a:lnTo>
                  <a:pt x="12573" y="58814"/>
                </a:lnTo>
                <a:lnTo>
                  <a:pt x="12700" y="45084"/>
                </a:lnTo>
                <a:lnTo>
                  <a:pt x="36141" y="45157"/>
                </a:lnTo>
                <a:lnTo>
                  <a:pt x="95250" y="10922"/>
                </a:lnTo>
                <a:lnTo>
                  <a:pt x="96265" y="7111"/>
                </a:lnTo>
                <a:close/>
              </a:path>
              <a:path w="504063" h="103377">
                <a:moveTo>
                  <a:pt x="36141" y="45157"/>
                </a:moveTo>
                <a:lnTo>
                  <a:pt x="12700" y="45084"/>
                </a:lnTo>
                <a:lnTo>
                  <a:pt x="12573" y="57784"/>
                </a:lnTo>
                <a:lnTo>
                  <a:pt x="15875" y="57795"/>
                </a:lnTo>
                <a:lnTo>
                  <a:pt x="15875" y="45974"/>
                </a:lnTo>
                <a:lnTo>
                  <a:pt x="25236" y="51473"/>
                </a:lnTo>
                <a:lnTo>
                  <a:pt x="36141" y="45157"/>
                </a:lnTo>
                <a:close/>
              </a:path>
              <a:path w="504063" h="103377">
                <a:moveTo>
                  <a:pt x="96012" y="96265"/>
                </a:moveTo>
                <a:lnTo>
                  <a:pt x="94996" y="92455"/>
                </a:lnTo>
                <a:lnTo>
                  <a:pt x="36141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8518" y="103377"/>
                </a:lnTo>
                <a:lnTo>
                  <a:pt x="92455" y="102361"/>
                </a:lnTo>
                <a:lnTo>
                  <a:pt x="96012" y="96265"/>
                </a:lnTo>
                <a:close/>
              </a:path>
              <a:path w="504063" h="103377">
                <a:moveTo>
                  <a:pt x="25236" y="51473"/>
                </a:moveTo>
                <a:lnTo>
                  <a:pt x="15875" y="45974"/>
                </a:lnTo>
                <a:lnTo>
                  <a:pt x="15875" y="56895"/>
                </a:lnTo>
                <a:lnTo>
                  <a:pt x="25236" y="51473"/>
                </a:lnTo>
                <a:close/>
              </a:path>
              <a:path w="504063" h="103377">
                <a:moveTo>
                  <a:pt x="36103" y="57857"/>
                </a:moveTo>
                <a:lnTo>
                  <a:pt x="25236" y="51473"/>
                </a:lnTo>
                <a:lnTo>
                  <a:pt x="15875" y="56895"/>
                </a:lnTo>
                <a:lnTo>
                  <a:pt x="15875" y="57795"/>
                </a:lnTo>
                <a:lnTo>
                  <a:pt x="36103" y="57857"/>
                </a:lnTo>
                <a:close/>
              </a:path>
              <a:path w="504063" h="103377">
                <a:moveTo>
                  <a:pt x="504063" y="59308"/>
                </a:moveTo>
                <a:lnTo>
                  <a:pt x="504063" y="46608"/>
                </a:lnTo>
                <a:lnTo>
                  <a:pt x="36141" y="45157"/>
                </a:lnTo>
                <a:lnTo>
                  <a:pt x="25236" y="51473"/>
                </a:lnTo>
                <a:lnTo>
                  <a:pt x="36103" y="57857"/>
                </a:lnTo>
                <a:lnTo>
                  <a:pt x="504063" y="593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 txBox="1"/>
          <p:nvPr/>
        </p:nvSpPr>
        <p:spPr>
          <a:xfrm>
            <a:off x="6254419" y="5664453"/>
            <a:ext cx="573405" cy="340296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 se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800">
              <a:latin typeface="Calibri"/>
              <a:cs typeface="Calibri"/>
            </a:endParaRPr>
          </a:p>
          <a:p>
            <a:pPr marL="138747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en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5629655" y="856488"/>
            <a:ext cx="335279" cy="24018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629655" y="2983992"/>
            <a:ext cx="33527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 txBox="1"/>
          <p:nvPr/>
        </p:nvSpPr>
        <p:spPr>
          <a:xfrm>
            <a:off x="5844794" y="982167"/>
            <a:ext cx="267335" cy="215138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6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SPU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80559" y="800100"/>
            <a:ext cx="941832" cy="64145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96790" y="816063"/>
            <a:ext cx="192024" cy="213360"/>
          </a:xfrm>
          <a:custGeom>
            <a:avLst/>
            <a:gdLst/>
            <a:ahLst/>
            <a:cxnLst/>
            <a:rect l="l" t="t" r="r" b="b"/>
            <a:pathLst>
              <a:path w="192024" h="213360">
                <a:moveTo>
                  <a:pt x="192024" y="213360"/>
                </a:moveTo>
                <a:lnTo>
                  <a:pt x="192024" y="0"/>
                </a:lnTo>
                <a:lnTo>
                  <a:pt x="0" y="0"/>
                </a:lnTo>
                <a:lnTo>
                  <a:pt x="0" y="213360"/>
                </a:lnTo>
                <a:lnTo>
                  <a:pt x="192024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65727" y="1099527"/>
            <a:ext cx="323088" cy="210350"/>
          </a:xfrm>
          <a:custGeom>
            <a:avLst/>
            <a:gdLst/>
            <a:ahLst/>
            <a:cxnLst/>
            <a:rect l="l" t="t" r="r" b="b"/>
            <a:pathLst>
              <a:path w="323088" h="210350">
                <a:moveTo>
                  <a:pt x="323088" y="210350"/>
                </a:moveTo>
                <a:lnTo>
                  <a:pt x="323088" y="0"/>
                </a:lnTo>
                <a:lnTo>
                  <a:pt x="0" y="0"/>
                </a:lnTo>
                <a:lnTo>
                  <a:pt x="0" y="210350"/>
                </a:lnTo>
                <a:lnTo>
                  <a:pt x="323088" y="21035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65727" y="1379982"/>
            <a:ext cx="323088" cy="210312"/>
          </a:xfrm>
          <a:custGeom>
            <a:avLst/>
            <a:gdLst/>
            <a:ahLst/>
            <a:cxnLst/>
            <a:rect l="l" t="t" r="r" b="b"/>
            <a:pathLst>
              <a:path w="323088" h="210312">
                <a:moveTo>
                  <a:pt x="323088" y="210312"/>
                </a:moveTo>
                <a:lnTo>
                  <a:pt x="323088" y="0"/>
                </a:lnTo>
                <a:lnTo>
                  <a:pt x="0" y="0"/>
                </a:lnTo>
                <a:lnTo>
                  <a:pt x="0" y="210312"/>
                </a:lnTo>
                <a:lnTo>
                  <a:pt x="323088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37710" y="1660398"/>
            <a:ext cx="451103" cy="210311"/>
          </a:xfrm>
          <a:custGeom>
            <a:avLst/>
            <a:gdLst/>
            <a:ahLst/>
            <a:cxnLst/>
            <a:rect l="l" t="t" r="r" b="b"/>
            <a:pathLst>
              <a:path w="451103" h="210311">
                <a:moveTo>
                  <a:pt x="451103" y="210311"/>
                </a:moveTo>
                <a:lnTo>
                  <a:pt x="451103" y="0"/>
                </a:lnTo>
                <a:lnTo>
                  <a:pt x="0" y="0"/>
                </a:lnTo>
                <a:lnTo>
                  <a:pt x="0" y="210311"/>
                </a:lnTo>
                <a:lnTo>
                  <a:pt x="451103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73703" y="1940814"/>
            <a:ext cx="515112" cy="210312"/>
          </a:xfrm>
          <a:custGeom>
            <a:avLst/>
            <a:gdLst/>
            <a:ahLst/>
            <a:cxnLst/>
            <a:rect l="l" t="t" r="r" b="b"/>
            <a:pathLst>
              <a:path w="515112" h="210312">
                <a:moveTo>
                  <a:pt x="515112" y="210312"/>
                </a:moveTo>
                <a:lnTo>
                  <a:pt x="515112" y="0"/>
                </a:lnTo>
                <a:lnTo>
                  <a:pt x="0" y="0"/>
                </a:lnTo>
                <a:lnTo>
                  <a:pt x="0" y="210312"/>
                </a:lnTo>
                <a:lnTo>
                  <a:pt x="515112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73703" y="2221229"/>
            <a:ext cx="515112" cy="210312"/>
          </a:xfrm>
          <a:custGeom>
            <a:avLst/>
            <a:gdLst/>
            <a:ahLst/>
            <a:cxnLst/>
            <a:rect l="l" t="t" r="r" b="b"/>
            <a:pathLst>
              <a:path w="515112" h="210312">
                <a:moveTo>
                  <a:pt x="515112" y="210312"/>
                </a:moveTo>
                <a:lnTo>
                  <a:pt x="515112" y="0"/>
                </a:lnTo>
                <a:lnTo>
                  <a:pt x="0" y="0"/>
                </a:lnTo>
                <a:lnTo>
                  <a:pt x="0" y="210312"/>
                </a:lnTo>
                <a:lnTo>
                  <a:pt x="515112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78630" y="2501645"/>
            <a:ext cx="710184" cy="210311"/>
          </a:xfrm>
          <a:custGeom>
            <a:avLst/>
            <a:gdLst/>
            <a:ahLst/>
            <a:cxnLst/>
            <a:rect l="l" t="t" r="r" b="b"/>
            <a:pathLst>
              <a:path w="710184" h="210311">
                <a:moveTo>
                  <a:pt x="710184" y="210311"/>
                </a:moveTo>
                <a:lnTo>
                  <a:pt x="710184" y="0"/>
                </a:lnTo>
                <a:lnTo>
                  <a:pt x="0" y="0"/>
                </a:lnTo>
                <a:lnTo>
                  <a:pt x="0" y="210311"/>
                </a:lnTo>
                <a:lnTo>
                  <a:pt x="710184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47566" y="2782061"/>
            <a:ext cx="841248" cy="213360"/>
          </a:xfrm>
          <a:custGeom>
            <a:avLst/>
            <a:gdLst/>
            <a:ahLst/>
            <a:cxnLst/>
            <a:rect l="l" t="t" r="r" b="b"/>
            <a:pathLst>
              <a:path w="841248" h="213360">
                <a:moveTo>
                  <a:pt x="841248" y="213360"/>
                </a:moveTo>
                <a:lnTo>
                  <a:pt x="841248" y="0"/>
                </a:lnTo>
                <a:lnTo>
                  <a:pt x="0" y="0"/>
                </a:lnTo>
                <a:lnTo>
                  <a:pt x="0" y="213360"/>
                </a:lnTo>
                <a:lnTo>
                  <a:pt x="841248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647566" y="3062477"/>
            <a:ext cx="841248" cy="213360"/>
          </a:xfrm>
          <a:custGeom>
            <a:avLst/>
            <a:gdLst/>
            <a:ahLst/>
            <a:cxnLst/>
            <a:rect l="l" t="t" r="r" b="b"/>
            <a:pathLst>
              <a:path w="841248" h="213360">
                <a:moveTo>
                  <a:pt x="841248" y="213360"/>
                </a:moveTo>
                <a:lnTo>
                  <a:pt x="841248" y="0"/>
                </a:lnTo>
                <a:lnTo>
                  <a:pt x="0" y="0"/>
                </a:lnTo>
                <a:lnTo>
                  <a:pt x="0" y="213360"/>
                </a:lnTo>
                <a:lnTo>
                  <a:pt x="841248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47566" y="3342894"/>
            <a:ext cx="841248" cy="213359"/>
          </a:xfrm>
          <a:custGeom>
            <a:avLst/>
            <a:gdLst/>
            <a:ahLst/>
            <a:cxnLst/>
            <a:rect l="l" t="t" r="r" b="b"/>
            <a:pathLst>
              <a:path w="841248" h="213359">
                <a:moveTo>
                  <a:pt x="841248" y="213359"/>
                </a:moveTo>
                <a:lnTo>
                  <a:pt x="841248" y="0"/>
                </a:lnTo>
                <a:lnTo>
                  <a:pt x="0" y="0"/>
                </a:lnTo>
                <a:lnTo>
                  <a:pt x="0" y="213359"/>
                </a:lnTo>
                <a:lnTo>
                  <a:pt x="841248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583559" y="3626358"/>
            <a:ext cx="905255" cy="210312"/>
          </a:xfrm>
          <a:custGeom>
            <a:avLst/>
            <a:gdLst/>
            <a:ahLst/>
            <a:cxnLst/>
            <a:rect l="l" t="t" r="r" b="b"/>
            <a:pathLst>
              <a:path w="905255" h="210312">
                <a:moveTo>
                  <a:pt x="905255" y="210312"/>
                </a:moveTo>
                <a:lnTo>
                  <a:pt x="905255" y="0"/>
                </a:lnTo>
                <a:lnTo>
                  <a:pt x="0" y="0"/>
                </a:lnTo>
                <a:lnTo>
                  <a:pt x="0" y="210312"/>
                </a:lnTo>
                <a:lnTo>
                  <a:pt x="905255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19551" y="3906773"/>
            <a:ext cx="969263" cy="210312"/>
          </a:xfrm>
          <a:custGeom>
            <a:avLst/>
            <a:gdLst/>
            <a:ahLst/>
            <a:cxnLst/>
            <a:rect l="l" t="t" r="r" b="b"/>
            <a:pathLst>
              <a:path w="969263" h="210312">
                <a:moveTo>
                  <a:pt x="969263" y="210312"/>
                </a:moveTo>
                <a:lnTo>
                  <a:pt x="969263" y="0"/>
                </a:lnTo>
                <a:lnTo>
                  <a:pt x="0" y="0"/>
                </a:lnTo>
                <a:lnTo>
                  <a:pt x="0" y="210312"/>
                </a:lnTo>
                <a:lnTo>
                  <a:pt x="969263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19551" y="4187190"/>
            <a:ext cx="969263" cy="210312"/>
          </a:xfrm>
          <a:custGeom>
            <a:avLst/>
            <a:gdLst/>
            <a:ahLst/>
            <a:cxnLst/>
            <a:rect l="l" t="t" r="r" b="b"/>
            <a:pathLst>
              <a:path w="969263" h="210312">
                <a:moveTo>
                  <a:pt x="969263" y="210312"/>
                </a:moveTo>
                <a:lnTo>
                  <a:pt x="969263" y="0"/>
                </a:lnTo>
                <a:lnTo>
                  <a:pt x="0" y="0"/>
                </a:lnTo>
                <a:lnTo>
                  <a:pt x="0" y="210312"/>
                </a:lnTo>
                <a:lnTo>
                  <a:pt x="969263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52495" y="4467605"/>
            <a:ext cx="1036319" cy="210312"/>
          </a:xfrm>
          <a:custGeom>
            <a:avLst/>
            <a:gdLst/>
            <a:ahLst/>
            <a:cxnLst/>
            <a:rect l="l" t="t" r="r" b="b"/>
            <a:pathLst>
              <a:path w="1036319" h="210312">
                <a:moveTo>
                  <a:pt x="1036319" y="210312"/>
                </a:moveTo>
                <a:lnTo>
                  <a:pt x="1036319" y="0"/>
                </a:lnTo>
                <a:lnTo>
                  <a:pt x="0" y="0"/>
                </a:lnTo>
                <a:lnTo>
                  <a:pt x="0" y="210312"/>
                </a:lnTo>
                <a:lnTo>
                  <a:pt x="1036319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52495" y="4748021"/>
            <a:ext cx="1036319" cy="210312"/>
          </a:xfrm>
          <a:custGeom>
            <a:avLst/>
            <a:gdLst/>
            <a:ahLst/>
            <a:cxnLst/>
            <a:rect l="l" t="t" r="r" b="b"/>
            <a:pathLst>
              <a:path w="1036319" h="210312">
                <a:moveTo>
                  <a:pt x="1036319" y="210312"/>
                </a:moveTo>
                <a:lnTo>
                  <a:pt x="1036319" y="0"/>
                </a:lnTo>
                <a:lnTo>
                  <a:pt x="0" y="0"/>
                </a:lnTo>
                <a:lnTo>
                  <a:pt x="0" y="210312"/>
                </a:lnTo>
                <a:lnTo>
                  <a:pt x="1036319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52495" y="5028438"/>
            <a:ext cx="1036319" cy="210312"/>
          </a:xfrm>
          <a:custGeom>
            <a:avLst/>
            <a:gdLst/>
            <a:ahLst/>
            <a:cxnLst/>
            <a:rect l="l" t="t" r="r" b="b"/>
            <a:pathLst>
              <a:path w="1036319" h="210312">
                <a:moveTo>
                  <a:pt x="1036319" y="210312"/>
                </a:moveTo>
                <a:lnTo>
                  <a:pt x="1036319" y="0"/>
                </a:lnTo>
                <a:lnTo>
                  <a:pt x="0" y="0"/>
                </a:lnTo>
                <a:lnTo>
                  <a:pt x="0" y="210312"/>
                </a:lnTo>
                <a:lnTo>
                  <a:pt x="1036319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52495" y="5308853"/>
            <a:ext cx="1036319" cy="213360"/>
          </a:xfrm>
          <a:custGeom>
            <a:avLst/>
            <a:gdLst/>
            <a:ahLst/>
            <a:cxnLst/>
            <a:rect l="l" t="t" r="r" b="b"/>
            <a:pathLst>
              <a:path w="1036319" h="213360">
                <a:moveTo>
                  <a:pt x="1036319" y="213360"/>
                </a:moveTo>
                <a:lnTo>
                  <a:pt x="1036319" y="0"/>
                </a:lnTo>
                <a:lnTo>
                  <a:pt x="0" y="0"/>
                </a:lnTo>
                <a:lnTo>
                  <a:pt x="0" y="213360"/>
                </a:lnTo>
                <a:lnTo>
                  <a:pt x="1036319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88486" y="5589270"/>
            <a:ext cx="1100327" cy="213359"/>
          </a:xfrm>
          <a:custGeom>
            <a:avLst/>
            <a:gdLst/>
            <a:ahLst/>
            <a:cxnLst/>
            <a:rect l="l" t="t" r="r" b="b"/>
            <a:pathLst>
              <a:path w="1100327" h="213359">
                <a:moveTo>
                  <a:pt x="1100327" y="213359"/>
                </a:moveTo>
                <a:lnTo>
                  <a:pt x="1100327" y="0"/>
                </a:lnTo>
                <a:lnTo>
                  <a:pt x="0" y="0"/>
                </a:lnTo>
                <a:lnTo>
                  <a:pt x="0" y="213359"/>
                </a:lnTo>
                <a:lnTo>
                  <a:pt x="1100327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388486" y="5872734"/>
            <a:ext cx="1100328" cy="210312"/>
          </a:xfrm>
          <a:custGeom>
            <a:avLst/>
            <a:gdLst/>
            <a:ahLst/>
            <a:cxnLst/>
            <a:rect l="l" t="t" r="r" b="b"/>
            <a:pathLst>
              <a:path w="1100328" h="210312">
                <a:moveTo>
                  <a:pt x="1100328" y="210312"/>
                </a:moveTo>
                <a:lnTo>
                  <a:pt x="1100327" y="0"/>
                </a:lnTo>
                <a:lnTo>
                  <a:pt x="0" y="0"/>
                </a:lnTo>
                <a:lnTo>
                  <a:pt x="0" y="210312"/>
                </a:lnTo>
                <a:lnTo>
                  <a:pt x="1100328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88486" y="6153150"/>
            <a:ext cx="1100327" cy="210312"/>
          </a:xfrm>
          <a:custGeom>
            <a:avLst/>
            <a:gdLst/>
            <a:ahLst/>
            <a:cxnLst/>
            <a:rect l="l" t="t" r="r" b="b"/>
            <a:pathLst>
              <a:path w="1100327" h="210312">
                <a:moveTo>
                  <a:pt x="1100327" y="210312"/>
                </a:moveTo>
                <a:lnTo>
                  <a:pt x="1100327" y="0"/>
                </a:lnTo>
                <a:lnTo>
                  <a:pt x="0" y="0"/>
                </a:lnTo>
                <a:lnTo>
                  <a:pt x="0" y="210312"/>
                </a:lnTo>
                <a:lnTo>
                  <a:pt x="1100327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88486" y="6433565"/>
            <a:ext cx="1100327" cy="210312"/>
          </a:xfrm>
          <a:custGeom>
            <a:avLst/>
            <a:gdLst/>
            <a:ahLst/>
            <a:cxnLst/>
            <a:rect l="l" t="t" r="r" b="b"/>
            <a:pathLst>
              <a:path w="1100327" h="210311">
                <a:moveTo>
                  <a:pt x="1100327" y="210312"/>
                </a:moveTo>
                <a:lnTo>
                  <a:pt x="1100327" y="0"/>
                </a:lnTo>
                <a:lnTo>
                  <a:pt x="0" y="0"/>
                </a:lnTo>
                <a:lnTo>
                  <a:pt x="0" y="210312"/>
                </a:lnTo>
                <a:lnTo>
                  <a:pt x="1100327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88486" y="6713981"/>
            <a:ext cx="1100327" cy="210312"/>
          </a:xfrm>
          <a:custGeom>
            <a:avLst/>
            <a:gdLst/>
            <a:ahLst/>
            <a:cxnLst/>
            <a:rect l="l" t="t" r="r" b="b"/>
            <a:pathLst>
              <a:path w="1100327" h="210312">
                <a:moveTo>
                  <a:pt x="1100327" y="210312"/>
                </a:moveTo>
                <a:lnTo>
                  <a:pt x="1100327" y="0"/>
                </a:lnTo>
                <a:lnTo>
                  <a:pt x="0" y="0"/>
                </a:lnTo>
                <a:lnTo>
                  <a:pt x="0" y="210312"/>
                </a:lnTo>
                <a:lnTo>
                  <a:pt x="1100327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88486" y="6994397"/>
            <a:ext cx="1100327" cy="210311"/>
          </a:xfrm>
          <a:custGeom>
            <a:avLst/>
            <a:gdLst/>
            <a:ahLst/>
            <a:cxnLst/>
            <a:rect l="l" t="t" r="r" b="b"/>
            <a:pathLst>
              <a:path w="1100327" h="210311">
                <a:moveTo>
                  <a:pt x="1100327" y="210311"/>
                </a:moveTo>
                <a:lnTo>
                  <a:pt x="1100327" y="0"/>
                </a:lnTo>
                <a:lnTo>
                  <a:pt x="0" y="0"/>
                </a:lnTo>
                <a:lnTo>
                  <a:pt x="0" y="210311"/>
                </a:lnTo>
                <a:lnTo>
                  <a:pt x="1100327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323590" y="7274814"/>
            <a:ext cx="1165225" cy="210311"/>
          </a:xfrm>
          <a:custGeom>
            <a:avLst/>
            <a:gdLst/>
            <a:ahLst/>
            <a:cxnLst/>
            <a:rect l="l" t="t" r="r" b="b"/>
            <a:pathLst>
              <a:path w="1165225" h="210311">
                <a:moveTo>
                  <a:pt x="1165225" y="210311"/>
                </a:moveTo>
                <a:lnTo>
                  <a:pt x="1165225" y="0"/>
                </a:lnTo>
                <a:lnTo>
                  <a:pt x="0" y="0"/>
                </a:lnTo>
                <a:lnTo>
                  <a:pt x="0" y="210311"/>
                </a:lnTo>
                <a:lnTo>
                  <a:pt x="1165225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323590" y="7555230"/>
            <a:ext cx="1165225" cy="210312"/>
          </a:xfrm>
          <a:custGeom>
            <a:avLst/>
            <a:gdLst/>
            <a:ahLst/>
            <a:cxnLst/>
            <a:rect l="l" t="t" r="r" b="b"/>
            <a:pathLst>
              <a:path w="1165225" h="210312">
                <a:moveTo>
                  <a:pt x="1165225" y="210312"/>
                </a:moveTo>
                <a:lnTo>
                  <a:pt x="1165225" y="0"/>
                </a:lnTo>
                <a:lnTo>
                  <a:pt x="0" y="0"/>
                </a:lnTo>
                <a:lnTo>
                  <a:pt x="0" y="210312"/>
                </a:lnTo>
                <a:lnTo>
                  <a:pt x="1165225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323590" y="7835645"/>
            <a:ext cx="1165225" cy="213359"/>
          </a:xfrm>
          <a:custGeom>
            <a:avLst/>
            <a:gdLst/>
            <a:ahLst/>
            <a:cxnLst/>
            <a:rect l="l" t="t" r="r" b="b"/>
            <a:pathLst>
              <a:path w="1165225" h="213359">
                <a:moveTo>
                  <a:pt x="1165225" y="213359"/>
                </a:moveTo>
                <a:lnTo>
                  <a:pt x="1165225" y="0"/>
                </a:lnTo>
                <a:lnTo>
                  <a:pt x="0" y="0"/>
                </a:lnTo>
                <a:lnTo>
                  <a:pt x="0" y="213359"/>
                </a:lnTo>
                <a:lnTo>
                  <a:pt x="1165225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323590" y="8116061"/>
            <a:ext cx="1165225" cy="213360"/>
          </a:xfrm>
          <a:custGeom>
            <a:avLst/>
            <a:gdLst/>
            <a:ahLst/>
            <a:cxnLst/>
            <a:rect l="l" t="t" r="r" b="b"/>
            <a:pathLst>
              <a:path w="1165225" h="213360">
                <a:moveTo>
                  <a:pt x="1165225" y="213360"/>
                </a:moveTo>
                <a:lnTo>
                  <a:pt x="1165225" y="0"/>
                </a:lnTo>
                <a:lnTo>
                  <a:pt x="0" y="0"/>
                </a:lnTo>
                <a:lnTo>
                  <a:pt x="0" y="213360"/>
                </a:lnTo>
                <a:lnTo>
                  <a:pt x="1165225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323590" y="8399526"/>
            <a:ext cx="1165225" cy="210312"/>
          </a:xfrm>
          <a:custGeom>
            <a:avLst/>
            <a:gdLst/>
            <a:ahLst/>
            <a:cxnLst/>
            <a:rect l="l" t="t" r="r" b="b"/>
            <a:pathLst>
              <a:path w="1165225" h="210312">
                <a:moveTo>
                  <a:pt x="1165225" y="210312"/>
                </a:moveTo>
                <a:lnTo>
                  <a:pt x="1165225" y="0"/>
                </a:lnTo>
                <a:lnTo>
                  <a:pt x="0" y="0"/>
                </a:lnTo>
                <a:lnTo>
                  <a:pt x="0" y="210312"/>
                </a:lnTo>
                <a:lnTo>
                  <a:pt x="1165225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491228" y="781812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4781550" y="84226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716526" y="11229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16526" y="14039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651628" y="16847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619625" y="196570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619625" y="224650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522089" y="25271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457446" y="280822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457446" y="30888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457446" y="336994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424934" y="3650741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392548" y="39316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392548" y="421246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359909" y="44931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359909" y="47741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359909" y="50548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359909" y="533590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364482" y="561670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364482" y="589762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364482" y="617842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364482" y="645909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364482" y="674014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364482" y="702081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197858" y="84226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132834" y="11229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132834" y="14039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068317" y="168478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035933" y="1965706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035933" y="224650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938778" y="25271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873753" y="280822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873753" y="30888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873753" y="336994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841241" y="365074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809238" y="393166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809238" y="421246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776217" y="44931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776217" y="47741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776217" y="50548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776217" y="533590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744214" y="56167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744214" y="589762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744214" y="617842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744214" y="645909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744214" y="674014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744214" y="70208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678173" y="7301865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678173" y="7582661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678173" y="7863585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678173" y="8144382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678173" y="8425053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987676" y="842264"/>
            <a:ext cx="126682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l</a:t>
            </a:r>
            <a:endParaRPr sz="10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419604" y="1122984"/>
            <a:ext cx="837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294889" y="1403984"/>
            <a:ext cx="9626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Re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pon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ab</a:t>
            </a:r>
            <a:r>
              <a:rPr sz="1000" spc="15" dirty="0" smtClean="0">
                <a:latin typeface="Arial"/>
                <a:cs typeface="Arial"/>
              </a:rPr>
              <a:t>ili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589657" y="1684781"/>
            <a:ext cx="6686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H</a:t>
            </a:r>
            <a:r>
              <a:rPr sz="1000" spc="-10" dirty="0" smtClean="0">
                <a:latin typeface="Arial"/>
                <a:cs typeface="Arial"/>
              </a:rPr>
              <a:t>one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519808" y="1965706"/>
            <a:ext cx="17386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5" dirty="0" smtClean="0">
                <a:latin typeface="Arial"/>
                <a:cs typeface="Arial"/>
              </a:rPr>
              <a:t>n</a:t>
            </a:r>
            <a:r>
              <a:rPr sz="1000" spc="-100" dirty="0" smtClean="0">
                <a:latin typeface="Arial"/>
                <a:cs typeface="Arial"/>
              </a:rPr>
              <a:t> </a:t>
            </a:r>
            <a:r>
              <a:rPr sz="1000" spc="5" dirty="0" smtClean="0">
                <a:latin typeface="Arial"/>
                <a:cs typeface="Arial"/>
              </a:rPr>
              <a:t>cí</a:t>
            </a:r>
            <a:r>
              <a:rPr sz="1000" spc="50" dirty="0" smtClean="0">
                <a:latin typeface="Arial"/>
                <a:cs typeface="Arial"/>
              </a:rPr>
              <a:t>v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5" dirty="0" smtClean="0">
                <a:latin typeface="Arial"/>
                <a:cs typeface="Arial"/>
              </a:rPr>
              <a:t>/c</a:t>
            </a:r>
            <a:r>
              <a:rPr sz="1000" spc="-10" dirty="0" smtClean="0">
                <a:latin typeface="Arial"/>
                <a:cs typeface="Arial"/>
              </a:rPr>
              <a:t>iudadan</a:t>
            </a:r>
            <a:r>
              <a:rPr sz="1000" spc="5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759710" y="2246503"/>
            <a:ext cx="4978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pe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766441" y="2527172"/>
            <a:ext cx="49339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E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635757" y="2808223"/>
            <a:ext cx="62420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593339" y="3088894"/>
            <a:ext cx="6667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217166" y="3369945"/>
            <a:ext cx="10439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4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il</a:t>
            </a:r>
            <a:r>
              <a:rPr sz="1000" spc="-10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730500" y="3650741"/>
            <a:ext cx="52959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gn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665222" y="3931665"/>
            <a:ext cx="59690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P</a:t>
            </a:r>
            <a:r>
              <a:rPr sz="1000" spc="10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5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593339" y="4212463"/>
            <a:ext cx="66929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511298" y="4493133"/>
            <a:ext cx="74612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Coope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endParaRPr sz="10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691510" y="4774184"/>
            <a:ext cx="570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H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il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2900552" y="5054853"/>
            <a:ext cx="35877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Un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2756661" y="5335904"/>
            <a:ext cx="5067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E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5" dirty="0" smtClean="0">
                <a:latin typeface="Arial"/>
                <a:cs typeface="Arial"/>
              </a:rPr>
              <a:t>tí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2671698" y="5616702"/>
            <a:ext cx="58737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770123" y="5897626"/>
            <a:ext cx="48958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A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5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772917" y="6178422"/>
            <a:ext cx="48704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L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be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3083814" y="6459092"/>
            <a:ext cx="17780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10" dirty="0" smtClean="0">
                <a:latin typeface="Arial"/>
                <a:cs typeface="Arial"/>
              </a:rPr>
              <a:t>Fe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896236" y="6740143"/>
            <a:ext cx="13652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on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0" dirty="0" smtClean="0">
                <a:latin typeface="Arial"/>
                <a:cs typeface="Arial"/>
              </a:rPr>
              <a:t>za</a:t>
            </a:r>
            <a:r>
              <a:rPr sz="1000" spc="-7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l </a:t>
            </a:r>
            <a:r>
              <a:rPr sz="1000" spc="-10" dirty="0" smtClean="0">
                <a:latin typeface="Arial"/>
                <a:cs typeface="Arial"/>
              </a:rPr>
              <a:t>p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15" dirty="0" smtClean="0">
                <a:latin typeface="Arial"/>
                <a:cs typeface="Arial"/>
              </a:rPr>
              <a:t>ji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2544317" y="7020814"/>
            <a:ext cx="71501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b</a:t>
            </a:r>
            <a:r>
              <a:rPr sz="1000" spc="15" dirty="0" smtClean="0">
                <a:latin typeface="Arial"/>
                <a:cs typeface="Arial"/>
              </a:rPr>
              <a:t>ili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2013585" y="7301865"/>
            <a:ext cx="124841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4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c</a:t>
            </a:r>
            <a:r>
              <a:rPr sz="1000" spc="-5" dirty="0" smtClean="0">
                <a:latin typeface="Arial"/>
                <a:cs typeface="Arial"/>
              </a:rPr>
              <a:t>u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2560447" y="7582661"/>
            <a:ext cx="70040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un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ua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2701289" y="7863585"/>
            <a:ext cx="55689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D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707639" y="8144382"/>
            <a:ext cx="55372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Do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2589657" y="8425053"/>
            <a:ext cx="66992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4547637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3975756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BEBEB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4425188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881" y="51935"/>
                </a:moveTo>
                <a:lnTo>
                  <a:pt x="467965" y="45520"/>
                </a:lnTo>
                <a:lnTo>
                  <a:pt x="0" y="44069"/>
                </a:lnTo>
                <a:lnTo>
                  <a:pt x="0" y="56769"/>
                </a:lnTo>
                <a:lnTo>
                  <a:pt x="468008" y="58220"/>
                </a:lnTo>
                <a:lnTo>
                  <a:pt x="478881" y="51935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45593"/>
                </a:lnTo>
                <a:lnTo>
                  <a:pt x="491363" y="58293"/>
                </a:lnTo>
                <a:lnTo>
                  <a:pt x="467965" y="58245"/>
                </a:lnTo>
                <a:lnTo>
                  <a:pt x="411734" y="90755"/>
                </a:lnTo>
                <a:lnTo>
                  <a:pt x="408939" y="92456"/>
                </a:lnTo>
                <a:lnTo>
                  <a:pt x="407797" y="96266"/>
                </a:lnTo>
                <a:lnTo>
                  <a:pt x="411352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544" y="0"/>
                </a:lnTo>
                <a:lnTo>
                  <a:pt x="411734" y="1016"/>
                </a:lnTo>
                <a:lnTo>
                  <a:pt x="409956" y="4064"/>
                </a:lnTo>
                <a:lnTo>
                  <a:pt x="408177" y="6985"/>
                </a:lnTo>
                <a:lnTo>
                  <a:pt x="409194" y="10922"/>
                </a:lnTo>
                <a:lnTo>
                  <a:pt x="412114" y="12700"/>
                </a:lnTo>
                <a:lnTo>
                  <a:pt x="467965" y="45520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91489" y="45593"/>
                </a:moveTo>
                <a:lnTo>
                  <a:pt x="467965" y="45520"/>
                </a:lnTo>
                <a:lnTo>
                  <a:pt x="478881" y="51935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363" y="58293"/>
                </a:lnTo>
                <a:lnTo>
                  <a:pt x="491489" y="4559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46482"/>
                </a:lnTo>
                <a:lnTo>
                  <a:pt x="488188" y="57403"/>
                </a:lnTo>
                <a:lnTo>
                  <a:pt x="478881" y="51935"/>
                </a:lnTo>
                <a:lnTo>
                  <a:pt x="46800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88314" y="46482"/>
                </a:moveTo>
                <a:lnTo>
                  <a:pt x="478881" y="51935"/>
                </a:lnTo>
                <a:lnTo>
                  <a:pt x="488188" y="57403"/>
                </a:lnTo>
                <a:lnTo>
                  <a:pt x="488314" y="4648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782186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265" y="7111"/>
                </a:moveTo>
                <a:lnTo>
                  <a:pt x="92710" y="1015"/>
                </a:lnTo>
                <a:lnTo>
                  <a:pt x="88773" y="0"/>
                </a:lnTo>
                <a:lnTo>
                  <a:pt x="85851" y="1777"/>
                </a:lnTo>
                <a:lnTo>
                  <a:pt x="0" y="51434"/>
                </a:lnTo>
                <a:lnTo>
                  <a:pt x="12573" y="58814"/>
                </a:lnTo>
                <a:lnTo>
                  <a:pt x="12700" y="45084"/>
                </a:lnTo>
                <a:lnTo>
                  <a:pt x="36141" y="45157"/>
                </a:lnTo>
                <a:lnTo>
                  <a:pt x="95250" y="10922"/>
                </a:lnTo>
                <a:lnTo>
                  <a:pt x="96265" y="7111"/>
                </a:lnTo>
                <a:close/>
              </a:path>
              <a:path w="504063" h="103377">
                <a:moveTo>
                  <a:pt x="36141" y="45157"/>
                </a:moveTo>
                <a:lnTo>
                  <a:pt x="12700" y="45084"/>
                </a:lnTo>
                <a:lnTo>
                  <a:pt x="12573" y="57784"/>
                </a:lnTo>
                <a:lnTo>
                  <a:pt x="15875" y="57795"/>
                </a:lnTo>
                <a:lnTo>
                  <a:pt x="15875" y="45974"/>
                </a:lnTo>
                <a:lnTo>
                  <a:pt x="25236" y="51473"/>
                </a:lnTo>
                <a:lnTo>
                  <a:pt x="36141" y="45157"/>
                </a:lnTo>
                <a:close/>
              </a:path>
              <a:path w="504063" h="103377">
                <a:moveTo>
                  <a:pt x="96012" y="96265"/>
                </a:moveTo>
                <a:lnTo>
                  <a:pt x="94996" y="92455"/>
                </a:lnTo>
                <a:lnTo>
                  <a:pt x="36141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8518" y="103377"/>
                </a:lnTo>
                <a:lnTo>
                  <a:pt x="92455" y="102361"/>
                </a:lnTo>
                <a:lnTo>
                  <a:pt x="96012" y="96265"/>
                </a:lnTo>
                <a:close/>
              </a:path>
              <a:path w="504063" h="103377">
                <a:moveTo>
                  <a:pt x="25236" y="51473"/>
                </a:moveTo>
                <a:lnTo>
                  <a:pt x="15875" y="45974"/>
                </a:lnTo>
                <a:lnTo>
                  <a:pt x="15875" y="56895"/>
                </a:lnTo>
                <a:lnTo>
                  <a:pt x="25236" y="51473"/>
                </a:lnTo>
                <a:close/>
              </a:path>
              <a:path w="504063" h="103377">
                <a:moveTo>
                  <a:pt x="36103" y="57857"/>
                </a:moveTo>
                <a:lnTo>
                  <a:pt x="25236" y="51473"/>
                </a:lnTo>
                <a:lnTo>
                  <a:pt x="15875" y="56895"/>
                </a:lnTo>
                <a:lnTo>
                  <a:pt x="15875" y="57795"/>
                </a:lnTo>
                <a:lnTo>
                  <a:pt x="36103" y="57857"/>
                </a:lnTo>
                <a:close/>
              </a:path>
              <a:path w="504063" h="103377">
                <a:moveTo>
                  <a:pt x="504063" y="59308"/>
                </a:moveTo>
                <a:lnTo>
                  <a:pt x="504063" y="46608"/>
                </a:lnTo>
                <a:lnTo>
                  <a:pt x="36141" y="45157"/>
                </a:lnTo>
                <a:lnTo>
                  <a:pt x="25236" y="51473"/>
                </a:lnTo>
                <a:lnTo>
                  <a:pt x="36103" y="57857"/>
                </a:lnTo>
                <a:lnTo>
                  <a:pt x="504063" y="593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6254419" y="5664453"/>
            <a:ext cx="573405" cy="340296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 se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800">
              <a:latin typeface="Calibri"/>
              <a:cs typeface="Calibri"/>
            </a:endParaRPr>
          </a:p>
          <a:p>
            <a:pPr marL="138747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en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5629655" y="850391"/>
            <a:ext cx="335279" cy="19537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629655" y="2529839"/>
            <a:ext cx="33527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5844794" y="976375"/>
            <a:ext cx="267335" cy="170307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99872" y="893063"/>
            <a:ext cx="3279648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505200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4331" y="746252"/>
            <a:ext cx="30289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6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D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SPU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451219" y="47879"/>
            <a:ext cx="261556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del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765935"/>
            <a:ext cx="5715000" cy="16002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222247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279904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37559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98264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55665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74421" y="3435984"/>
            <a:ext cx="836294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uy bue</a:t>
            </a:r>
            <a:r>
              <a:rPr sz="1200" spc="-15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88439" y="3435984"/>
            <a:ext cx="5251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B</a:t>
            </a:r>
            <a:r>
              <a:rPr sz="1200" spc="-10" dirty="0" smtClean="0">
                <a:latin typeface="Calibri"/>
                <a:cs typeface="Calibri"/>
              </a:rPr>
              <a:t>ue</a:t>
            </a:r>
            <a:r>
              <a:rPr sz="1200" spc="-15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510789" y="3435984"/>
            <a:ext cx="60261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-5" dirty="0" smtClean="0">
                <a:latin typeface="Calibri"/>
                <a:cs typeface="Calibri"/>
              </a:rPr>
              <a:t>ar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645534" y="3435984"/>
            <a:ext cx="4457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Mal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66920" y="3435984"/>
            <a:ext cx="7537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r>
              <a:rPr sz="1200" spc="5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uy mal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65759" y="2878582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786254" y="2858389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18002" y="1984247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38702" y="1804670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47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936997" y="2764790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3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800088" y="527304"/>
            <a:ext cx="1898903" cy="11490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778495" y="527304"/>
            <a:ext cx="1094231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552943" y="1752600"/>
            <a:ext cx="438911" cy="387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680959" y="1752600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84982" y="3909059"/>
            <a:ext cx="5715000" cy="16001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307841" y="548640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365497" y="548640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23153" y="548640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480809" y="548640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541514" y="548640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598916" y="5486400"/>
            <a:ext cx="0" cy="49021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7104126" y="683640"/>
            <a:ext cx="1397000" cy="17754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418713" y="5580278"/>
            <a:ext cx="283972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1226185" algn="l"/>
                <a:tab pos="2248535" algn="l"/>
              </a:tabLst>
            </a:pPr>
            <a:r>
              <a:rPr sz="1200" dirty="0" smtClean="0">
                <a:latin typeface="Calibri"/>
                <a:cs typeface="Calibri"/>
              </a:rPr>
              <a:t>5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0" dirty="0" smtClean="0">
                <a:latin typeface="Calibri"/>
                <a:cs typeface="Calibri"/>
              </a:rPr>
              <a:t>y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bu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	4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0" dirty="0" smtClean="0">
                <a:latin typeface="Calibri"/>
                <a:cs typeface="Calibri"/>
              </a:rPr>
              <a:t>Bu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-10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	3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30" dirty="0" smtClean="0">
                <a:latin typeface="Calibri"/>
                <a:cs typeface="Calibri"/>
              </a:rPr>
              <a:t>R</a:t>
            </a:r>
            <a:r>
              <a:rPr sz="1200" spc="0" dirty="0" smtClean="0">
                <a:latin typeface="Calibri"/>
                <a:cs typeface="Calibri"/>
              </a:rPr>
              <a:t>e</a:t>
            </a:r>
            <a:r>
              <a:rPr sz="1200" spc="10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0" dirty="0" smtClean="0">
                <a:latin typeface="Calibri"/>
                <a:cs typeface="Calibri"/>
              </a:rPr>
              <a:t>ar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789801" y="5580278"/>
            <a:ext cx="446405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2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Ma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711185" y="5580278"/>
            <a:ext cx="753745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1</a:t>
            </a:r>
            <a:r>
              <a:rPr sz="1200" spc="5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0" dirty="0" smtClean="0">
                <a:latin typeface="Calibri"/>
                <a:cs typeface="Calibri"/>
              </a:rPr>
              <a:t>y</a:t>
            </a:r>
            <a:r>
              <a:rPr sz="1200" spc="-5" dirty="0" smtClean="0">
                <a:latin typeface="Calibri"/>
                <a:cs typeface="Calibri"/>
              </a:rPr>
              <a:t> </a:t>
            </a:r>
            <a:r>
              <a:rPr sz="1200" spc="0" dirty="0" smtClean="0">
                <a:latin typeface="Calibri"/>
                <a:cs typeface="Calibri"/>
              </a:rPr>
              <a:t>ma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808221" y="4805426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3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865623" y="4565015"/>
            <a:ext cx="4025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7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962269" y="4175505"/>
            <a:ext cx="4025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27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8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983094" y="3798442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38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9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8081264" y="4843526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3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698993" y="2530983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465832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465832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28472" y="3599688"/>
            <a:ext cx="1898903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06879" y="3599688"/>
            <a:ext cx="1094232" cy="11490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81327" y="4824984"/>
            <a:ext cx="438911" cy="387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09344" y="4824984"/>
            <a:ext cx="368807" cy="387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1139444" y="378498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2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5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29716" y="3756659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481327" y="5538215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609344" y="5538215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0248" y="6178296"/>
            <a:ext cx="2142744" cy="34137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313432" y="6169152"/>
            <a:ext cx="353568" cy="37185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362200" y="6169152"/>
            <a:ext cx="3983736" cy="37185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380488" y="6443470"/>
            <a:ext cx="2026919" cy="3718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02608" y="6443470"/>
            <a:ext cx="356615" cy="37185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584403" y="6003950"/>
            <a:ext cx="5568315" cy="57277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948180" marR="12700" indent="-1936114">
              <a:lnSpc>
                <a:spcPct val="10000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618,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0.960)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1.751</a:t>
            </a:r>
            <a:r>
              <a:rPr sz="1600" b="1" spc="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=0.190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5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TIC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E,</a:t>
            </a:r>
            <a:r>
              <a:rPr sz="18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-17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 DI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361688" y="557783"/>
            <a:ext cx="1060704" cy="64099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153534" y="569976"/>
            <a:ext cx="219455" cy="213359"/>
          </a:xfrm>
          <a:custGeom>
            <a:avLst/>
            <a:gdLst/>
            <a:ahLst/>
            <a:cxnLst/>
            <a:rect l="l" t="t" r="r" b="b"/>
            <a:pathLst>
              <a:path w="219455" h="213359">
                <a:moveTo>
                  <a:pt x="219455" y="213359"/>
                </a:moveTo>
                <a:lnTo>
                  <a:pt x="219455" y="0"/>
                </a:lnTo>
                <a:lnTo>
                  <a:pt x="0" y="0"/>
                </a:lnTo>
                <a:lnTo>
                  <a:pt x="0" y="213359"/>
                </a:lnTo>
                <a:lnTo>
                  <a:pt x="219455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083430" y="853439"/>
            <a:ext cx="289560" cy="210311"/>
          </a:xfrm>
          <a:custGeom>
            <a:avLst/>
            <a:gdLst/>
            <a:ahLst/>
            <a:cxnLst/>
            <a:rect l="l" t="t" r="r" b="b"/>
            <a:pathLst>
              <a:path w="289560" h="210311">
                <a:moveTo>
                  <a:pt x="289560" y="210311"/>
                </a:moveTo>
                <a:lnTo>
                  <a:pt x="289560" y="0"/>
                </a:lnTo>
                <a:lnTo>
                  <a:pt x="0" y="0"/>
                </a:lnTo>
                <a:lnTo>
                  <a:pt x="0" y="210311"/>
                </a:lnTo>
                <a:lnTo>
                  <a:pt x="289560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83430" y="1133855"/>
            <a:ext cx="289560" cy="210312"/>
          </a:xfrm>
          <a:custGeom>
            <a:avLst/>
            <a:gdLst/>
            <a:ahLst/>
            <a:cxnLst/>
            <a:rect l="l" t="t" r="r" b="b"/>
            <a:pathLst>
              <a:path w="289560" h="210312">
                <a:moveTo>
                  <a:pt x="289560" y="210312"/>
                </a:moveTo>
                <a:lnTo>
                  <a:pt x="289560" y="0"/>
                </a:lnTo>
                <a:lnTo>
                  <a:pt x="0" y="0"/>
                </a:lnTo>
                <a:lnTo>
                  <a:pt x="0" y="210312"/>
                </a:lnTo>
                <a:lnTo>
                  <a:pt x="289560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83430" y="1414272"/>
            <a:ext cx="289560" cy="210311"/>
          </a:xfrm>
          <a:custGeom>
            <a:avLst/>
            <a:gdLst/>
            <a:ahLst/>
            <a:cxnLst/>
            <a:rect l="l" t="t" r="r" b="b"/>
            <a:pathLst>
              <a:path w="289560" h="210311">
                <a:moveTo>
                  <a:pt x="289560" y="210311"/>
                </a:moveTo>
                <a:lnTo>
                  <a:pt x="289560" y="0"/>
                </a:lnTo>
                <a:lnTo>
                  <a:pt x="0" y="0"/>
                </a:lnTo>
                <a:lnTo>
                  <a:pt x="0" y="210311"/>
                </a:lnTo>
                <a:lnTo>
                  <a:pt x="289560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07230" y="1694688"/>
            <a:ext cx="365760" cy="210312"/>
          </a:xfrm>
          <a:custGeom>
            <a:avLst/>
            <a:gdLst/>
            <a:ahLst/>
            <a:cxnLst/>
            <a:rect l="l" t="t" r="r" b="b"/>
            <a:pathLst>
              <a:path w="365760" h="210312">
                <a:moveTo>
                  <a:pt x="365760" y="210312"/>
                </a:moveTo>
                <a:lnTo>
                  <a:pt x="365760" y="0"/>
                </a:lnTo>
                <a:lnTo>
                  <a:pt x="0" y="0"/>
                </a:lnTo>
                <a:lnTo>
                  <a:pt x="0" y="210312"/>
                </a:lnTo>
                <a:lnTo>
                  <a:pt x="365760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63975" y="1975104"/>
            <a:ext cx="509015" cy="210311"/>
          </a:xfrm>
          <a:custGeom>
            <a:avLst/>
            <a:gdLst/>
            <a:ahLst/>
            <a:cxnLst/>
            <a:rect l="l" t="t" r="r" b="b"/>
            <a:pathLst>
              <a:path w="509015" h="210311">
                <a:moveTo>
                  <a:pt x="509015" y="210312"/>
                </a:moveTo>
                <a:lnTo>
                  <a:pt x="509015" y="0"/>
                </a:lnTo>
                <a:lnTo>
                  <a:pt x="0" y="0"/>
                </a:lnTo>
                <a:lnTo>
                  <a:pt x="0" y="210312"/>
                </a:lnTo>
                <a:lnTo>
                  <a:pt x="509015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63975" y="2255520"/>
            <a:ext cx="509015" cy="210312"/>
          </a:xfrm>
          <a:custGeom>
            <a:avLst/>
            <a:gdLst/>
            <a:ahLst/>
            <a:cxnLst/>
            <a:rect l="l" t="t" r="r" b="b"/>
            <a:pathLst>
              <a:path w="509015" h="210312">
                <a:moveTo>
                  <a:pt x="509015" y="210312"/>
                </a:moveTo>
                <a:lnTo>
                  <a:pt x="509015" y="0"/>
                </a:lnTo>
                <a:lnTo>
                  <a:pt x="0" y="0"/>
                </a:lnTo>
                <a:lnTo>
                  <a:pt x="0" y="210312"/>
                </a:lnTo>
                <a:lnTo>
                  <a:pt x="509015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44519" y="2535935"/>
            <a:ext cx="728471" cy="213360"/>
          </a:xfrm>
          <a:custGeom>
            <a:avLst/>
            <a:gdLst/>
            <a:ahLst/>
            <a:cxnLst/>
            <a:rect l="l" t="t" r="r" b="b"/>
            <a:pathLst>
              <a:path w="728471" h="213360">
                <a:moveTo>
                  <a:pt x="728471" y="213360"/>
                </a:moveTo>
                <a:lnTo>
                  <a:pt x="728471" y="0"/>
                </a:lnTo>
                <a:lnTo>
                  <a:pt x="0" y="0"/>
                </a:lnTo>
                <a:lnTo>
                  <a:pt x="0" y="213360"/>
                </a:lnTo>
                <a:lnTo>
                  <a:pt x="728471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71366" y="2816351"/>
            <a:ext cx="801624" cy="213359"/>
          </a:xfrm>
          <a:custGeom>
            <a:avLst/>
            <a:gdLst/>
            <a:ahLst/>
            <a:cxnLst/>
            <a:rect l="l" t="t" r="r" b="b"/>
            <a:pathLst>
              <a:path w="801624" h="213359">
                <a:moveTo>
                  <a:pt x="801624" y="213359"/>
                </a:moveTo>
                <a:lnTo>
                  <a:pt x="801624" y="0"/>
                </a:lnTo>
                <a:lnTo>
                  <a:pt x="0" y="0"/>
                </a:lnTo>
                <a:lnTo>
                  <a:pt x="0" y="213359"/>
                </a:lnTo>
                <a:lnTo>
                  <a:pt x="801624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71366" y="3096767"/>
            <a:ext cx="801624" cy="213360"/>
          </a:xfrm>
          <a:custGeom>
            <a:avLst/>
            <a:gdLst/>
            <a:ahLst/>
            <a:cxnLst/>
            <a:rect l="l" t="t" r="r" b="b"/>
            <a:pathLst>
              <a:path w="801624" h="213360">
                <a:moveTo>
                  <a:pt x="801624" y="213360"/>
                </a:moveTo>
                <a:lnTo>
                  <a:pt x="801624" y="0"/>
                </a:lnTo>
                <a:lnTo>
                  <a:pt x="0" y="0"/>
                </a:lnTo>
                <a:lnTo>
                  <a:pt x="0" y="213360"/>
                </a:lnTo>
                <a:lnTo>
                  <a:pt x="801624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25063" y="3380232"/>
            <a:ext cx="947927" cy="210312"/>
          </a:xfrm>
          <a:custGeom>
            <a:avLst/>
            <a:gdLst/>
            <a:ahLst/>
            <a:cxnLst/>
            <a:rect l="l" t="t" r="r" b="b"/>
            <a:pathLst>
              <a:path w="947927" h="210312">
                <a:moveTo>
                  <a:pt x="947927" y="210312"/>
                </a:moveTo>
                <a:lnTo>
                  <a:pt x="947927" y="0"/>
                </a:lnTo>
                <a:lnTo>
                  <a:pt x="0" y="0"/>
                </a:lnTo>
                <a:lnTo>
                  <a:pt x="0" y="210312"/>
                </a:lnTo>
                <a:lnTo>
                  <a:pt x="947927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51910" y="3660647"/>
            <a:ext cx="1021079" cy="210312"/>
          </a:xfrm>
          <a:custGeom>
            <a:avLst/>
            <a:gdLst/>
            <a:ahLst/>
            <a:cxnLst/>
            <a:rect l="l" t="t" r="r" b="b"/>
            <a:pathLst>
              <a:path w="1021079" h="210312">
                <a:moveTo>
                  <a:pt x="1021079" y="210312"/>
                </a:moveTo>
                <a:lnTo>
                  <a:pt x="1021079" y="0"/>
                </a:lnTo>
                <a:lnTo>
                  <a:pt x="0" y="0"/>
                </a:lnTo>
                <a:lnTo>
                  <a:pt x="0" y="210312"/>
                </a:lnTo>
                <a:lnTo>
                  <a:pt x="1021079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351910" y="3941064"/>
            <a:ext cx="1021079" cy="210312"/>
          </a:xfrm>
          <a:custGeom>
            <a:avLst/>
            <a:gdLst/>
            <a:ahLst/>
            <a:cxnLst/>
            <a:rect l="l" t="t" r="r" b="b"/>
            <a:pathLst>
              <a:path w="1021079" h="210312">
                <a:moveTo>
                  <a:pt x="1021079" y="210312"/>
                </a:moveTo>
                <a:lnTo>
                  <a:pt x="1021079" y="0"/>
                </a:lnTo>
                <a:lnTo>
                  <a:pt x="0" y="0"/>
                </a:lnTo>
                <a:lnTo>
                  <a:pt x="0" y="210312"/>
                </a:lnTo>
                <a:lnTo>
                  <a:pt x="1021079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310890" y="4221479"/>
            <a:ext cx="1062101" cy="210312"/>
          </a:xfrm>
          <a:custGeom>
            <a:avLst/>
            <a:gdLst/>
            <a:ahLst/>
            <a:cxnLst/>
            <a:rect l="l" t="t" r="r" b="b"/>
            <a:pathLst>
              <a:path w="1062101" h="210312">
                <a:moveTo>
                  <a:pt x="1062101" y="210312"/>
                </a:moveTo>
                <a:lnTo>
                  <a:pt x="1062101" y="0"/>
                </a:lnTo>
                <a:lnTo>
                  <a:pt x="0" y="0"/>
                </a:lnTo>
                <a:lnTo>
                  <a:pt x="0" y="210312"/>
                </a:lnTo>
                <a:lnTo>
                  <a:pt x="1062101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310890" y="4501896"/>
            <a:ext cx="1062101" cy="210312"/>
          </a:xfrm>
          <a:custGeom>
            <a:avLst/>
            <a:gdLst/>
            <a:ahLst/>
            <a:cxnLst/>
            <a:rect l="l" t="t" r="r" b="b"/>
            <a:pathLst>
              <a:path w="1062101" h="210312">
                <a:moveTo>
                  <a:pt x="1062101" y="210312"/>
                </a:moveTo>
                <a:lnTo>
                  <a:pt x="1062101" y="0"/>
                </a:lnTo>
                <a:lnTo>
                  <a:pt x="0" y="0"/>
                </a:lnTo>
                <a:lnTo>
                  <a:pt x="0" y="210312"/>
                </a:lnTo>
                <a:lnTo>
                  <a:pt x="1062101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310890" y="4782311"/>
            <a:ext cx="1062101" cy="210312"/>
          </a:xfrm>
          <a:custGeom>
            <a:avLst/>
            <a:gdLst/>
            <a:ahLst/>
            <a:cxnLst/>
            <a:rect l="l" t="t" r="r" b="b"/>
            <a:pathLst>
              <a:path w="1062101" h="210312">
                <a:moveTo>
                  <a:pt x="1062101" y="210312"/>
                </a:moveTo>
                <a:lnTo>
                  <a:pt x="1062101" y="0"/>
                </a:lnTo>
                <a:lnTo>
                  <a:pt x="0" y="0"/>
                </a:lnTo>
                <a:lnTo>
                  <a:pt x="0" y="210312"/>
                </a:lnTo>
                <a:lnTo>
                  <a:pt x="1062101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10890" y="5062728"/>
            <a:ext cx="1062101" cy="213360"/>
          </a:xfrm>
          <a:custGeom>
            <a:avLst/>
            <a:gdLst/>
            <a:ahLst/>
            <a:cxnLst/>
            <a:rect l="l" t="t" r="r" b="b"/>
            <a:pathLst>
              <a:path w="1062101" h="213360">
                <a:moveTo>
                  <a:pt x="1062101" y="213360"/>
                </a:moveTo>
                <a:lnTo>
                  <a:pt x="1062101" y="0"/>
                </a:lnTo>
                <a:lnTo>
                  <a:pt x="0" y="0"/>
                </a:lnTo>
                <a:lnTo>
                  <a:pt x="0" y="213360"/>
                </a:lnTo>
                <a:lnTo>
                  <a:pt x="1062101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10890" y="5343144"/>
            <a:ext cx="1062101" cy="213359"/>
          </a:xfrm>
          <a:custGeom>
            <a:avLst/>
            <a:gdLst/>
            <a:ahLst/>
            <a:cxnLst/>
            <a:rect l="l" t="t" r="r" b="b"/>
            <a:pathLst>
              <a:path w="1062101" h="213359">
                <a:moveTo>
                  <a:pt x="1062101" y="213359"/>
                </a:moveTo>
                <a:lnTo>
                  <a:pt x="1062101" y="0"/>
                </a:lnTo>
                <a:lnTo>
                  <a:pt x="0" y="0"/>
                </a:lnTo>
                <a:lnTo>
                  <a:pt x="0" y="213359"/>
                </a:lnTo>
                <a:lnTo>
                  <a:pt x="1062101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310890" y="5626608"/>
            <a:ext cx="1062101" cy="210312"/>
          </a:xfrm>
          <a:custGeom>
            <a:avLst/>
            <a:gdLst/>
            <a:ahLst/>
            <a:cxnLst/>
            <a:rect l="l" t="t" r="r" b="b"/>
            <a:pathLst>
              <a:path w="1062101" h="210312">
                <a:moveTo>
                  <a:pt x="1062101" y="210312"/>
                </a:moveTo>
                <a:lnTo>
                  <a:pt x="1062101" y="0"/>
                </a:lnTo>
                <a:lnTo>
                  <a:pt x="0" y="0"/>
                </a:lnTo>
                <a:lnTo>
                  <a:pt x="0" y="210312"/>
                </a:lnTo>
                <a:lnTo>
                  <a:pt x="1062101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10890" y="5907023"/>
            <a:ext cx="1062101" cy="210312"/>
          </a:xfrm>
          <a:custGeom>
            <a:avLst/>
            <a:gdLst/>
            <a:ahLst/>
            <a:cxnLst/>
            <a:rect l="l" t="t" r="r" b="b"/>
            <a:pathLst>
              <a:path w="1062101" h="210312">
                <a:moveTo>
                  <a:pt x="1062101" y="210312"/>
                </a:moveTo>
                <a:lnTo>
                  <a:pt x="1062101" y="0"/>
                </a:lnTo>
                <a:lnTo>
                  <a:pt x="0" y="0"/>
                </a:lnTo>
                <a:lnTo>
                  <a:pt x="0" y="210312"/>
                </a:lnTo>
                <a:lnTo>
                  <a:pt x="1062101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10890" y="6187440"/>
            <a:ext cx="1062101" cy="210312"/>
          </a:xfrm>
          <a:custGeom>
            <a:avLst/>
            <a:gdLst/>
            <a:ahLst/>
            <a:cxnLst/>
            <a:rect l="l" t="t" r="r" b="b"/>
            <a:pathLst>
              <a:path w="1062101" h="210312">
                <a:moveTo>
                  <a:pt x="1062101" y="210312"/>
                </a:moveTo>
                <a:lnTo>
                  <a:pt x="1062101" y="0"/>
                </a:lnTo>
                <a:lnTo>
                  <a:pt x="0" y="0"/>
                </a:lnTo>
                <a:lnTo>
                  <a:pt x="0" y="210312"/>
                </a:lnTo>
                <a:lnTo>
                  <a:pt x="1062101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10890" y="6467855"/>
            <a:ext cx="1062101" cy="210312"/>
          </a:xfrm>
          <a:custGeom>
            <a:avLst/>
            <a:gdLst/>
            <a:ahLst/>
            <a:cxnLst/>
            <a:rect l="l" t="t" r="r" b="b"/>
            <a:pathLst>
              <a:path w="1062101" h="210312">
                <a:moveTo>
                  <a:pt x="1062101" y="210312"/>
                </a:moveTo>
                <a:lnTo>
                  <a:pt x="1062101" y="0"/>
                </a:lnTo>
                <a:lnTo>
                  <a:pt x="0" y="0"/>
                </a:lnTo>
                <a:lnTo>
                  <a:pt x="0" y="210312"/>
                </a:lnTo>
                <a:lnTo>
                  <a:pt x="1062101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10890" y="6748271"/>
            <a:ext cx="1062101" cy="210311"/>
          </a:xfrm>
          <a:custGeom>
            <a:avLst/>
            <a:gdLst/>
            <a:ahLst/>
            <a:cxnLst/>
            <a:rect l="l" t="t" r="r" b="b"/>
            <a:pathLst>
              <a:path w="1062101" h="210311">
                <a:moveTo>
                  <a:pt x="1062101" y="210311"/>
                </a:moveTo>
                <a:lnTo>
                  <a:pt x="1062101" y="0"/>
                </a:lnTo>
                <a:lnTo>
                  <a:pt x="0" y="0"/>
                </a:lnTo>
                <a:lnTo>
                  <a:pt x="0" y="210311"/>
                </a:lnTo>
                <a:lnTo>
                  <a:pt x="1062101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310890" y="7028688"/>
            <a:ext cx="1062101" cy="210311"/>
          </a:xfrm>
          <a:custGeom>
            <a:avLst/>
            <a:gdLst/>
            <a:ahLst/>
            <a:cxnLst/>
            <a:rect l="l" t="t" r="r" b="b"/>
            <a:pathLst>
              <a:path w="1062101" h="210311">
                <a:moveTo>
                  <a:pt x="1062101" y="210311"/>
                </a:moveTo>
                <a:lnTo>
                  <a:pt x="1062101" y="0"/>
                </a:lnTo>
                <a:lnTo>
                  <a:pt x="0" y="0"/>
                </a:lnTo>
                <a:lnTo>
                  <a:pt x="0" y="210311"/>
                </a:lnTo>
                <a:lnTo>
                  <a:pt x="1062101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310890" y="7309104"/>
            <a:ext cx="1062101" cy="210312"/>
          </a:xfrm>
          <a:custGeom>
            <a:avLst/>
            <a:gdLst/>
            <a:ahLst/>
            <a:cxnLst/>
            <a:rect l="l" t="t" r="r" b="b"/>
            <a:pathLst>
              <a:path w="1062101" h="210312">
                <a:moveTo>
                  <a:pt x="1062101" y="210312"/>
                </a:moveTo>
                <a:lnTo>
                  <a:pt x="1062101" y="0"/>
                </a:lnTo>
                <a:lnTo>
                  <a:pt x="0" y="0"/>
                </a:lnTo>
                <a:lnTo>
                  <a:pt x="0" y="210312"/>
                </a:lnTo>
                <a:lnTo>
                  <a:pt x="1062101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310890" y="7589519"/>
            <a:ext cx="1062101" cy="213359"/>
          </a:xfrm>
          <a:custGeom>
            <a:avLst/>
            <a:gdLst/>
            <a:ahLst/>
            <a:cxnLst/>
            <a:rect l="l" t="t" r="r" b="b"/>
            <a:pathLst>
              <a:path w="1062101" h="213359">
                <a:moveTo>
                  <a:pt x="1062101" y="213359"/>
                </a:moveTo>
                <a:lnTo>
                  <a:pt x="1062101" y="0"/>
                </a:lnTo>
                <a:lnTo>
                  <a:pt x="0" y="0"/>
                </a:lnTo>
                <a:lnTo>
                  <a:pt x="0" y="213359"/>
                </a:lnTo>
                <a:lnTo>
                  <a:pt x="1062101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310890" y="7869935"/>
            <a:ext cx="1062101" cy="213360"/>
          </a:xfrm>
          <a:custGeom>
            <a:avLst/>
            <a:gdLst/>
            <a:ahLst/>
            <a:cxnLst/>
            <a:rect l="l" t="t" r="r" b="b"/>
            <a:pathLst>
              <a:path w="1062101" h="213360">
                <a:moveTo>
                  <a:pt x="1062101" y="213360"/>
                </a:moveTo>
                <a:lnTo>
                  <a:pt x="1062101" y="0"/>
                </a:lnTo>
                <a:lnTo>
                  <a:pt x="0" y="0"/>
                </a:lnTo>
                <a:lnTo>
                  <a:pt x="0" y="213360"/>
                </a:lnTo>
                <a:lnTo>
                  <a:pt x="1062101" y="2133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310890" y="8153400"/>
            <a:ext cx="1062101" cy="210311"/>
          </a:xfrm>
          <a:custGeom>
            <a:avLst/>
            <a:gdLst/>
            <a:ahLst/>
            <a:cxnLst/>
            <a:rect l="l" t="t" r="r" b="b"/>
            <a:pathLst>
              <a:path w="1062101" h="210311">
                <a:moveTo>
                  <a:pt x="1062101" y="210311"/>
                </a:moveTo>
                <a:lnTo>
                  <a:pt x="1062101" y="0"/>
                </a:lnTo>
                <a:lnTo>
                  <a:pt x="0" y="0"/>
                </a:lnTo>
                <a:lnTo>
                  <a:pt x="0" y="210311"/>
                </a:lnTo>
                <a:lnTo>
                  <a:pt x="1062101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372355" y="537972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4725415" y="5959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689094" y="87701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689094" y="115773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689094" y="14384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652517" y="17194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579746" y="20002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579746" y="22811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470019" y="25619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434078" y="28430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434078" y="31236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360926" y="34043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324350" y="36854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324350" y="396620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288028" y="42471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251452" y="45279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251452" y="48089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251452" y="50896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251705" y="53703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251705" y="565137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251705" y="593217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251705" y="621309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251705" y="649389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251705" y="677494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068826" y="5959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032630" y="87701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032630" y="115773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032630" y="14384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996054" y="17194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923157" y="20002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923157" y="228117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813428" y="25619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777488" y="28430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777488" y="31236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704335" y="34043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667759" y="368541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667759" y="396620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77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631438" y="424713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594861" y="452793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594861" y="48089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88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594861" y="50896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558666" y="537032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558666" y="565137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558666" y="59321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558666" y="62130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558666" y="64938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558666" y="677494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94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488563" y="7055611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488563" y="7336282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488563" y="7617332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488563" y="7898130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488563" y="8179054"/>
            <a:ext cx="456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100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5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420239" y="595985"/>
            <a:ext cx="837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988311" y="877011"/>
            <a:ext cx="126619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5" dirty="0" smtClean="0">
                <a:latin typeface="Arial"/>
                <a:cs typeface="Arial"/>
              </a:rPr>
              <a:t>n</a:t>
            </a:r>
            <a:r>
              <a:rPr sz="1000" spc="-10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5" dirty="0" smtClean="0">
                <a:latin typeface="Arial"/>
                <a:cs typeface="Arial"/>
              </a:rPr>
              <a:t>ct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l</a:t>
            </a:r>
            <a:endParaRPr sz="10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520444" y="1157731"/>
            <a:ext cx="173926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5" dirty="0" smtClean="0">
                <a:latin typeface="Arial"/>
                <a:cs typeface="Arial"/>
              </a:rPr>
              <a:t>í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5" dirty="0" smtClean="0">
                <a:latin typeface="Arial"/>
                <a:cs typeface="Arial"/>
              </a:rPr>
              <a:t>/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iudadan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295525" y="1438402"/>
            <a:ext cx="9626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Re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pon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ab</a:t>
            </a:r>
            <a:r>
              <a:rPr sz="1000" spc="15" dirty="0" smtClean="0">
                <a:latin typeface="Arial"/>
                <a:cs typeface="Arial"/>
              </a:rPr>
              <a:t>ili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590292" y="1719453"/>
            <a:ext cx="6667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Hone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217547" y="2000250"/>
            <a:ext cx="104394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V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4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0" dirty="0" smtClean="0">
                <a:latin typeface="Arial"/>
                <a:cs typeface="Arial"/>
              </a:rPr>
              <a:t>a</a:t>
            </a:r>
            <a:r>
              <a:rPr sz="1000" spc="-25" dirty="0" smtClean="0">
                <a:latin typeface="Arial"/>
                <a:cs typeface="Arial"/>
              </a:rPr>
              <a:t> 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il</a:t>
            </a:r>
            <a:r>
              <a:rPr sz="1000" spc="-10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760345" y="2281173"/>
            <a:ext cx="49593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Re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pe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636266" y="2561971"/>
            <a:ext cx="62547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766822" y="2843021"/>
            <a:ext cx="492759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E</a:t>
            </a:r>
            <a:r>
              <a:rPr sz="1000" spc="-10" dirty="0" smtClean="0">
                <a:latin typeface="Arial"/>
                <a:cs typeface="Arial"/>
              </a:rPr>
              <a:t>qu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5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773426" y="3123691"/>
            <a:ext cx="48704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L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be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560701" y="3404361"/>
            <a:ext cx="70040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un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ua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511679" y="3685413"/>
            <a:ext cx="74612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Coope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endParaRPr sz="10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901188" y="3966209"/>
            <a:ext cx="35877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Un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endParaRPr sz="10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593975" y="4247134"/>
            <a:ext cx="66929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593594" y="4527930"/>
            <a:ext cx="6667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2692145" y="4808982"/>
            <a:ext cx="5689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H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il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5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084322" y="5089652"/>
            <a:ext cx="1771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5" dirty="0" smtClean="0">
                <a:latin typeface="Arial"/>
                <a:cs typeface="Arial"/>
              </a:rPr>
              <a:t>Fe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2665602" y="5370321"/>
            <a:ext cx="5962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u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013966" y="5651372"/>
            <a:ext cx="124523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Rend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50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0" dirty="0" smtClean="0">
                <a:latin typeface="Arial"/>
                <a:cs typeface="Arial"/>
              </a:rPr>
              <a:t>e c</a:t>
            </a:r>
            <a:r>
              <a:rPr sz="1000" spc="-10" dirty="0" smtClean="0">
                <a:latin typeface="Arial"/>
                <a:cs typeface="Arial"/>
              </a:rPr>
              <a:t>uen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672333" y="5932170"/>
            <a:ext cx="58864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M</a:t>
            </a:r>
            <a:r>
              <a:rPr sz="1000" spc="-5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15" dirty="0" smtClean="0">
                <a:latin typeface="Arial"/>
                <a:cs typeface="Arial"/>
              </a:rPr>
              <a:t>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896617" y="6213094"/>
            <a:ext cx="13646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Con</a:t>
            </a:r>
            <a:r>
              <a:rPr sz="1000" spc="30" dirty="0" smtClean="0">
                <a:latin typeface="Arial"/>
                <a:cs typeface="Arial"/>
              </a:rPr>
              <a:t>f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0" dirty="0" smtClean="0">
                <a:latin typeface="Arial"/>
                <a:cs typeface="Arial"/>
              </a:rPr>
              <a:t>za</a:t>
            </a:r>
            <a:r>
              <a:rPr sz="1000" spc="-7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n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l </a:t>
            </a:r>
            <a:r>
              <a:rPr sz="1000" spc="-10" dirty="0" smtClean="0">
                <a:latin typeface="Arial"/>
                <a:cs typeface="Arial"/>
              </a:rPr>
              <a:t>p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15" dirty="0" smtClean="0">
                <a:latin typeface="Arial"/>
                <a:cs typeface="Arial"/>
              </a:rPr>
              <a:t>ji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0" dirty="0" smtClean="0">
                <a:latin typeface="Arial"/>
                <a:cs typeface="Arial"/>
              </a:rPr>
              <a:t>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701544" y="6493891"/>
            <a:ext cx="55689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De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2544572" y="6774942"/>
            <a:ext cx="71501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b</a:t>
            </a:r>
            <a:r>
              <a:rPr sz="1000" spc="15" dirty="0" smtClean="0">
                <a:latin typeface="Arial"/>
                <a:cs typeface="Arial"/>
              </a:rPr>
              <a:t>ili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2770377" y="7055611"/>
            <a:ext cx="48958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A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2731135" y="7336282"/>
            <a:ext cx="52959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D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gn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2708275" y="7617332"/>
            <a:ext cx="5543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D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ili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590292" y="7898130"/>
            <a:ext cx="67056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25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2757297" y="8179054"/>
            <a:ext cx="50482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E</a:t>
            </a:r>
            <a:r>
              <a:rPr sz="1000" spc="20" dirty="0" smtClean="0">
                <a:latin typeface="Arial"/>
                <a:cs typeface="Arial"/>
              </a:rPr>
              <a:t>m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5" dirty="0" smtClean="0">
                <a:latin typeface="Arial"/>
                <a:cs typeface="Arial"/>
              </a:rPr>
              <a:t>tí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4547637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3975756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BEBEB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4425188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881" y="51935"/>
                </a:moveTo>
                <a:lnTo>
                  <a:pt x="467965" y="45520"/>
                </a:lnTo>
                <a:lnTo>
                  <a:pt x="0" y="44069"/>
                </a:lnTo>
                <a:lnTo>
                  <a:pt x="0" y="56769"/>
                </a:lnTo>
                <a:lnTo>
                  <a:pt x="468008" y="58220"/>
                </a:lnTo>
                <a:lnTo>
                  <a:pt x="478881" y="51935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45593"/>
                </a:lnTo>
                <a:lnTo>
                  <a:pt x="491363" y="58293"/>
                </a:lnTo>
                <a:lnTo>
                  <a:pt x="467965" y="58245"/>
                </a:lnTo>
                <a:lnTo>
                  <a:pt x="411734" y="90755"/>
                </a:lnTo>
                <a:lnTo>
                  <a:pt x="408939" y="92456"/>
                </a:lnTo>
                <a:lnTo>
                  <a:pt x="407797" y="96266"/>
                </a:lnTo>
                <a:lnTo>
                  <a:pt x="411352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544" y="0"/>
                </a:lnTo>
                <a:lnTo>
                  <a:pt x="411734" y="1016"/>
                </a:lnTo>
                <a:lnTo>
                  <a:pt x="409956" y="4064"/>
                </a:lnTo>
                <a:lnTo>
                  <a:pt x="408177" y="6985"/>
                </a:lnTo>
                <a:lnTo>
                  <a:pt x="409194" y="10922"/>
                </a:lnTo>
                <a:lnTo>
                  <a:pt x="412114" y="12700"/>
                </a:lnTo>
                <a:lnTo>
                  <a:pt x="467965" y="45520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91489" y="45593"/>
                </a:moveTo>
                <a:lnTo>
                  <a:pt x="467965" y="45520"/>
                </a:lnTo>
                <a:lnTo>
                  <a:pt x="478881" y="51935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363" y="58293"/>
                </a:lnTo>
                <a:lnTo>
                  <a:pt x="491489" y="4559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46482"/>
                </a:lnTo>
                <a:lnTo>
                  <a:pt x="488188" y="57403"/>
                </a:lnTo>
                <a:lnTo>
                  <a:pt x="478881" y="51935"/>
                </a:lnTo>
                <a:lnTo>
                  <a:pt x="46800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88314" y="46482"/>
                </a:moveTo>
                <a:lnTo>
                  <a:pt x="478881" y="51935"/>
                </a:lnTo>
                <a:lnTo>
                  <a:pt x="488188" y="57403"/>
                </a:lnTo>
                <a:lnTo>
                  <a:pt x="488314" y="4648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782186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265" y="7111"/>
                </a:moveTo>
                <a:lnTo>
                  <a:pt x="92710" y="1015"/>
                </a:lnTo>
                <a:lnTo>
                  <a:pt x="88773" y="0"/>
                </a:lnTo>
                <a:lnTo>
                  <a:pt x="85851" y="1777"/>
                </a:lnTo>
                <a:lnTo>
                  <a:pt x="0" y="51434"/>
                </a:lnTo>
                <a:lnTo>
                  <a:pt x="12573" y="58814"/>
                </a:lnTo>
                <a:lnTo>
                  <a:pt x="12700" y="45084"/>
                </a:lnTo>
                <a:lnTo>
                  <a:pt x="36141" y="45157"/>
                </a:lnTo>
                <a:lnTo>
                  <a:pt x="95250" y="10922"/>
                </a:lnTo>
                <a:lnTo>
                  <a:pt x="96265" y="7111"/>
                </a:lnTo>
                <a:close/>
              </a:path>
              <a:path w="504063" h="103377">
                <a:moveTo>
                  <a:pt x="36141" y="45157"/>
                </a:moveTo>
                <a:lnTo>
                  <a:pt x="12700" y="45084"/>
                </a:lnTo>
                <a:lnTo>
                  <a:pt x="12573" y="57784"/>
                </a:lnTo>
                <a:lnTo>
                  <a:pt x="15875" y="57795"/>
                </a:lnTo>
                <a:lnTo>
                  <a:pt x="15875" y="45974"/>
                </a:lnTo>
                <a:lnTo>
                  <a:pt x="25236" y="51473"/>
                </a:lnTo>
                <a:lnTo>
                  <a:pt x="36141" y="45157"/>
                </a:lnTo>
                <a:close/>
              </a:path>
              <a:path w="504063" h="103377">
                <a:moveTo>
                  <a:pt x="96012" y="96265"/>
                </a:moveTo>
                <a:lnTo>
                  <a:pt x="94996" y="92455"/>
                </a:lnTo>
                <a:lnTo>
                  <a:pt x="36141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8518" y="103377"/>
                </a:lnTo>
                <a:lnTo>
                  <a:pt x="92455" y="102361"/>
                </a:lnTo>
                <a:lnTo>
                  <a:pt x="96012" y="96265"/>
                </a:lnTo>
                <a:close/>
              </a:path>
              <a:path w="504063" h="103377">
                <a:moveTo>
                  <a:pt x="25236" y="51473"/>
                </a:moveTo>
                <a:lnTo>
                  <a:pt x="15875" y="45974"/>
                </a:lnTo>
                <a:lnTo>
                  <a:pt x="15875" y="56895"/>
                </a:lnTo>
                <a:lnTo>
                  <a:pt x="25236" y="51473"/>
                </a:lnTo>
                <a:close/>
              </a:path>
              <a:path w="504063" h="103377">
                <a:moveTo>
                  <a:pt x="36103" y="57857"/>
                </a:moveTo>
                <a:lnTo>
                  <a:pt x="25236" y="51473"/>
                </a:lnTo>
                <a:lnTo>
                  <a:pt x="15875" y="56895"/>
                </a:lnTo>
                <a:lnTo>
                  <a:pt x="15875" y="57795"/>
                </a:lnTo>
                <a:lnTo>
                  <a:pt x="36103" y="57857"/>
                </a:lnTo>
                <a:close/>
              </a:path>
              <a:path w="504063" h="103377">
                <a:moveTo>
                  <a:pt x="504063" y="59308"/>
                </a:moveTo>
                <a:lnTo>
                  <a:pt x="504063" y="46608"/>
                </a:lnTo>
                <a:lnTo>
                  <a:pt x="36141" y="45157"/>
                </a:lnTo>
                <a:lnTo>
                  <a:pt x="25236" y="51473"/>
                </a:lnTo>
                <a:lnTo>
                  <a:pt x="36103" y="57857"/>
                </a:lnTo>
                <a:lnTo>
                  <a:pt x="504063" y="593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6254419" y="5664453"/>
            <a:ext cx="573405" cy="340296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 se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800">
              <a:latin typeface="Calibri"/>
              <a:cs typeface="Calibri"/>
            </a:endParaRPr>
          </a:p>
          <a:p>
            <a:pPr marL="138747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en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5629655" y="984503"/>
            <a:ext cx="335279" cy="21610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629655" y="2871216"/>
            <a:ext cx="33527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5844794" y="1110792"/>
            <a:ext cx="267335" cy="191008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SPU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80559" y="557783"/>
            <a:ext cx="800100" cy="6131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101719" y="569976"/>
            <a:ext cx="387095" cy="213359"/>
          </a:xfrm>
          <a:custGeom>
            <a:avLst/>
            <a:gdLst/>
            <a:ahLst/>
            <a:cxnLst/>
            <a:rect l="l" t="t" r="r" b="b"/>
            <a:pathLst>
              <a:path w="387095" h="213359">
                <a:moveTo>
                  <a:pt x="387095" y="213359"/>
                </a:moveTo>
                <a:lnTo>
                  <a:pt x="387095" y="0"/>
                </a:lnTo>
                <a:lnTo>
                  <a:pt x="0" y="0"/>
                </a:lnTo>
                <a:lnTo>
                  <a:pt x="0" y="213359"/>
                </a:lnTo>
                <a:lnTo>
                  <a:pt x="387095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01719" y="853439"/>
            <a:ext cx="387095" cy="210312"/>
          </a:xfrm>
          <a:custGeom>
            <a:avLst/>
            <a:gdLst/>
            <a:ahLst/>
            <a:cxnLst/>
            <a:rect l="l" t="t" r="r" b="b"/>
            <a:pathLst>
              <a:path w="387095" h="210312">
                <a:moveTo>
                  <a:pt x="387095" y="210312"/>
                </a:moveTo>
                <a:lnTo>
                  <a:pt x="387095" y="0"/>
                </a:lnTo>
                <a:lnTo>
                  <a:pt x="0" y="0"/>
                </a:lnTo>
                <a:lnTo>
                  <a:pt x="0" y="210312"/>
                </a:lnTo>
                <a:lnTo>
                  <a:pt x="387095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37710" y="1133855"/>
            <a:ext cx="451103" cy="210312"/>
          </a:xfrm>
          <a:custGeom>
            <a:avLst/>
            <a:gdLst/>
            <a:ahLst/>
            <a:cxnLst/>
            <a:rect l="l" t="t" r="r" b="b"/>
            <a:pathLst>
              <a:path w="451103" h="210312">
                <a:moveTo>
                  <a:pt x="451103" y="210312"/>
                </a:moveTo>
                <a:lnTo>
                  <a:pt x="451103" y="0"/>
                </a:lnTo>
                <a:lnTo>
                  <a:pt x="0" y="0"/>
                </a:lnTo>
                <a:lnTo>
                  <a:pt x="0" y="210312"/>
                </a:lnTo>
                <a:lnTo>
                  <a:pt x="451103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906646" y="1414272"/>
            <a:ext cx="582167" cy="210311"/>
          </a:xfrm>
          <a:custGeom>
            <a:avLst/>
            <a:gdLst/>
            <a:ahLst/>
            <a:cxnLst/>
            <a:rect l="l" t="t" r="r" b="b"/>
            <a:pathLst>
              <a:path w="582167" h="210311">
                <a:moveTo>
                  <a:pt x="582167" y="210311"/>
                </a:moveTo>
                <a:lnTo>
                  <a:pt x="582167" y="0"/>
                </a:lnTo>
                <a:lnTo>
                  <a:pt x="0" y="0"/>
                </a:lnTo>
                <a:lnTo>
                  <a:pt x="0" y="210311"/>
                </a:lnTo>
                <a:lnTo>
                  <a:pt x="582167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91228" y="537972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4684521" y="5959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684521" y="87701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51628" y="115773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86985" y="14384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100829" y="5959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100829" y="87701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68317" y="115773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003294" y="14384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87676" y="595985"/>
            <a:ext cx="126682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l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19604" y="877011"/>
            <a:ext cx="837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10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589657" y="1157731"/>
            <a:ext cx="6686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H</a:t>
            </a:r>
            <a:r>
              <a:rPr sz="1000" spc="-10" dirty="0" smtClean="0">
                <a:latin typeface="Arial"/>
                <a:cs typeface="Arial"/>
              </a:rPr>
              <a:t>one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19808" y="1438402"/>
            <a:ext cx="173926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5" dirty="0" smtClean="0">
                <a:latin typeface="Arial"/>
                <a:cs typeface="Arial"/>
              </a:rPr>
              <a:t>í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5" dirty="0" smtClean="0">
                <a:latin typeface="Arial"/>
                <a:cs typeface="Arial"/>
              </a:rPr>
              <a:t>/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iudadan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47637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75756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BEBEB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425188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881" y="51935"/>
                </a:moveTo>
                <a:lnTo>
                  <a:pt x="467965" y="45520"/>
                </a:lnTo>
                <a:lnTo>
                  <a:pt x="0" y="44069"/>
                </a:lnTo>
                <a:lnTo>
                  <a:pt x="0" y="56769"/>
                </a:lnTo>
                <a:lnTo>
                  <a:pt x="468008" y="58220"/>
                </a:lnTo>
                <a:lnTo>
                  <a:pt x="478881" y="51935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45593"/>
                </a:lnTo>
                <a:lnTo>
                  <a:pt x="491363" y="58293"/>
                </a:lnTo>
                <a:lnTo>
                  <a:pt x="467965" y="58245"/>
                </a:lnTo>
                <a:lnTo>
                  <a:pt x="411734" y="90755"/>
                </a:lnTo>
                <a:lnTo>
                  <a:pt x="408939" y="92456"/>
                </a:lnTo>
                <a:lnTo>
                  <a:pt x="407797" y="96266"/>
                </a:lnTo>
                <a:lnTo>
                  <a:pt x="411352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544" y="0"/>
                </a:lnTo>
                <a:lnTo>
                  <a:pt x="411734" y="1016"/>
                </a:lnTo>
                <a:lnTo>
                  <a:pt x="409956" y="4064"/>
                </a:lnTo>
                <a:lnTo>
                  <a:pt x="408177" y="6985"/>
                </a:lnTo>
                <a:lnTo>
                  <a:pt x="409194" y="10922"/>
                </a:lnTo>
                <a:lnTo>
                  <a:pt x="412114" y="12700"/>
                </a:lnTo>
                <a:lnTo>
                  <a:pt x="467965" y="45520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91489" y="45593"/>
                </a:moveTo>
                <a:lnTo>
                  <a:pt x="467965" y="45520"/>
                </a:lnTo>
                <a:lnTo>
                  <a:pt x="478881" y="51935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363" y="58293"/>
                </a:lnTo>
                <a:lnTo>
                  <a:pt x="491489" y="4559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46482"/>
                </a:lnTo>
                <a:lnTo>
                  <a:pt x="488188" y="57403"/>
                </a:lnTo>
                <a:lnTo>
                  <a:pt x="478881" y="51935"/>
                </a:lnTo>
                <a:lnTo>
                  <a:pt x="46800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88314" y="46482"/>
                </a:moveTo>
                <a:lnTo>
                  <a:pt x="478881" y="51935"/>
                </a:lnTo>
                <a:lnTo>
                  <a:pt x="488188" y="57403"/>
                </a:lnTo>
                <a:lnTo>
                  <a:pt x="488314" y="4648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82186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265" y="7111"/>
                </a:moveTo>
                <a:lnTo>
                  <a:pt x="92710" y="1015"/>
                </a:lnTo>
                <a:lnTo>
                  <a:pt x="88773" y="0"/>
                </a:lnTo>
                <a:lnTo>
                  <a:pt x="85851" y="1777"/>
                </a:lnTo>
                <a:lnTo>
                  <a:pt x="0" y="51434"/>
                </a:lnTo>
                <a:lnTo>
                  <a:pt x="12573" y="58814"/>
                </a:lnTo>
                <a:lnTo>
                  <a:pt x="12700" y="45084"/>
                </a:lnTo>
                <a:lnTo>
                  <a:pt x="36141" y="45157"/>
                </a:lnTo>
                <a:lnTo>
                  <a:pt x="95250" y="10922"/>
                </a:lnTo>
                <a:lnTo>
                  <a:pt x="96265" y="7111"/>
                </a:lnTo>
                <a:close/>
              </a:path>
              <a:path w="504063" h="103377">
                <a:moveTo>
                  <a:pt x="36141" y="45157"/>
                </a:moveTo>
                <a:lnTo>
                  <a:pt x="12700" y="45084"/>
                </a:lnTo>
                <a:lnTo>
                  <a:pt x="12573" y="57784"/>
                </a:lnTo>
                <a:lnTo>
                  <a:pt x="15875" y="57795"/>
                </a:lnTo>
                <a:lnTo>
                  <a:pt x="15875" y="45974"/>
                </a:lnTo>
                <a:lnTo>
                  <a:pt x="25236" y="51473"/>
                </a:lnTo>
                <a:lnTo>
                  <a:pt x="36141" y="45157"/>
                </a:lnTo>
                <a:close/>
              </a:path>
              <a:path w="504063" h="103377">
                <a:moveTo>
                  <a:pt x="96012" y="96265"/>
                </a:moveTo>
                <a:lnTo>
                  <a:pt x="94996" y="92455"/>
                </a:lnTo>
                <a:lnTo>
                  <a:pt x="36141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8518" y="103377"/>
                </a:lnTo>
                <a:lnTo>
                  <a:pt x="92455" y="102361"/>
                </a:lnTo>
                <a:lnTo>
                  <a:pt x="96012" y="96265"/>
                </a:lnTo>
                <a:close/>
              </a:path>
              <a:path w="504063" h="103377">
                <a:moveTo>
                  <a:pt x="25236" y="51473"/>
                </a:moveTo>
                <a:lnTo>
                  <a:pt x="15875" y="45974"/>
                </a:lnTo>
                <a:lnTo>
                  <a:pt x="15875" y="56895"/>
                </a:lnTo>
                <a:lnTo>
                  <a:pt x="25236" y="51473"/>
                </a:lnTo>
                <a:close/>
              </a:path>
              <a:path w="504063" h="103377">
                <a:moveTo>
                  <a:pt x="36103" y="57857"/>
                </a:moveTo>
                <a:lnTo>
                  <a:pt x="25236" y="51473"/>
                </a:lnTo>
                <a:lnTo>
                  <a:pt x="15875" y="56895"/>
                </a:lnTo>
                <a:lnTo>
                  <a:pt x="15875" y="57795"/>
                </a:lnTo>
                <a:lnTo>
                  <a:pt x="36103" y="57857"/>
                </a:lnTo>
                <a:close/>
              </a:path>
              <a:path w="504063" h="103377">
                <a:moveTo>
                  <a:pt x="504063" y="59308"/>
                </a:moveTo>
                <a:lnTo>
                  <a:pt x="504063" y="46608"/>
                </a:lnTo>
                <a:lnTo>
                  <a:pt x="36141" y="45157"/>
                </a:lnTo>
                <a:lnTo>
                  <a:pt x="25236" y="51473"/>
                </a:lnTo>
                <a:lnTo>
                  <a:pt x="36103" y="57857"/>
                </a:lnTo>
                <a:lnTo>
                  <a:pt x="504063" y="593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6254419" y="5664453"/>
            <a:ext cx="573405" cy="340296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 se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800">
              <a:latin typeface="Calibri"/>
              <a:cs typeface="Calibri"/>
            </a:endParaRPr>
          </a:p>
          <a:p>
            <a:pPr marL="138747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en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629655" y="1280160"/>
            <a:ext cx="335279" cy="10942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629655" y="2100072"/>
            <a:ext cx="33527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844794" y="1406144"/>
            <a:ext cx="267335" cy="84455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1883536" y="1694688"/>
          <a:ext cx="3004761" cy="66690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00022"/>
                <a:gridCol w="742512"/>
                <a:gridCol w="562227"/>
              </a:tblGrid>
              <a:tr h="280415">
                <a:tc>
                  <a:txBody>
                    <a:bodyPr/>
                    <a:lstStyle/>
                    <a:p>
                      <a:pPr marL="764540">
                        <a:lnSpc>
                          <a:spcPct val="100000"/>
                        </a:lnSpc>
                      </a:pP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an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66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41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72199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66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64008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Coope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77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end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1000" spc="-4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e c</a:t>
                      </a:r>
                      <a:r>
                        <a:rPr sz="10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34607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V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-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30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3464">
                <a:tc>
                  <a:txBody>
                    <a:bodyPr/>
                    <a:lstStyle/>
                    <a:p>
                      <a:pPr marL="8591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gn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9535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qu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9017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be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102933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Un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888365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pe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72199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46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007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88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5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4635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4235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Re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pon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ab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46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3464">
                <a:tc>
                  <a:txBody>
                    <a:bodyPr/>
                    <a:lstStyle/>
                    <a:p>
                      <a:pPr marL="79438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9916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20419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H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1000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on</a:t>
                      </a:r>
                      <a:r>
                        <a:rPr sz="1000" spc="30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an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za</a:t>
                      </a:r>
                      <a:r>
                        <a:rPr sz="1000" spc="-7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l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ji</a:t>
                      </a:r>
                      <a:r>
                        <a:rPr sz="1000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82994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De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R="334645" algn="r">
                        <a:lnSpc>
                          <a:spcPct val="100000"/>
                        </a:lnSpc>
                      </a:pPr>
                      <a:r>
                        <a:rPr sz="1000" spc="10" dirty="0" smtClean="0">
                          <a:latin typeface="Arial"/>
                          <a:cs typeface="Arial"/>
                        </a:rPr>
                        <a:t>Fe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68961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un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83629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Do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67310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b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3464">
                <a:tc>
                  <a:txBody>
                    <a:bodyPr/>
                    <a:lstStyle/>
                    <a:p>
                      <a:pPr marL="71882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Co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pa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10311">
                <a:tc>
                  <a:txBody>
                    <a:bodyPr/>
                    <a:lstStyle/>
                    <a:p>
                      <a:pPr marL="88582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pa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tí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" y="0"/>
            <a:ext cx="6857998" cy="9144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80559" y="557783"/>
            <a:ext cx="800100" cy="61310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101719" y="569976"/>
            <a:ext cx="387095" cy="213359"/>
          </a:xfrm>
          <a:custGeom>
            <a:avLst/>
            <a:gdLst/>
            <a:ahLst/>
            <a:cxnLst/>
            <a:rect l="l" t="t" r="r" b="b"/>
            <a:pathLst>
              <a:path w="387095" h="213359">
                <a:moveTo>
                  <a:pt x="387095" y="213359"/>
                </a:moveTo>
                <a:lnTo>
                  <a:pt x="387095" y="0"/>
                </a:lnTo>
                <a:lnTo>
                  <a:pt x="0" y="0"/>
                </a:lnTo>
                <a:lnTo>
                  <a:pt x="0" y="213359"/>
                </a:lnTo>
                <a:lnTo>
                  <a:pt x="387095" y="21335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01719" y="853439"/>
            <a:ext cx="387095" cy="210312"/>
          </a:xfrm>
          <a:custGeom>
            <a:avLst/>
            <a:gdLst/>
            <a:ahLst/>
            <a:cxnLst/>
            <a:rect l="l" t="t" r="r" b="b"/>
            <a:pathLst>
              <a:path w="387095" h="210312">
                <a:moveTo>
                  <a:pt x="387095" y="210312"/>
                </a:moveTo>
                <a:lnTo>
                  <a:pt x="387095" y="0"/>
                </a:lnTo>
                <a:lnTo>
                  <a:pt x="0" y="0"/>
                </a:lnTo>
                <a:lnTo>
                  <a:pt x="0" y="210312"/>
                </a:lnTo>
                <a:lnTo>
                  <a:pt x="387095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37710" y="1133855"/>
            <a:ext cx="451103" cy="210312"/>
          </a:xfrm>
          <a:custGeom>
            <a:avLst/>
            <a:gdLst/>
            <a:ahLst/>
            <a:cxnLst/>
            <a:rect l="l" t="t" r="r" b="b"/>
            <a:pathLst>
              <a:path w="451103" h="210312">
                <a:moveTo>
                  <a:pt x="451103" y="210312"/>
                </a:moveTo>
                <a:lnTo>
                  <a:pt x="451103" y="0"/>
                </a:lnTo>
                <a:lnTo>
                  <a:pt x="0" y="0"/>
                </a:lnTo>
                <a:lnTo>
                  <a:pt x="0" y="210312"/>
                </a:lnTo>
                <a:lnTo>
                  <a:pt x="451103" y="21031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906646" y="1414272"/>
            <a:ext cx="582167" cy="210311"/>
          </a:xfrm>
          <a:custGeom>
            <a:avLst/>
            <a:gdLst/>
            <a:ahLst/>
            <a:cxnLst/>
            <a:rect l="l" t="t" r="r" b="b"/>
            <a:pathLst>
              <a:path w="582167" h="210311">
                <a:moveTo>
                  <a:pt x="582167" y="210311"/>
                </a:moveTo>
                <a:lnTo>
                  <a:pt x="582167" y="0"/>
                </a:lnTo>
                <a:lnTo>
                  <a:pt x="0" y="0"/>
                </a:lnTo>
                <a:lnTo>
                  <a:pt x="0" y="210311"/>
                </a:lnTo>
                <a:lnTo>
                  <a:pt x="582167" y="21031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91228" y="537972"/>
            <a:ext cx="0" cy="7860792"/>
          </a:xfrm>
          <a:custGeom>
            <a:avLst/>
            <a:gdLst/>
            <a:ahLst/>
            <a:cxnLst/>
            <a:rect l="l" t="t" r="r" b="b"/>
            <a:pathLst>
              <a:path h="7860792">
                <a:moveTo>
                  <a:pt x="0" y="0"/>
                </a:moveTo>
                <a:lnTo>
                  <a:pt x="0" y="786079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4684521" y="5959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684521" y="87701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51628" y="115773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86985" y="14384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100829" y="5959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100829" y="87701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68317" y="115773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003294" y="14384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87676" y="595985"/>
            <a:ext cx="126682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15" dirty="0" smtClean="0">
                <a:latin typeface="Arial"/>
                <a:cs typeface="Arial"/>
              </a:rPr>
              <a:t>l</a:t>
            </a:r>
            <a:r>
              <a:rPr sz="1000" spc="-10" dirty="0" smtClean="0">
                <a:latin typeface="Arial"/>
                <a:cs typeface="Arial"/>
              </a:rPr>
              <a:t>e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-10" dirty="0" smtClean="0">
                <a:latin typeface="Arial"/>
                <a:cs typeface="Arial"/>
              </a:rPr>
              <a:t>o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l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19604" y="877011"/>
            <a:ext cx="8375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10" dirty="0" smtClean="0">
                <a:latin typeface="Arial"/>
                <a:cs typeface="Arial"/>
              </a:rPr>
              <a:t>T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an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-10" dirty="0" smtClean="0">
                <a:latin typeface="Arial"/>
                <a:cs typeface="Arial"/>
              </a:rPr>
              <a:t>en</a:t>
            </a:r>
            <a:r>
              <a:rPr sz="1000" spc="5" dirty="0" smtClean="0">
                <a:latin typeface="Arial"/>
                <a:cs typeface="Arial"/>
              </a:rPr>
              <a:t>c</a:t>
            </a:r>
            <a:r>
              <a:rPr sz="1000" spc="10" dirty="0" smtClean="0">
                <a:latin typeface="Arial"/>
                <a:cs typeface="Arial"/>
              </a:rPr>
              <a:t>i</a:t>
            </a:r>
            <a:r>
              <a:rPr sz="1000" spc="5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589657" y="1157731"/>
            <a:ext cx="66865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H</a:t>
            </a:r>
            <a:r>
              <a:rPr sz="1000" spc="-10" dirty="0" smtClean="0">
                <a:latin typeface="Arial"/>
                <a:cs typeface="Arial"/>
              </a:rPr>
              <a:t>one</a:t>
            </a:r>
            <a:r>
              <a:rPr sz="1000" spc="-25" dirty="0" smtClean="0">
                <a:latin typeface="Arial"/>
                <a:cs typeface="Arial"/>
              </a:rPr>
              <a:t>s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da</a:t>
            </a:r>
            <a:r>
              <a:rPr sz="1000" spc="0" dirty="0" smtClean="0">
                <a:latin typeface="Arial"/>
                <a:cs typeface="Arial"/>
              </a:rPr>
              <a:t>d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19808" y="1438402"/>
            <a:ext cx="1739264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dirty="0" smtClean="0">
                <a:latin typeface="Arial"/>
                <a:cs typeface="Arial"/>
              </a:rPr>
              <a:t>P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0" dirty="0" smtClean="0">
                <a:latin typeface="Arial"/>
                <a:cs typeface="Arial"/>
              </a:rPr>
              <a:t>r</a:t>
            </a:r>
            <a:r>
              <a:rPr sz="1000" spc="5" dirty="0" smtClean="0">
                <a:latin typeface="Arial"/>
                <a:cs typeface="Arial"/>
              </a:rPr>
              <a:t>t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pa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-10" dirty="0" smtClean="0">
                <a:latin typeface="Arial"/>
                <a:cs typeface="Arial"/>
              </a:rPr>
              <a:t>ó</a:t>
            </a:r>
            <a:r>
              <a:rPr sz="1000" spc="0" dirty="0" smtClean="0">
                <a:latin typeface="Arial"/>
                <a:cs typeface="Arial"/>
              </a:rPr>
              <a:t>n</a:t>
            </a:r>
            <a:r>
              <a:rPr sz="1000" spc="-95" dirty="0" smtClean="0">
                <a:latin typeface="Arial"/>
                <a:cs typeface="Arial"/>
              </a:rPr>
              <a:t> 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5" dirty="0" smtClean="0">
                <a:latin typeface="Arial"/>
                <a:cs typeface="Arial"/>
              </a:rPr>
              <a:t>í</a:t>
            </a:r>
            <a:r>
              <a:rPr sz="1000" spc="45" dirty="0" smtClean="0">
                <a:latin typeface="Arial"/>
                <a:cs typeface="Arial"/>
              </a:rPr>
              <a:t>v</a:t>
            </a:r>
            <a:r>
              <a:rPr sz="1000" spc="15" dirty="0" smtClean="0">
                <a:latin typeface="Arial"/>
                <a:cs typeface="Arial"/>
              </a:rPr>
              <a:t>i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a</a:t>
            </a:r>
            <a:r>
              <a:rPr sz="1000" spc="5" dirty="0" smtClean="0">
                <a:latin typeface="Arial"/>
                <a:cs typeface="Arial"/>
              </a:rPr>
              <a:t>/</a:t>
            </a:r>
            <a:r>
              <a:rPr sz="1000" spc="0" dirty="0" smtClean="0">
                <a:latin typeface="Arial"/>
                <a:cs typeface="Arial"/>
              </a:rPr>
              <a:t>c</a:t>
            </a:r>
            <a:r>
              <a:rPr sz="1000" spc="-10" dirty="0" smtClean="0">
                <a:latin typeface="Arial"/>
                <a:cs typeface="Arial"/>
              </a:rPr>
              <a:t>iudadan</a:t>
            </a:r>
            <a:r>
              <a:rPr sz="1000" spc="0" dirty="0" smtClean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47637" y="8841993"/>
            <a:ext cx="209550" cy="18097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spc="-5" dirty="0" smtClean="0">
                <a:solidFill>
                  <a:srgbClr val="622422"/>
                </a:solidFill>
                <a:latin typeface="Arial"/>
                <a:cs typeface="Arial"/>
              </a:rPr>
              <a:t>Sí</a:t>
            </a:r>
            <a:endParaRPr sz="13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75756" y="8808466"/>
            <a:ext cx="209550" cy="24511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 smtClean="0">
                <a:solidFill>
                  <a:srgbClr val="BEBEBE"/>
                </a:solidFill>
                <a:latin typeface="Arial"/>
                <a:cs typeface="Arial"/>
              </a:rPr>
              <a:t>No</a:t>
            </a:r>
            <a:endParaRPr sz="13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425188" y="8736456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478881" y="51935"/>
                </a:moveTo>
                <a:lnTo>
                  <a:pt x="467965" y="45520"/>
                </a:lnTo>
                <a:lnTo>
                  <a:pt x="0" y="44069"/>
                </a:lnTo>
                <a:lnTo>
                  <a:pt x="0" y="56769"/>
                </a:lnTo>
                <a:lnTo>
                  <a:pt x="468008" y="58220"/>
                </a:lnTo>
                <a:lnTo>
                  <a:pt x="478881" y="51935"/>
                </a:lnTo>
                <a:close/>
              </a:path>
              <a:path w="504063" h="103377">
                <a:moveTo>
                  <a:pt x="491489" y="59227"/>
                </a:moveTo>
                <a:lnTo>
                  <a:pt x="491489" y="45593"/>
                </a:lnTo>
                <a:lnTo>
                  <a:pt x="491363" y="58293"/>
                </a:lnTo>
                <a:lnTo>
                  <a:pt x="467965" y="58245"/>
                </a:lnTo>
                <a:lnTo>
                  <a:pt x="411734" y="90755"/>
                </a:lnTo>
                <a:lnTo>
                  <a:pt x="408939" y="92456"/>
                </a:lnTo>
                <a:lnTo>
                  <a:pt x="407797" y="96266"/>
                </a:lnTo>
                <a:lnTo>
                  <a:pt x="411352" y="102362"/>
                </a:lnTo>
                <a:lnTo>
                  <a:pt x="415289" y="103377"/>
                </a:lnTo>
                <a:lnTo>
                  <a:pt x="491489" y="59227"/>
                </a:lnTo>
                <a:close/>
              </a:path>
              <a:path w="504063" h="103377">
                <a:moveTo>
                  <a:pt x="504063" y="51943"/>
                </a:moveTo>
                <a:lnTo>
                  <a:pt x="415544" y="0"/>
                </a:lnTo>
                <a:lnTo>
                  <a:pt x="411734" y="1016"/>
                </a:lnTo>
                <a:lnTo>
                  <a:pt x="409956" y="4064"/>
                </a:lnTo>
                <a:lnTo>
                  <a:pt x="408177" y="6985"/>
                </a:lnTo>
                <a:lnTo>
                  <a:pt x="409194" y="10922"/>
                </a:lnTo>
                <a:lnTo>
                  <a:pt x="412114" y="12700"/>
                </a:lnTo>
                <a:lnTo>
                  <a:pt x="467965" y="45520"/>
                </a:lnTo>
                <a:lnTo>
                  <a:pt x="491489" y="45593"/>
                </a:lnTo>
                <a:lnTo>
                  <a:pt x="491489" y="59227"/>
                </a:lnTo>
                <a:lnTo>
                  <a:pt x="504063" y="51943"/>
                </a:lnTo>
                <a:close/>
              </a:path>
              <a:path w="504063" h="103377">
                <a:moveTo>
                  <a:pt x="491489" y="45593"/>
                </a:moveTo>
                <a:lnTo>
                  <a:pt x="467965" y="45520"/>
                </a:lnTo>
                <a:lnTo>
                  <a:pt x="478881" y="51935"/>
                </a:lnTo>
                <a:lnTo>
                  <a:pt x="488314" y="46482"/>
                </a:lnTo>
                <a:lnTo>
                  <a:pt x="488314" y="58283"/>
                </a:lnTo>
                <a:lnTo>
                  <a:pt x="491363" y="58293"/>
                </a:lnTo>
                <a:lnTo>
                  <a:pt x="491489" y="45593"/>
                </a:lnTo>
                <a:close/>
              </a:path>
              <a:path w="504063" h="103377">
                <a:moveTo>
                  <a:pt x="488314" y="58283"/>
                </a:moveTo>
                <a:lnTo>
                  <a:pt x="488314" y="46482"/>
                </a:lnTo>
                <a:lnTo>
                  <a:pt x="488188" y="57403"/>
                </a:lnTo>
                <a:lnTo>
                  <a:pt x="478881" y="51935"/>
                </a:lnTo>
                <a:lnTo>
                  <a:pt x="468008" y="58220"/>
                </a:lnTo>
                <a:lnTo>
                  <a:pt x="488314" y="58283"/>
                </a:lnTo>
                <a:close/>
              </a:path>
              <a:path w="504063" h="103377">
                <a:moveTo>
                  <a:pt x="488314" y="46482"/>
                </a:moveTo>
                <a:lnTo>
                  <a:pt x="478881" y="51935"/>
                </a:lnTo>
                <a:lnTo>
                  <a:pt x="488188" y="57403"/>
                </a:lnTo>
                <a:lnTo>
                  <a:pt x="488314" y="4648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82186" y="8735441"/>
            <a:ext cx="504063" cy="103377"/>
          </a:xfrm>
          <a:custGeom>
            <a:avLst/>
            <a:gdLst/>
            <a:ahLst/>
            <a:cxnLst/>
            <a:rect l="l" t="t" r="r" b="b"/>
            <a:pathLst>
              <a:path w="504063" h="103377">
                <a:moveTo>
                  <a:pt x="96265" y="7111"/>
                </a:moveTo>
                <a:lnTo>
                  <a:pt x="92710" y="1015"/>
                </a:lnTo>
                <a:lnTo>
                  <a:pt x="88773" y="0"/>
                </a:lnTo>
                <a:lnTo>
                  <a:pt x="85851" y="1777"/>
                </a:lnTo>
                <a:lnTo>
                  <a:pt x="0" y="51434"/>
                </a:lnTo>
                <a:lnTo>
                  <a:pt x="12573" y="58814"/>
                </a:lnTo>
                <a:lnTo>
                  <a:pt x="12700" y="45084"/>
                </a:lnTo>
                <a:lnTo>
                  <a:pt x="36141" y="45157"/>
                </a:lnTo>
                <a:lnTo>
                  <a:pt x="95250" y="10922"/>
                </a:lnTo>
                <a:lnTo>
                  <a:pt x="96265" y="7111"/>
                </a:lnTo>
                <a:close/>
              </a:path>
              <a:path w="504063" h="103377">
                <a:moveTo>
                  <a:pt x="36141" y="45157"/>
                </a:moveTo>
                <a:lnTo>
                  <a:pt x="12700" y="45084"/>
                </a:lnTo>
                <a:lnTo>
                  <a:pt x="12573" y="57784"/>
                </a:lnTo>
                <a:lnTo>
                  <a:pt x="15875" y="57795"/>
                </a:lnTo>
                <a:lnTo>
                  <a:pt x="15875" y="45974"/>
                </a:lnTo>
                <a:lnTo>
                  <a:pt x="25236" y="51473"/>
                </a:lnTo>
                <a:lnTo>
                  <a:pt x="36141" y="45157"/>
                </a:lnTo>
                <a:close/>
              </a:path>
              <a:path w="504063" h="103377">
                <a:moveTo>
                  <a:pt x="96012" y="96265"/>
                </a:moveTo>
                <a:lnTo>
                  <a:pt x="94996" y="92455"/>
                </a:lnTo>
                <a:lnTo>
                  <a:pt x="36141" y="57880"/>
                </a:lnTo>
                <a:lnTo>
                  <a:pt x="12573" y="57784"/>
                </a:lnTo>
                <a:lnTo>
                  <a:pt x="12573" y="58814"/>
                </a:lnTo>
                <a:lnTo>
                  <a:pt x="88518" y="103377"/>
                </a:lnTo>
                <a:lnTo>
                  <a:pt x="92455" y="102361"/>
                </a:lnTo>
                <a:lnTo>
                  <a:pt x="96012" y="96265"/>
                </a:lnTo>
                <a:close/>
              </a:path>
              <a:path w="504063" h="103377">
                <a:moveTo>
                  <a:pt x="25236" y="51473"/>
                </a:moveTo>
                <a:lnTo>
                  <a:pt x="15875" y="45974"/>
                </a:lnTo>
                <a:lnTo>
                  <a:pt x="15875" y="56895"/>
                </a:lnTo>
                <a:lnTo>
                  <a:pt x="25236" y="51473"/>
                </a:lnTo>
                <a:close/>
              </a:path>
              <a:path w="504063" h="103377">
                <a:moveTo>
                  <a:pt x="36103" y="57857"/>
                </a:moveTo>
                <a:lnTo>
                  <a:pt x="25236" y="51473"/>
                </a:lnTo>
                <a:lnTo>
                  <a:pt x="15875" y="56895"/>
                </a:lnTo>
                <a:lnTo>
                  <a:pt x="15875" y="57795"/>
                </a:lnTo>
                <a:lnTo>
                  <a:pt x="36103" y="57857"/>
                </a:lnTo>
                <a:close/>
              </a:path>
              <a:path w="504063" h="103377">
                <a:moveTo>
                  <a:pt x="504063" y="59308"/>
                </a:moveTo>
                <a:lnTo>
                  <a:pt x="504063" y="46608"/>
                </a:lnTo>
                <a:lnTo>
                  <a:pt x="36141" y="45157"/>
                </a:lnTo>
                <a:lnTo>
                  <a:pt x="25236" y="51473"/>
                </a:lnTo>
                <a:lnTo>
                  <a:pt x="36103" y="57857"/>
                </a:lnTo>
                <a:lnTo>
                  <a:pt x="504063" y="593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6254419" y="5664453"/>
            <a:ext cx="573405" cy="3402965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 se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st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án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v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800">
              <a:latin typeface="Calibri"/>
              <a:cs typeface="Calibri"/>
            </a:endParaRPr>
          </a:p>
          <a:p>
            <a:pPr marL="1387475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en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ch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629655" y="1176527"/>
            <a:ext cx="335279" cy="1301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629655" y="2203704"/>
            <a:ext cx="335279" cy="320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844794" y="1302511"/>
            <a:ext cx="267335" cy="1051560"/>
          </a:xfrm>
          <a:prstGeom prst="rect">
            <a:avLst/>
          </a:prstGeom>
        </p:spPr>
        <p:txBody>
          <a:bodyPr vert="vert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SPU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1883536" y="1694688"/>
          <a:ext cx="3004761" cy="66690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00022"/>
                <a:gridCol w="742512"/>
                <a:gridCol w="562227"/>
              </a:tblGrid>
              <a:tr h="280415">
                <a:tc>
                  <a:txBody>
                    <a:bodyPr/>
                    <a:lstStyle/>
                    <a:p>
                      <a:pPr marL="764540">
                        <a:lnSpc>
                          <a:spcPct val="100000"/>
                        </a:lnSpc>
                      </a:pP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an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66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41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72199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66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33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64008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Coope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77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22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end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r>
                        <a:rPr sz="1000" spc="-4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e c</a:t>
                      </a:r>
                      <a:r>
                        <a:rPr sz="1000" spc="-5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34607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V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40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-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30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3464">
                <a:tc>
                  <a:txBody>
                    <a:bodyPr/>
                    <a:lstStyle/>
                    <a:p>
                      <a:pPr marL="8591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D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gn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9535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qu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9017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be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102933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Un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888365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pe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83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3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16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7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72199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46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0073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88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5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46355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42354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Re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pon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ab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88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9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46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11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1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3464">
                <a:tc>
                  <a:txBody>
                    <a:bodyPr/>
                    <a:lstStyle/>
                    <a:p>
                      <a:pPr marL="79438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9916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820419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H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</a:t>
                      </a:r>
                      <a:r>
                        <a:rPr sz="1000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5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on</a:t>
                      </a:r>
                      <a:r>
                        <a:rPr sz="1000" spc="30" dirty="0" smtClean="0">
                          <a:latin typeface="Arial"/>
                          <a:cs typeface="Arial"/>
                        </a:rPr>
                        <a:t>f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an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za</a:t>
                      </a:r>
                      <a:r>
                        <a:rPr sz="1000" spc="-75" dirty="0" smtClean="0"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l 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ji</a:t>
                      </a:r>
                      <a:r>
                        <a:rPr sz="1000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82994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De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94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4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R="334645" algn="r">
                        <a:lnSpc>
                          <a:spcPct val="100000"/>
                        </a:lnSpc>
                      </a:pPr>
                      <a:r>
                        <a:rPr sz="1000" spc="10" dirty="0" smtClean="0">
                          <a:latin typeface="Arial"/>
                          <a:cs typeface="Arial"/>
                        </a:rPr>
                        <a:t>Fe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68961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P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un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ua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6">
                <a:tc>
                  <a:txBody>
                    <a:bodyPr/>
                    <a:lstStyle/>
                    <a:p>
                      <a:pPr marL="83629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Do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0415">
                <a:tc>
                  <a:txBody>
                    <a:bodyPr/>
                    <a:lstStyle/>
                    <a:p>
                      <a:pPr marL="673100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en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b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ili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da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83464">
                <a:tc>
                  <a:txBody>
                    <a:bodyPr/>
                    <a:lstStyle/>
                    <a:p>
                      <a:pPr marL="71882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Co</a:t>
                      </a:r>
                      <a:r>
                        <a:rPr sz="1000" spc="20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pa</a:t>
                      </a:r>
                      <a:r>
                        <a:rPr sz="1000" spc="-25" dirty="0" smtClean="0">
                          <a:latin typeface="Arial"/>
                          <a:cs typeface="Arial"/>
                        </a:rPr>
                        <a:t>s</a:t>
                      </a:r>
                      <a:r>
                        <a:rPr sz="1000" spc="15" dirty="0" smtClean="0"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ó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10311">
                <a:tc>
                  <a:txBody>
                    <a:bodyPr/>
                    <a:lstStyle/>
                    <a:p>
                      <a:pPr marL="885825">
                        <a:lnSpc>
                          <a:spcPct val="100000"/>
                        </a:lnSpc>
                      </a:pPr>
                      <a:r>
                        <a:rPr sz="1000" dirty="0" smtClean="0"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25" dirty="0" smtClean="0"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pa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tí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100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0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90720" y="47879"/>
            <a:ext cx="45751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en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86711" y="1319783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12592" y="1319783"/>
            <a:ext cx="32004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010536" y="1175130"/>
            <a:ext cx="13519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916810"/>
            <a:ext cx="5715000" cy="12938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10183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258824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804416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350007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95600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44240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89832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35423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84064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629275" y="3190875"/>
            <a:ext cx="0" cy="47116"/>
          </a:xfrm>
          <a:custGeom>
            <a:avLst/>
            <a:gdLst/>
            <a:ahLst/>
            <a:cxnLst/>
            <a:rect l="l" t="t" r="r" b="b"/>
            <a:pathLst>
              <a:path h="47116">
                <a:moveTo>
                  <a:pt x="0" y="0"/>
                </a:moveTo>
                <a:lnTo>
                  <a:pt x="0" y="47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86892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33399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80185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026666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73527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120008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666871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13352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759833" y="3281807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67071" y="3281807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36905" y="28600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83716" y="2860040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430274" y="28600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77008" y="271043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523489" y="271043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033776" y="26338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616833" y="27838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126738" y="187680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673600" y="24814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256657" y="28600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070605" y="4638840"/>
            <a:ext cx="5715000" cy="1426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093466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696970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303521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907026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513578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117082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23633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327138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933690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538336" y="6040920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3347084" y="6135014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302000" y="561604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081142" y="52000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686171" y="53657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28028" y="553465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896481" y="511555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501890" y="53657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106918" y="545020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800088" y="771144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778495" y="771144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552943" y="1996439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680959" y="1996439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7104126" y="926591"/>
            <a:ext cx="1397000" cy="17754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698993" y="2773934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552943" y="2709672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680959" y="2709672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85216" y="3886200"/>
            <a:ext cx="1898904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563624" y="3886200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338072" y="5111496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466088" y="511149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886764" y="4042536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779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069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069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338072" y="5824728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466088" y="5824728"/>
            <a:ext cx="368807" cy="3870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428650" y="6292758"/>
            <a:ext cx="565277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014,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4.819)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0.003,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0.957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50" name="object 50"/>
          <p:cNvGraphicFramePr>
            <a:graphicFrameLocks noGrp="1"/>
          </p:cNvGraphicFramePr>
          <p:nvPr/>
        </p:nvGraphicFramePr>
        <p:xfrm>
          <a:off x="3894582" y="5685942"/>
          <a:ext cx="4444818" cy="65709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8939"/>
                <a:gridCol w="603503"/>
                <a:gridCol w="606551"/>
                <a:gridCol w="1210055"/>
                <a:gridCol w="603504"/>
                <a:gridCol w="606551"/>
                <a:gridCol w="405715"/>
              </a:tblGrid>
              <a:tr h="403999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1000" spc="-15" dirty="0" smtClean="0">
                          <a:latin typeface="Arial"/>
                          <a:cs typeface="Arial"/>
                        </a:rPr>
                        <a:t>2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5" dirty="0" smtClean="0">
                          <a:latin typeface="Arial"/>
                          <a:cs typeface="Arial"/>
                        </a:rPr>
                        <a:t>8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53098"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3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4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0">
                        <a:lnSpc>
                          <a:spcPct val="100000"/>
                        </a:lnSpc>
                        <a:tabLst>
                          <a:tab pos="871855" algn="l"/>
                        </a:tabLst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6	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7965">
                        <a:lnSpc>
                          <a:spcPct val="100000"/>
                        </a:lnSpc>
                      </a:pPr>
                      <a:r>
                        <a:rPr sz="1200" spc="-10" dirty="0" smtClean="0">
                          <a:latin typeface="Calibri"/>
                          <a:cs typeface="Calibri"/>
                        </a:rPr>
                        <a:t>10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19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10383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343405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90720" y="47879"/>
            <a:ext cx="45751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en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884807"/>
            <a:ext cx="5715000" cy="135788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546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94767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83768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30752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20767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512308" y="32213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53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5910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5059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4251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234054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125595" y="3314700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977510" y="3314700"/>
            <a:ext cx="1778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95376" y="273418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48816" y="273418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378455" y="273418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08147" y="181241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50614" y="224802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964429" y="277647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070605" y="4527994"/>
            <a:ext cx="5715000" cy="1357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093466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83482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876546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766561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659626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549642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441181" y="5864542"/>
            <a:ext cx="0" cy="49517"/>
          </a:xfrm>
          <a:custGeom>
            <a:avLst/>
            <a:gdLst/>
            <a:ahLst/>
            <a:cxnLst/>
            <a:rect l="l" t="t" r="r" b="b"/>
            <a:pathLst>
              <a:path h="49517">
                <a:moveTo>
                  <a:pt x="0" y="0"/>
                </a:moveTo>
                <a:lnTo>
                  <a:pt x="0" y="4951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3488816" y="5959144"/>
            <a:ext cx="1886585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904240" algn="l"/>
                <a:tab pos="1795780" algn="l"/>
              </a:tabLst>
            </a:pPr>
            <a:r>
              <a:rPr sz="1200" dirty="0" smtClean="0">
                <a:latin typeface="Calibri"/>
                <a:cs typeface="Calibri"/>
              </a:rPr>
              <a:t>5	6	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163817" y="595914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055611" y="5959144"/>
            <a:ext cx="10287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907528" y="5959144"/>
            <a:ext cx="1778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525139" y="537400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378578" y="529780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308472" y="529780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163436" y="447332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016877" y="493140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895970" y="4858004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5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800088" y="701040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78495" y="701040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552943" y="1923288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1923288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7104126" y="854964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8.1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273543" y="1987803"/>
            <a:ext cx="914400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2"/>
              </a:spcBef>
            </a:pPr>
            <a:endParaRPr sz="1000"/>
          </a:p>
          <a:p>
            <a:pPr marR="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698993" y="2702559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552943" y="2639567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680959" y="2639567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15112" y="3886200"/>
            <a:ext cx="1898904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93519" y="3886200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338072" y="5111496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66088" y="511149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962660" y="4070857"/>
            <a:ext cx="121475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7.9</a:t>
            </a:r>
            <a:endParaRPr sz="6000">
              <a:latin typeface="Calibri"/>
              <a:cs typeface="Calibri"/>
            </a:endParaRPr>
          </a:p>
          <a:p>
            <a:pPr marL="46355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86764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56233" y="5175377"/>
            <a:ext cx="914400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482089" y="5890158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1338072" y="5824728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66088" y="5824728"/>
            <a:ext cx="368807" cy="3870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9184" y="6437374"/>
            <a:ext cx="5900928" cy="33528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453034" y="6292758"/>
            <a:ext cx="560705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47265" marR="12700" indent="-223520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778,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2.052)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0.866,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0.359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22120" y="1106424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944623" y="1106424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847850" y="960501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90720" y="47879"/>
            <a:ext cx="457517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en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g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ene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al</a:t>
            </a:r>
            <a:r>
              <a:rPr sz="18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as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852802"/>
            <a:ext cx="5715000" cy="14264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6809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7464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978151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58470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88207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94759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98264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04815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09463" y="3254883"/>
            <a:ext cx="0" cy="49021"/>
          </a:xfrm>
          <a:custGeom>
            <a:avLst/>
            <a:gdLst/>
            <a:ahLst/>
            <a:cxnLst/>
            <a:rect l="l" t="t" r="r" b="b"/>
            <a:pathLst>
              <a:path h="49021">
                <a:moveTo>
                  <a:pt x="0" y="0"/>
                </a:moveTo>
                <a:lnTo>
                  <a:pt x="0" y="490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417068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22400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27377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3278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37814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443096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048125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53534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258561" y="3347592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72262" y="2828925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77290" y="282892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582674" y="282892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151126" y="26631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756407" y="26631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361435" y="249402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66717" y="26631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571746" y="215925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213730" y="28350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070605" y="4550854"/>
            <a:ext cx="5715000" cy="1316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93466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70121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49826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126482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03138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479794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159497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836154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513826" y="5846254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3308984" y="528320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80482" y="455625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956553" y="485622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736206" y="521944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800088" y="701040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778495" y="701040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552943" y="1923288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680959" y="1923288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7104126" y="854964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5.8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273543" y="1987803"/>
            <a:ext cx="914400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2"/>
              </a:spcBef>
            </a:pPr>
            <a:endParaRPr sz="1000"/>
          </a:p>
          <a:p>
            <a:pPr marR="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698993" y="2702559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552943" y="2639567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680959" y="2639567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8368" y="3956303"/>
            <a:ext cx="1898904" cy="1149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636776" y="3956303"/>
            <a:ext cx="1094232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1068120" y="4142485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5.3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958392" y="4113910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411224" y="5181600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539239" y="5181600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411224" y="5894832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539239" y="5894832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(2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250,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4.368)=0.515,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0.478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45" name="object 45"/>
          <p:cNvGraphicFramePr>
            <a:graphicFrameLocks noGrp="1"/>
          </p:cNvGraphicFramePr>
          <p:nvPr/>
        </p:nvGraphicFramePr>
        <p:xfrm>
          <a:off x="3368294" y="5391429"/>
          <a:ext cx="5050551" cy="8012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1827"/>
                <a:gridCol w="679703"/>
                <a:gridCol w="676656"/>
                <a:gridCol w="676655"/>
                <a:gridCol w="676656"/>
                <a:gridCol w="679703"/>
                <a:gridCol w="676655"/>
                <a:gridCol w="582696"/>
              </a:tblGrid>
              <a:tr h="502271"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065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16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543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6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0">
                        <a:lnSpc>
                          <a:spcPct val="100000"/>
                        </a:lnSpc>
                      </a:pP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5" dirty="0" smtClean="0">
                          <a:latin typeface="Arial"/>
                          <a:cs typeface="Arial"/>
                        </a:rPr>
                        <a:t>.</a:t>
                      </a:r>
                      <a:r>
                        <a:rPr sz="1000" spc="-10" dirty="0" smtClean="0">
                          <a:latin typeface="Arial"/>
                          <a:cs typeface="Arial"/>
                        </a:rPr>
                        <a:t>5</a:t>
                      </a:r>
                      <a:r>
                        <a:rPr sz="1000" spc="0" dirty="0" smtClean="0"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</a:tr>
              <a:tr h="299021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2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3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4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6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7790" algn="ctr">
                        <a:lnSpc>
                          <a:spcPct val="100000"/>
                        </a:lnSpc>
                      </a:pPr>
                      <a:r>
                        <a:rPr sz="1200" dirty="0" smtClean="0">
                          <a:latin typeface="Calibri"/>
                          <a:cs typeface="Calibri"/>
                        </a:rPr>
                        <a:t>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602735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01827" y="821690"/>
            <a:ext cx="333121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645789" y="5296661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52898" y="529666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647435" y="52179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646544" y="47647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85216" y="3956303"/>
            <a:ext cx="1898904" cy="1149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563624" y="3956303"/>
            <a:ext cx="1094232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338072" y="5181600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66088" y="5181600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338072" y="5894832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466088" y="5894832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2731" y="1667255"/>
            <a:ext cx="5646420" cy="151333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45591" y="3160776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591055" y="3160776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633472" y="3160776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678935" y="3160776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724400" y="3160776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69864" y="3160776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895600" y="3968496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154167" y="4212335"/>
            <a:ext cx="1386839" cy="33528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3021838" y="3822319"/>
            <a:ext cx="5652770" cy="7385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1395" marR="12700" indent="-2259330">
              <a:lnSpc>
                <a:spcPct val="10000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0.889,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1.323)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0.672,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0.415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  <a:p>
            <a:pPr>
              <a:lnSpc>
                <a:spcPts val="650"/>
              </a:lnSpc>
              <a:spcBef>
                <a:spcPts val="30"/>
              </a:spcBef>
            </a:pPr>
            <a:endParaRPr sz="650"/>
          </a:p>
          <a:p>
            <a:pPr marR="506730" algn="r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4.4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86764" y="4113910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779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069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069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34059" y="3242721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779523" y="3242721"/>
            <a:ext cx="669925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P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im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824733" y="3242721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870197" y="3242721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915280" y="3242721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92200" y="273939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086736" y="266319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157473" y="2734436"/>
            <a:ext cx="31686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169155" y="25123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239892" y="19900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266688" y="4212335"/>
            <a:ext cx="320039" cy="3352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7456" y="1580133"/>
            <a:ext cx="5646420" cy="1851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7268" y="3411982"/>
            <a:ext cx="0" cy="44322"/>
          </a:xfrm>
          <a:custGeom>
            <a:avLst/>
            <a:gdLst/>
            <a:ahLst/>
            <a:cxnLst/>
            <a:rect l="l" t="t" r="r" b="b"/>
            <a:pathLst>
              <a:path h="44322">
                <a:moveTo>
                  <a:pt x="0" y="0"/>
                </a:moveTo>
                <a:lnTo>
                  <a:pt x="0" y="443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20645" y="3411982"/>
            <a:ext cx="0" cy="44322"/>
          </a:xfrm>
          <a:custGeom>
            <a:avLst/>
            <a:gdLst/>
            <a:ahLst/>
            <a:cxnLst/>
            <a:rect l="l" t="t" r="r" b="b"/>
            <a:pathLst>
              <a:path h="44322">
                <a:moveTo>
                  <a:pt x="0" y="0"/>
                </a:moveTo>
                <a:lnTo>
                  <a:pt x="0" y="443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790950" y="3411982"/>
            <a:ext cx="0" cy="44322"/>
          </a:xfrm>
          <a:custGeom>
            <a:avLst/>
            <a:gdLst/>
            <a:ahLst/>
            <a:cxnLst/>
            <a:rect l="l" t="t" r="r" b="b"/>
            <a:pathLst>
              <a:path h="44322">
                <a:moveTo>
                  <a:pt x="0" y="0"/>
                </a:moveTo>
                <a:lnTo>
                  <a:pt x="0" y="443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62142" y="3411982"/>
            <a:ext cx="0" cy="44322"/>
          </a:xfrm>
          <a:custGeom>
            <a:avLst/>
            <a:gdLst/>
            <a:ahLst/>
            <a:cxnLst/>
            <a:rect l="l" t="t" r="r" b="b"/>
            <a:pathLst>
              <a:path h="44322">
                <a:moveTo>
                  <a:pt x="0" y="0"/>
                </a:moveTo>
                <a:lnTo>
                  <a:pt x="0" y="443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45642" y="3496564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426335" y="3496564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76242" y="3496564"/>
            <a:ext cx="129921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73505" y="274116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24377" y="243814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734305" y="198526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602735" y="944880"/>
            <a:ext cx="283463" cy="292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01827" y="821690"/>
            <a:ext cx="333121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999232" y="4069079"/>
            <a:ext cx="5646420" cy="155905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022092" y="5608320"/>
            <a:ext cx="0" cy="43472"/>
          </a:xfrm>
          <a:custGeom>
            <a:avLst/>
            <a:gdLst/>
            <a:ahLst/>
            <a:cxnLst/>
            <a:rect l="l" t="t" r="r" b="b"/>
            <a:pathLst>
              <a:path h="43472">
                <a:moveTo>
                  <a:pt x="0" y="0"/>
                </a:moveTo>
                <a:lnTo>
                  <a:pt x="0" y="4347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08347" y="5608320"/>
            <a:ext cx="0" cy="43472"/>
          </a:xfrm>
          <a:custGeom>
            <a:avLst/>
            <a:gdLst/>
            <a:ahLst/>
            <a:cxnLst/>
            <a:rect l="l" t="t" r="r" b="b"/>
            <a:pathLst>
              <a:path h="43472">
                <a:moveTo>
                  <a:pt x="0" y="0"/>
                </a:moveTo>
                <a:lnTo>
                  <a:pt x="0" y="4347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1555" y="5608320"/>
            <a:ext cx="0" cy="43472"/>
          </a:xfrm>
          <a:custGeom>
            <a:avLst/>
            <a:gdLst/>
            <a:ahLst/>
            <a:cxnLst/>
            <a:rect l="l" t="t" r="r" b="b"/>
            <a:pathLst>
              <a:path h="43472">
                <a:moveTo>
                  <a:pt x="0" y="0"/>
                </a:moveTo>
                <a:lnTo>
                  <a:pt x="0" y="4347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77811" y="5608320"/>
            <a:ext cx="0" cy="43472"/>
          </a:xfrm>
          <a:custGeom>
            <a:avLst/>
            <a:gdLst/>
            <a:ahLst/>
            <a:cxnLst/>
            <a:rect l="l" t="t" r="r" b="b"/>
            <a:pathLst>
              <a:path h="43472">
                <a:moveTo>
                  <a:pt x="0" y="0"/>
                </a:moveTo>
                <a:lnTo>
                  <a:pt x="0" y="4347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164576" y="5608320"/>
            <a:ext cx="0" cy="43472"/>
          </a:xfrm>
          <a:custGeom>
            <a:avLst/>
            <a:gdLst/>
            <a:ahLst/>
            <a:cxnLst/>
            <a:rect l="l" t="t" r="r" b="b"/>
            <a:pathLst>
              <a:path h="43472">
                <a:moveTo>
                  <a:pt x="0" y="0"/>
                </a:moveTo>
                <a:lnTo>
                  <a:pt x="0" y="4347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125470" y="5692952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424298" y="5692952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710554" y="5692952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88834" y="5689600"/>
            <a:ext cx="66802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739641" y="499795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25897" y="499795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240907" y="473329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527163" y="44584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11224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539239" y="511149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1068120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4.4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733930"/>
            <a:ext cx="5646420" cy="15133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1005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5247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9793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43400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388864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5305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9826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443733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88816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34280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28268" y="26647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731010" y="266623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01873" y="272986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00983" y="25885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84165" y="20568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66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602735" y="944880"/>
            <a:ext cx="283463" cy="292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401827" y="821690"/>
            <a:ext cx="333121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523234" y="522617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665726" y="530936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588634" y="522617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659371" y="485825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666481" y="45559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44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81327" y="5038344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609344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1139444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029716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41731" y="1848230"/>
            <a:ext cx="5646420" cy="12847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64592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45463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923288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04160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85032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65903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44744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6536" y="265607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17650" y="265607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77185" y="23538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168776" y="190817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087114" y="19778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013705" y="27283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337816" y="1158239"/>
            <a:ext cx="283463" cy="2926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566419" y="821690"/>
            <a:ext cx="329184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6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endParaRPr sz="1400">
              <a:latin typeface="Calibri"/>
              <a:cs typeface="Calibri"/>
            </a:endParaRPr>
          </a:p>
          <a:p>
            <a:pPr marL="3175"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mú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518661" y="530479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589526" y="522859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664834" y="4925314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659371" y="41819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666481" y="44081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00088" y="914400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778495" y="914400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552943" y="2136648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680959" y="213664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7213854" y="1097915"/>
            <a:ext cx="1180465" cy="21488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732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104126" y="1069213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852927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85292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11224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39239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958392" y="3971290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7155" algn="ctr">
              <a:lnSpc>
                <a:spcPts val="5985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marL="2540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27861" y="5103748"/>
            <a:ext cx="913765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553336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256235" y="3232150"/>
          <a:ext cx="4956782" cy="3869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6923"/>
                <a:gridCol w="880389"/>
                <a:gridCol w="881213"/>
                <a:gridCol w="879527"/>
                <a:gridCol w="948944"/>
                <a:gridCol w="579786"/>
              </a:tblGrid>
              <a:tr h="155460">
                <a:tc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1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lg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Bas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/N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  <a:tr h="219265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im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76072" y="893063"/>
            <a:ext cx="136550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67255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00227" y="746252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451219" y="47879"/>
            <a:ext cx="261556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del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642491"/>
            <a:ext cx="5715000" cy="18470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1544" y="3468242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856232" y="3468242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47871" y="3468242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240528" y="3468242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62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707847" y="3559809"/>
            <a:ext cx="60261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-5" dirty="0" smtClean="0">
                <a:latin typeface="Calibri"/>
                <a:cs typeface="Calibri"/>
              </a:rPr>
              <a:t>ar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480310" y="3559809"/>
            <a:ext cx="4457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Mal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32884" y="3559809"/>
            <a:ext cx="7537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r>
              <a:rPr sz="1200" spc="5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uy mal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58341" y="2440559"/>
            <a:ext cx="4025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27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8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13050" y="1840357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61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55414" y="2658745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284982" y="4071365"/>
            <a:ext cx="5715000" cy="1847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304794" y="5897117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999482" y="5897117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691121" y="5897117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383778" y="5897117"/>
            <a:ext cx="0" cy="47637"/>
          </a:xfrm>
          <a:custGeom>
            <a:avLst/>
            <a:gdLst/>
            <a:ahLst/>
            <a:cxnLst/>
            <a:rect l="l" t="t" r="r" b="b"/>
            <a:pathLst>
              <a:path h="47637">
                <a:moveTo>
                  <a:pt x="0" y="0"/>
                </a:moveTo>
                <a:lnTo>
                  <a:pt x="0" y="4763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852164" y="5989624"/>
            <a:ext cx="60261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-5" dirty="0" smtClean="0">
                <a:latin typeface="Calibri"/>
                <a:cs typeface="Calibri"/>
              </a:rPr>
              <a:t>ar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624321" y="5989624"/>
            <a:ext cx="4457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Mal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177278" y="5989624"/>
            <a:ext cx="7537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r>
              <a:rPr sz="1200" spc="5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uy mal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39005" y="5088635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957442" y="4339463"/>
            <a:ext cx="4025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523480" y="5164201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65568" y="783335"/>
            <a:ext cx="1003935" cy="965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2.2</a:t>
            </a:r>
            <a:endParaRPr sz="6000">
              <a:latin typeface="Calibri"/>
              <a:cs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016495" y="600455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994904" y="600455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7247001" y="68364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626095" y="1822704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754111" y="1822704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7285101" y="1612646"/>
            <a:ext cx="1180465" cy="8464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 marR="146685" algn="ctr">
              <a:lnSpc>
                <a:spcPct val="100000"/>
              </a:lnSpc>
              <a:spcBef>
                <a:spcPts val="495"/>
              </a:spcBef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770621" y="2459609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626095" y="2395727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54111" y="2395727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28472" y="3956303"/>
            <a:ext cx="1898903" cy="1149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706879" y="3956303"/>
            <a:ext cx="1094232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958392" y="4042536"/>
            <a:ext cx="1397000" cy="10655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L="43815" algn="ctr">
              <a:lnSpc>
                <a:spcPts val="654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2.1</a:t>
            </a:r>
            <a:endParaRPr sz="6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338072" y="5181600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66088" y="5181600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996492" y="4971542"/>
            <a:ext cx="1180465" cy="124904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 marR="146685" algn="ctr">
              <a:lnSpc>
                <a:spcPct val="100000"/>
              </a:lnSpc>
              <a:spcBef>
                <a:spcPts val="500"/>
              </a:spcBef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338072" y="5824728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66088" y="5824728"/>
            <a:ext cx="368807" cy="3870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733930"/>
            <a:ext cx="5646420" cy="15133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1005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5247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9793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43400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388864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5305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9826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443733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88816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65345" y="3312414"/>
            <a:ext cx="40195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-5" dirty="0" smtClean="0">
                <a:latin typeface="Calibri"/>
                <a:cs typeface="Calibri"/>
              </a:rPr>
              <a:t>S</a:t>
            </a:r>
            <a:r>
              <a:rPr sz="1100" spc="0" dirty="0" smtClean="0">
                <a:latin typeface="Calibri"/>
                <a:cs typeface="Calibri"/>
              </a:rPr>
              <a:t>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60298" y="264426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59382" y="2264409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55519" y="164452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00983" y="18853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16221" y="277139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999232" y="4383404"/>
            <a:ext cx="5646420" cy="13624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22092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0834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59155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7781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164576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125470" y="5809996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24298" y="5809996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710554" y="5809996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188834" y="5806978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739641" y="523379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916170" y="51795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240907" y="478574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527163" y="505587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337816" y="1158239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566419" y="821690"/>
            <a:ext cx="329184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6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endParaRPr sz="1400">
              <a:latin typeface="Calibri"/>
              <a:cs typeface="Calibri"/>
            </a:endParaRPr>
          </a:p>
          <a:p>
            <a:pPr marL="3175"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mú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11224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39239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1068120" y="399961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958392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127861" y="5103748"/>
            <a:ext cx="913765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733930"/>
            <a:ext cx="5646420" cy="15133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1005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5247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9793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43400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388864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5305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9826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443733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88816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34280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28268" y="250558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67636" y="265582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30245" y="22887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00983" y="183527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07965" y="183527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999232" y="4234243"/>
            <a:ext cx="5646420" cy="1513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22092" y="5727763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67555" y="5727763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09971" y="5727763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155435" y="5727763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200900" y="5727763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246364" y="5727763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211448" y="5813653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256659" y="5813653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90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302122" y="5813653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347205" y="5813653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392669" y="5813653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459860" y="50833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665726" y="515696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588634" y="46400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659371" y="464007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666481" y="41201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2337816" y="1158239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566419" y="821690"/>
            <a:ext cx="329184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6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endParaRPr sz="1400">
              <a:latin typeface="Calibri"/>
              <a:cs typeface="Calibri"/>
            </a:endParaRPr>
          </a:p>
          <a:p>
            <a:pPr marL="3175"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mú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00088" y="984503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778495" y="984503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458456" y="2209800"/>
            <a:ext cx="630935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78495" y="2209800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7213854" y="1169161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3.7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r>
              <a:rPr sz="20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104126" y="1140840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552943" y="2923032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680959" y="292303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11224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539239" y="511149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068120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3.7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863214" y="4148963"/>
            <a:ext cx="5646420" cy="136245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86075" y="5488559"/>
            <a:ext cx="0" cy="45465"/>
          </a:xfrm>
          <a:custGeom>
            <a:avLst/>
            <a:gdLst/>
            <a:ahLst/>
            <a:cxnLst/>
            <a:rect l="l" t="t" r="r" b="b"/>
            <a:pathLst>
              <a:path h="45465">
                <a:moveTo>
                  <a:pt x="0" y="0"/>
                </a:moveTo>
                <a:lnTo>
                  <a:pt x="0" y="4546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72330" y="5488559"/>
            <a:ext cx="0" cy="45465"/>
          </a:xfrm>
          <a:custGeom>
            <a:avLst/>
            <a:gdLst/>
            <a:ahLst/>
            <a:cxnLst/>
            <a:rect l="l" t="t" r="r" b="b"/>
            <a:pathLst>
              <a:path h="45465">
                <a:moveTo>
                  <a:pt x="0" y="0"/>
                </a:moveTo>
                <a:lnTo>
                  <a:pt x="0" y="4546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55539" y="5488559"/>
            <a:ext cx="0" cy="45465"/>
          </a:xfrm>
          <a:custGeom>
            <a:avLst/>
            <a:gdLst/>
            <a:ahLst/>
            <a:cxnLst/>
            <a:rect l="l" t="t" r="r" b="b"/>
            <a:pathLst>
              <a:path h="45465">
                <a:moveTo>
                  <a:pt x="0" y="0"/>
                </a:moveTo>
                <a:lnTo>
                  <a:pt x="0" y="4546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741794" y="5488559"/>
            <a:ext cx="0" cy="45465"/>
          </a:xfrm>
          <a:custGeom>
            <a:avLst/>
            <a:gdLst/>
            <a:ahLst/>
            <a:cxnLst/>
            <a:rect l="l" t="t" r="r" b="b"/>
            <a:pathLst>
              <a:path h="45465">
                <a:moveTo>
                  <a:pt x="0" y="0"/>
                </a:moveTo>
                <a:lnTo>
                  <a:pt x="0" y="4546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028558" y="5488559"/>
            <a:ext cx="0" cy="45465"/>
          </a:xfrm>
          <a:custGeom>
            <a:avLst/>
            <a:gdLst/>
            <a:ahLst/>
            <a:cxnLst/>
            <a:rect l="l" t="t" r="r" b="b"/>
            <a:pathLst>
              <a:path h="45465">
                <a:moveTo>
                  <a:pt x="0" y="0"/>
                </a:moveTo>
                <a:lnTo>
                  <a:pt x="0" y="4546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989579" y="5575300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88028" y="5575300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574284" y="5575300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052818" y="5572282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584194" y="4875148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807077" y="5016627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161659" y="480085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0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447915" y="442188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87623" y="1158239"/>
            <a:ext cx="283463" cy="2926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420116" y="821690"/>
            <a:ext cx="358394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9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endParaRPr sz="1400">
              <a:latin typeface="Calibri"/>
              <a:cs typeface="Calibri"/>
            </a:endParaRPr>
          </a:p>
          <a:p>
            <a:pPr marL="1905" algn="ctr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91857" y="1871345"/>
            <a:ext cx="5646420" cy="12847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14717" y="313474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595627" y="313474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473451" y="313474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54323" y="313474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235196" y="313474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116067" y="313474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994908" y="313474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1162303" y="272503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093467" y="272745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948432" y="272503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731767" y="258241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662932" y="221208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526151" y="27287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800088" y="984503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778495" y="984503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552943" y="2209800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680959" y="2209800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7104126" y="1140840"/>
            <a:ext cx="1397000" cy="177609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4.3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411224" y="5038344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39239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1068120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4.5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958392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7698993" y="3018663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552943" y="2953511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680959" y="2953511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428650" y="6292758"/>
            <a:ext cx="565277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809,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0.935)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0.856,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0.356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806399" y="3191764"/>
          <a:ext cx="4950453" cy="4382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062"/>
                <a:gridCol w="880389"/>
                <a:gridCol w="880300"/>
                <a:gridCol w="880427"/>
                <a:gridCol w="953516"/>
                <a:gridCol w="568759"/>
              </a:tblGrid>
              <a:tr h="218960">
                <a:tc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Alg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Bas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/N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  <a:tr h="219265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79298" y="3236848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65910" y="3236848"/>
            <a:ext cx="105791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0" dirty="0" smtClean="0">
                <a:latin typeface="Calibri"/>
                <a:cs typeface="Calibri"/>
              </a:rPr>
              <a:t>uy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im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044189" y="3233496"/>
            <a:ext cx="66802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76750" y="3236848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52348" y="258495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165730" y="251510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375786" y="213715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33671" y="2587625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lang="es-MX" sz="1800" b="1" spc="-30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spc="-3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99232" y="4223384"/>
            <a:ext cx="5646420" cy="1851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19044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692396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362700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033893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318128" y="6141008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998846" y="6141008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548755" y="6141008"/>
            <a:ext cx="129921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875913" y="5388736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590413" y="522605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172959" y="449325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72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087623" y="1158239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420116" y="821690"/>
            <a:ext cx="358394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9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endParaRPr sz="1400">
              <a:latin typeface="Calibri"/>
              <a:cs typeface="Calibri"/>
            </a:endParaRPr>
          </a:p>
          <a:p>
            <a:pPr marL="1905" algn="ctr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11224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539239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1068120" y="399961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4.6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958392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127861" y="5103748"/>
            <a:ext cx="913765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57962" y="3236848"/>
            <a:ext cx="10979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53336" y="3236848"/>
            <a:ext cx="107886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P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im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52166" y="3236848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30446" y="3233496"/>
            <a:ext cx="66802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03249" y="258495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161158" y="2587625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375786" y="243522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38242" y="214083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99232" y="4383404"/>
            <a:ext cx="5646420" cy="13624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22092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0834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9155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7781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164576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125470" y="5809996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24298" y="5809996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710554" y="5809996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88834" y="5806978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733291" y="5236717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943347" y="5097017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234176" y="494461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469505" y="463473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0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087623" y="1158239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420116" y="821690"/>
            <a:ext cx="358394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9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endParaRPr sz="1400">
              <a:latin typeface="Calibri"/>
              <a:cs typeface="Calibri"/>
            </a:endParaRPr>
          </a:p>
          <a:p>
            <a:pPr marL="1905" algn="ctr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15112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493519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67967" y="4968240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395983" y="4968240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925169" y="3927982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4.4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15441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984910" y="5032502"/>
            <a:ext cx="914400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17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410461" y="5747207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267967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395983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428650" y="6292758"/>
            <a:ext cx="565277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000,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1.301)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0.769,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0.387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41731" y="1733930"/>
            <a:ext cx="5646420" cy="15133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6459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1005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5247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9793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43400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88864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5305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9826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443733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488816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34280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60298" y="2804286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731010" y="2657602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30245" y="258508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800983" y="250469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07965" y="168325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709672" y="1158239"/>
            <a:ext cx="283463" cy="2926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596900" y="821690"/>
            <a:ext cx="323088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9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endParaRPr sz="14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ele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524758" y="5317108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587366" y="500900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666359" y="5233923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665468" y="472185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660005" y="433908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58368" y="3742944"/>
            <a:ext cx="1307592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045463" y="3742944"/>
            <a:ext cx="1511808" cy="1149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36776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11224" y="4968240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539239" y="4968240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1068120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4.0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958392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411224" y="5681471"/>
            <a:ext cx="438912" cy="38709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539239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500,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1.352)=0.370,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0.545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651635"/>
            <a:ext cx="5646420" cy="1851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1544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34895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05200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176392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71931" y="3568192"/>
            <a:ext cx="10521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40457" y="3568192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690365" y="3568192"/>
            <a:ext cx="12998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85494" y="272821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732023" y="266445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378197" y="1983866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99232" y="4383404"/>
            <a:ext cx="5646420" cy="13624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22092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0834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59155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7781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164576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3125470" y="5809996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424298" y="5809996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10554" y="5809996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188834" y="5806978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733291" y="5093461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019547" y="5093461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234176" y="448411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520431" y="425767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49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709672" y="1158239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96900" y="821690"/>
            <a:ext cx="323088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9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endParaRPr sz="14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ele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5216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63624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338072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466088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996492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96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4.3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86764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338072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466088" y="5824728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733930"/>
            <a:ext cx="5646420" cy="15133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1005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5247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9793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43400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388864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5305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9826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443733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88816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34280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29792" y="2663571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728977" y="250812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36342" y="2593085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07078" y="244436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77815" y="183972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49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588258" y="5312536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587366" y="501053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530977" y="516597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601714" y="501726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736205" y="441947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44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2709672" y="1158239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596900" y="821690"/>
            <a:ext cx="323088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9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endParaRPr sz="1400">
              <a:latin typeface="Calibri"/>
              <a:cs typeface="Calibri"/>
            </a:endParaRPr>
          </a:p>
          <a:p>
            <a:pPr marL="4445" algn="ctr">
              <a:lnSpc>
                <a:spcPct val="100000"/>
              </a:lnSpc>
            </a:pP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ele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85216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63624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338072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66088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996492" y="399961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3.7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886764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056233" y="5103748"/>
            <a:ext cx="913765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144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482089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338072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466088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01567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92555" y="821690"/>
            <a:ext cx="264350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458456" y="2066544"/>
            <a:ext cx="630935" cy="387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778495" y="2066544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4.0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4953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r>
              <a:rPr sz="20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8472" y="3886200"/>
            <a:ext cx="1898903" cy="1149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706879" y="3886200"/>
            <a:ext cx="1094232" cy="11490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81327" y="511149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09344" y="5111496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139444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3.7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29716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481327" y="5824728"/>
            <a:ext cx="438911" cy="387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09344" y="5824728"/>
            <a:ext cx="368807" cy="387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4787" y="1572386"/>
            <a:ext cx="5646420" cy="151333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77647" y="3065907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523111" y="3065907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565526" y="3065907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610990" y="3065907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656454" y="3065907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701919" y="3065907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66089" y="3150870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711579" y="3150870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756661" y="3150870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802126" y="3150870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93640" y="3150870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024229" y="2519553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023364" y="191947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094101" y="168655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088638" y="168655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231129" y="258965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88258" y="5232146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523994" y="493547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594730" y="4865116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665468" y="449173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30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660005" y="433844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428650" y="6292758"/>
            <a:ext cx="565340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102,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1.191)=0.925,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0.339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01567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92555" y="821690"/>
            <a:ext cx="264350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7698993" y="2845561"/>
            <a:ext cx="154305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81327" y="5038344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09344" y="5038344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139444" y="3999610"/>
            <a:ext cx="1180465" cy="1747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29716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24964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7104126" y="997965"/>
            <a:ext cx="1397000" cy="17354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18415" algn="ctr">
              <a:lnSpc>
                <a:spcPct val="100000"/>
              </a:lnSpc>
              <a:spcBef>
                <a:spcPts val="7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800"/>
              </a:lnSpc>
              <a:spcBef>
                <a:spcPts val="38"/>
              </a:spcBef>
            </a:pPr>
            <a:endParaRPr sz="8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571231" y="2054351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699247" y="2054351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1731" y="1651635"/>
            <a:ext cx="5646420" cy="185166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61544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834895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05200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176392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471931" y="3568192"/>
            <a:ext cx="10521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140457" y="3568192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690365" y="3568192"/>
            <a:ext cx="12998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022096" y="243865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732023" y="183210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50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0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314571" y="236207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999232" y="4323969"/>
            <a:ext cx="5646420" cy="164592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019044" y="5951601"/>
            <a:ext cx="0" cy="44983"/>
          </a:xfrm>
          <a:custGeom>
            <a:avLst/>
            <a:gdLst/>
            <a:ahLst/>
            <a:cxnLst/>
            <a:rect l="l" t="t" r="r" b="b"/>
            <a:pathLst>
              <a:path h="44983">
                <a:moveTo>
                  <a:pt x="0" y="0"/>
                </a:moveTo>
                <a:lnTo>
                  <a:pt x="0" y="4498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405628" y="5951601"/>
            <a:ext cx="0" cy="44983"/>
          </a:xfrm>
          <a:custGeom>
            <a:avLst/>
            <a:gdLst/>
            <a:ahLst/>
            <a:cxnLst/>
            <a:rect l="l" t="t" r="r" b="b"/>
            <a:pathLst>
              <a:path h="44983">
                <a:moveTo>
                  <a:pt x="0" y="0"/>
                </a:moveTo>
                <a:lnTo>
                  <a:pt x="0" y="4498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791450" y="5951601"/>
            <a:ext cx="0" cy="44983"/>
          </a:xfrm>
          <a:custGeom>
            <a:avLst/>
            <a:gdLst/>
            <a:ahLst/>
            <a:cxnLst/>
            <a:rect l="l" t="t" r="r" b="b"/>
            <a:pathLst>
              <a:path h="44983">
                <a:moveTo>
                  <a:pt x="0" y="0"/>
                </a:moveTo>
                <a:lnTo>
                  <a:pt x="0" y="4498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3685159" y="6037986"/>
            <a:ext cx="105791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0" dirty="0" smtClean="0">
                <a:latin typeface="Calibri"/>
                <a:cs typeface="Calibri"/>
              </a:rPr>
              <a:t>uy</a:t>
            </a:r>
            <a:r>
              <a:rPr sz="1100" spc="-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im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950077" y="6037986"/>
            <a:ext cx="129921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310253" y="471182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811518" y="486448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08888" y="893063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31391" y="893063"/>
            <a:ext cx="320040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133347" y="746252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451219" y="47879"/>
            <a:ext cx="2615565" cy="2990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Q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é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op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ene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del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765935"/>
            <a:ext cx="5715000" cy="16002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222247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279904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37559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98264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55665" y="3343275"/>
            <a:ext cx="0" cy="49022"/>
          </a:xfrm>
          <a:custGeom>
            <a:avLst/>
            <a:gdLst/>
            <a:ahLst/>
            <a:cxnLst/>
            <a:rect l="l" t="t" r="r" b="b"/>
            <a:pathLst>
              <a:path h="49022">
                <a:moveTo>
                  <a:pt x="0" y="0"/>
                </a:moveTo>
                <a:lnTo>
                  <a:pt x="0" y="490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74421" y="3435984"/>
            <a:ext cx="836294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uy bue</a:t>
            </a:r>
            <a:r>
              <a:rPr sz="1200" spc="-15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88439" y="3435984"/>
            <a:ext cx="5251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B</a:t>
            </a:r>
            <a:r>
              <a:rPr sz="1200" spc="-10" dirty="0" smtClean="0">
                <a:latin typeface="Calibri"/>
                <a:cs typeface="Calibri"/>
              </a:rPr>
              <a:t>ue</a:t>
            </a:r>
            <a:r>
              <a:rPr sz="1200" spc="-15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510789" y="3435984"/>
            <a:ext cx="60261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-5" dirty="0" smtClean="0">
                <a:latin typeface="Calibri"/>
                <a:cs typeface="Calibri"/>
              </a:rPr>
              <a:t>ar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645534" y="3435984"/>
            <a:ext cx="4457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Mal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66920" y="3435984"/>
            <a:ext cx="7537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r>
              <a:rPr sz="1200" spc="5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uy mal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40460" y="2807842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6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734057" y="2655696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741802" y="1837690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44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4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13175" y="2068067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33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3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949697" y="2807842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6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070605" y="3814698"/>
            <a:ext cx="5715000" cy="15407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93466" y="5335651"/>
            <a:ext cx="0" cy="49149"/>
          </a:xfrm>
          <a:custGeom>
            <a:avLst/>
            <a:gdLst/>
            <a:ahLst/>
            <a:cxnLst/>
            <a:rect l="l" t="t" r="r" b="b"/>
            <a:pathLst>
              <a:path h="49149">
                <a:moveTo>
                  <a:pt x="0" y="0"/>
                </a:moveTo>
                <a:lnTo>
                  <a:pt x="0" y="49149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51121" y="5335651"/>
            <a:ext cx="0" cy="49149"/>
          </a:xfrm>
          <a:custGeom>
            <a:avLst/>
            <a:gdLst/>
            <a:ahLst/>
            <a:cxnLst/>
            <a:rect l="l" t="t" r="r" b="b"/>
            <a:pathLst>
              <a:path h="49149">
                <a:moveTo>
                  <a:pt x="0" y="0"/>
                </a:moveTo>
                <a:lnTo>
                  <a:pt x="0" y="49149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208778" y="5335651"/>
            <a:ext cx="0" cy="49149"/>
          </a:xfrm>
          <a:custGeom>
            <a:avLst/>
            <a:gdLst/>
            <a:ahLst/>
            <a:cxnLst/>
            <a:rect l="l" t="t" r="r" b="b"/>
            <a:pathLst>
              <a:path h="49149">
                <a:moveTo>
                  <a:pt x="0" y="0"/>
                </a:moveTo>
                <a:lnTo>
                  <a:pt x="0" y="49149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66434" y="5335651"/>
            <a:ext cx="0" cy="49149"/>
          </a:xfrm>
          <a:custGeom>
            <a:avLst/>
            <a:gdLst/>
            <a:ahLst/>
            <a:cxnLst/>
            <a:rect l="l" t="t" r="r" b="b"/>
            <a:pathLst>
              <a:path h="49149">
                <a:moveTo>
                  <a:pt x="0" y="0"/>
                </a:moveTo>
                <a:lnTo>
                  <a:pt x="0" y="49149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327138" y="5335651"/>
            <a:ext cx="0" cy="49149"/>
          </a:xfrm>
          <a:custGeom>
            <a:avLst/>
            <a:gdLst/>
            <a:ahLst/>
            <a:cxnLst/>
            <a:rect l="l" t="t" r="r" b="b"/>
            <a:pathLst>
              <a:path h="49149">
                <a:moveTo>
                  <a:pt x="0" y="0"/>
                </a:moveTo>
                <a:lnTo>
                  <a:pt x="0" y="49149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384540" y="5335651"/>
            <a:ext cx="0" cy="49149"/>
          </a:xfrm>
          <a:custGeom>
            <a:avLst/>
            <a:gdLst/>
            <a:ahLst/>
            <a:cxnLst/>
            <a:rect l="l" t="t" r="r" b="b"/>
            <a:pathLst>
              <a:path h="49149">
                <a:moveTo>
                  <a:pt x="0" y="0"/>
                </a:moveTo>
                <a:lnTo>
                  <a:pt x="0" y="49149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204210" y="5429377"/>
            <a:ext cx="836294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uy bue</a:t>
            </a:r>
            <a:r>
              <a:rPr sz="1200" spc="-15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418457" y="5429377"/>
            <a:ext cx="5251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B</a:t>
            </a:r>
            <a:r>
              <a:rPr sz="1200" spc="-10" dirty="0" smtClean="0">
                <a:latin typeface="Calibri"/>
                <a:cs typeface="Calibri"/>
              </a:rPr>
              <a:t>ue</a:t>
            </a:r>
            <a:r>
              <a:rPr sz="1200" spc="-15" dirty="0" smtClean="0">
                <a:latin typeface="Calibri"/>
                <a:cs typeface="Calibri"/>
              </a:rPr>
              <a:t>n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440426" y="5429377"/>
            <a:ext cx="60261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3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40" dirty="0" smtClean="0">
                <a:latin typeface="Calibri"/>
                <a:cs typeface="Calibri"/>
              </a:rPr>
              <a:t>R</a:t>
            </a:r>
            <a:r>
              <a:rPr sz="1200" spc="-10" dirty="0" smtClean="0">
                <a:latin typeface="Calibri"/>
                <a:cs typeface="Calibri"/>
              </a:rPr>
              <a:t>e</a:t>
            </a:r>
            <a:r>
              <a:rPr sz="1200" spc="0" dirty="0" smtClean="0">
                <a:latin typeface="Calibri"/>
                <a:cs typeface="Calibri"/>
              </a:rPr>
              <a:t>g</a:t>
            </a:r>
            <a:r>
              <a:rPr sz="1200" spc="-10" dirty="0" smtClean="0">
                <a:latin typeface="Calibri"/>
                <a:cs typeface="Calibri"/>
              </a:rPr>
              <a:t>u</a:t>
            </a:r>
            <a:r>
              <a:rPr sz="1200" spc="-15" dirty="0" smtClean="0">
                <a:latin typeface="Calibri"/>
                <a:cs typeface="Calibri"/>
              </a:rPr>
              <a:t>l</a:t>
            </a:r>
            <a:r>
              <a:rPr sz="1200" spc="-5" dirty="0" smtClean="0">
                <a:latin typeface="Calibri"/>
                <a:cs typeface="Calibri"/>
              </a:rPr>
              <a:t>ar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575552" y="5429377"/>
            <a:ext cx="4457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-20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Mal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496936" y="5429377"/>
            <a:ext cx="75374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1</a:t>
            </a:r>
            <a:r>
              <a:rPr sz="1200" spc="5" dirty="0" smtClean="0">
                <a:latin typeface="Calibri"/>
                <a:cs typeface="Calibri"/>
              </a:rPr>
              <a:t> </a:t>
            </a:r>
            <a:r>
              <a:rPr sz="1200" spc="-15" dirty="0" smtClean="0">
                <a:latin typeface="Calibri"/>
                <a:cs typeface="Calibri"/>
              </a:rPr>
              <a:t>M</a:t>
            </a:r>
            <a:r>
              <a:rPr sz="1200" spc="-10" dirty="0" smtClean="0">
                <a:latin typeface="Calibri"/>
                <a:cs typeface="Calibri"/>
              </a:rPr>
              <a:t>uy mal</a:t>
            </a:r>
            <a:r>
              <a:rPr sz="1200" spc="0" dirty="0" smtClean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529076" y="4450333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600447" y="3948429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33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3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671820" y="3804539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38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9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808089" y="4811521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816088" y="4735321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5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00088" y="527304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778495" y="527304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552943" y="1752600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680959" y="1752600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7104126" y="683640"/>
            <a:ext cx="1397000" cy="21774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0"/>
              </a:spcBef>
            </a:pPr>
            <a:endParaRPr sz="1000"/>
          </a:p>
          <a:p>
            <a:pPr marR="14414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552943" y="2465832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680959" y="2465832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58368" y="3672840"/>
            <a:ext cx="1898904" cy="1149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636776" y="3672840"/>
            <a:ext cx="1094232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11224" y="4895088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39239" y="4895088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068120" y="3856608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3.5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958392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411224" y="5611367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539239" y="5611367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94944" y="6208776"/>
            <a:ext cx="2237232" cy="34747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642616" y="6199632"/>
            <a:ext cx="1584959" cy="37795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07535" y="6187440"/>
            <a:ext cx="2414016" cy="41148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001511" y="6199632"/>
            <a:ext cx="371856" cy="37795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053328" y="6187440"/>
            <a:ext cx="521207" cy="41148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54496" y="6199632"/>
            <a:ext cx="359664" cy="37795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309359" y="6199632"/>
            <a:ext cx="740663" cy="37795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66288" y="6473950"/>
            <a:ext cx="1542288" cy="37185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303776" y="6473950"/>
            <a:ext cx="356615" cy="37185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818794" y="6002934"/>
            <a:ext cx="6038215" cy="60452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(4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694,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0.989)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4.749,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=0.036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&lt;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20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20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2000" b="1" spc="-18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AD</a:t>
            </a:r>
            <a:r>
              <a:rPr sz="2000" b="1" spc="5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20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2000" b="1" spc="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IC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2000" b="1" spc="1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NTE</a:t>
            </a:r>
            <a:r>
              <a:rPr sz="2000" b="1" spc="7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H</a:t>
            </a:r>
            <a:r>
              <a:rPr sz="1800" b="1" spc="-17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800">
              <a:latin typeface="Calibri"/>
              <a:cs typeface="Calibri"/>
            </a:endParaRPr>
          </a:p>
          <a:p>
            <a:pPr marL="635" algn="ctr">
              <a:lnSpc>
                <a:spcPct val="100000"/>
              </a:lnSpc>
              <a:spcBef>
                <a:spcPts val="5"/>
              </a:spcBef>
            </a:pP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CI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01567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92555" y="821690"/>
            <a:ext cx="264350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1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8472" y="3742944"/>
            <a:ext cx="1898903" cy="1149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706879" y="3742944"/>
            <a:ext cx="1094232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81327" y="4968240"/>
            <a:ext cx="438911" cy="387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09344" y="4968240"/>
            <a:ext cx="368807" cy="387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139444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3.1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29716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481327" y="5681471"/>
            <a:ext cx="438911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09344" y="5681471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41731" y="1733930"/>
            <a:ext cx="5646420" cy="151333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6459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21005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25247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9793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43400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88864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5305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39826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443733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488816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680584" y="3312414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s/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58164" y="250901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665477" y="198907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736342" y="2292350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807078" y="160959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873244" y="2662046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2999232" y="4383404"/>
            <a:ext cx="5646420" cy="136245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022092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0834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59155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7781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164576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3116326" y="5809996"/>
            <a:ext cx="10979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411726" y="5809996"/>
            <a:ext cx="107886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P</a:t>
            </a:r>
            <a:r>
              <a:rPr sz="1100" spc="-5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im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710554" y="5809996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188834" y="5806978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610736" y="500862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947920" y="4488688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234176" y="448195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520431" y="462826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74320" y="6437374"/>
            <a:ext cx="605332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612135" y="6681214"/>
            <a:ext cx="1289303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627120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398170" y="6292758"/>
            <a:ext cx="571309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350770" marR="12700" indent="-233870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(5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977,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1.597)=3.742,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0.062&gt;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IA</a:t>
            </a:r>
            <a:r>
              <a:rPr sz="1600" b="1" spc="-4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NA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IA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252472" y="1158239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44500" y="821690"/>
            <a:ext cx="3538854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/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endParaRPr sz="1400">
              <a:latin typeface="Calibri"/>
              <a:cs typeface="Calibri"/>
            </a:endParaRPr>
          </a:p>
          <a:p>
            <a:pPr marL="635" algn="ctr">
              <a:lnSpc>
                <a:spcPct val="100000"/>
              </a:lnSpc>
            </a:pP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427976" y="2087879"/>
            <a:ext cx="743712" cy="387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860792" y="2087879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7104126" y="997965"/>
            <a:ext cx="1397000" cy="216598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635" algn="ctr">
              <a:lnSpc>
                <a:spcPct val="100000"/>
              </a:lnSpc>
              <a:spcBef>
                <a:spcPts val="32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900"/>
              </a:lnSpc>
              <a:spcBef>
                <a:spcPts val="5"/>
              </a:spcBef>
            </a:pPr>
            <a:endParaRPr sz="9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600"/>
              </a:lnSpc>
              <a:spcBef>
                <a:spcPts val="30"/>
              </a:spcBef>
            </a:pPr>
            <a:endParaRPr sz="6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552943" y="2767583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680959" y="2767583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81327" y="5038344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09344" y="5038344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139444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3.7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29716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41731" y="1848230"/>
            <a:ext cx="5646420" cy="128473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64592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045463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923288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04160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685032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65903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44744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268935" y="3197605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149197" y="3197605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81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029714" y="3197605"/>
            <a:ext cx="66992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1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im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910077" y="3197605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790315" y="3197605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817109" y="3197605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86536" y="265607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517650" y="2656078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372614" y="251256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168776" y="182549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087114" y="176212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937505" y="276644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524758" y="5164708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595621" y="5232146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594730" y="4928870"/>
            <a:ext cx="3740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741668" y="4411598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660005" y="434149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428650" y="6292758"/>
            <a:ext cx="565277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676,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1.391)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0.486,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0.488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252472" y="1158239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44500" y="821690"/>
            <a:ext cx="3538854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/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endParaRPr sz="1400">
              <a:latin typeface="Calibri"/>
              <a:cs typeface="Calibri"/>
            </a:endParaRPr>
          </a:p>
          <a:p>
            <a:pPr marL="635" algn="ctr">
              <a:lnSpc>
                <a:spcPct val="100000"/>
              </a:lnSpc>
            </a:pP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338072" y="5111496"/>
            <a:ext cx="438912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66088" y="5111496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068120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4.4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19875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999232" y="4223384"/>
            <a:ext cx="5646420" cy="185166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19044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692396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362700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033893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330321" y="6141008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998846" y="6141008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48755" y="6141008"/>
            <a:ext cx="129921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880484" y="523824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590413" y="478434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236714" y="4264914"/>
            <a:ext cx="3740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998982" y="1465072"/>
            <a:ext cx="5646420" cy="185166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018794" y="3296920"/>
            <a:ext cx="0" cy="44322"/>
          </a:xfrm>
          <a:custGeom>
            <a:avLst/>
            <a:gdLst/>
            <a:ahLst/>
            <a:cxnLst/>
            <a:rect l="l" t="t" r="r" b="b"/>
            <a:pathLst>
              <a:path h="44322">
                <a:moveTo>
                  <a:pt x="0" y="0"/>
                </a:moveTo>
                <a:lnTo>
                  <a:pt x="0" y="443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692145" y="3296920"/>
            <a:ext cx="0" cy="44322"/>
          </a:xfrm>
          <a:custGeom>
            <a:avLst/>
            <a:gdLst/>
            <a:ahLst/>
            <a:cxnLst/>
            <a:rect l="l" t="t" r="r" b="b"/>
            <a:pathLst>
              <a:path h="44322">
                <a:moveTo>
                  <a:pt x="0" y="0"/>
                </a:moveTo>
                <a:lnTo>
                  <a:pt x="0" y="443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62450" y="3296920"/>
            <a:ext cx="0" cy="44322"/>
          </a:xfrm>
          <a:custGeom>
            <a:avLst/>
            <a:gdLst/>
            <a:ahLst/>
            <a:cxnLst/>
            <a:rect l="l" t="t" r="r" b="b"/>
            <a:pathLst>
              <a:path h="44322">
                <a:moveTo>
                  <a:pt x="0" y="0"/>
                </a:moveTo>
                <a:lnTo>
                  <a:pt x="0" y="443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033642" y="3296920"/>
            <a:ext cx="0" cy="44322"/>
          </a:xfrm>
          <a:custGeom>
            <a:avLst/>
            <a:gdLst/>
            <a:ahLst/>
            <a:cxnLst/>
            <a:rect l="l" t="t" r="r" b="b"/>
            <a:pathLst>
              <a:path h="44322">
                <a:moveTo>
                  <a:pt x="0" y="0"/>
                </a:moveTo>
                <a:lnTo>
                  <a:pt x="0" y="4432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329308" y="3381628"/>
            <a:ext cx="10521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998089" y="3381628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547742" y="3381628"/>
            <a:ext cx="12998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879473" y="259257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589401" y="244106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11902" y="192316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252472" y="1158239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44500" y="821690"/>
            <a:ext cx="3538854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-50" dirty="0" smtClean="0">
                <a:solidFill>
                  <a:srgbClr val="943735"/>
                </a:solidFill>
                <a:latin typeface="Calibri"/>
                <a:cs typeface="Calibri"/>
              </a:rPr>
              <a:t>/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endParaRPr sz="1400">
              <a:latin typeface="Calibri"/>
              <a:cs typeface="Calibri"/>
            </a:endParaRPr>
          </a:p>
          <a:p>
            <a:pPr marL="635" algn="ctr">
              <a:lnSpc>
                <a:spcPct val="100000"/>
              </a:lnSpc>
            </a:pP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8368" y="3742944"/>
            <a:ext cx="1898904" cy="1149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36776" y="3742944"/>
            <a:ext cx="1094232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11224" y="4968240"/>
            <a:ext cx="438912" cy="387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539239" y="4968240"/>
            <a:ext cx="368808" cy="387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068120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3.2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58392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411224" y="5681471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39239" y="5681471"/>
            <a:ext cx="368808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516629" y="492887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536694" y="501840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594730" y="4714875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665468" y="441159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736205" y="492887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13206" y="1705355"/>
            <a:ext cx="5646420" cy="128473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36066" y="296875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616963" y="296875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494788" y="296875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75659" y="296875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256532" y="296875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137403" y="296875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016244" y="2968751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840435" y="3054603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720976" y="3054603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81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601214" y="3054603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481578" y="3054603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362069" y="3054603"/>
            <a:ext cx="66865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388609" y="3054603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092809" y="237121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023998" y="2371216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874391" y="2519045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810127" y="162052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50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0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665090" y="222161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528309" y="2521203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304800" y="6437374"/>
            <a:ext cx="594664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428650" y="6292758"/>
            <a:ext cx="5652770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72030" marR="12700" indent="-2259965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(0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825,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1.738)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0.475,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0.496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20111" y="1158239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38987" y="821690"/>
            <a:ext cx="334899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 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3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40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7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co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 </a:t>
            </a:r>
            <a:r>
              <a:rPr sz="1400" spc="-30" dirty="0" smtClean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pu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as</a:t>
            </a:r>
            <a:r>
              <a:rPr sz="1400" spc="10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endParaRPr sz="1400" dirty="0">
              <a:solidFill>
                <a:srgbClr val="FF0000"/>
              </a:solidFill>
              <a:latin typeface="Calibri"/>
              <a:cs typeface="Calibri"/>
            </a:endParaRPr>
          </a:p>
          <a:p>
            <a:pPr marL="1905" algn="ctr">
              <a:lnSpc>
                <a:spcPct val="100000"/>
              </a:lnSpc>
            </a:pPr>
            <a:r>
              <a:rPr sz="1400" spc="0" dirty="0" smtClean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mp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ñ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sz="1400" dirty="0">
              <a:solidFill>
                <a:srgbClr val="FF0000"/>
              </a:solidFill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486658" y="5261991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70221" y="5195823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594730" y="4972430"/>
            <a:ext cx="3740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614541" y="437260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50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0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647178" y="511073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11224" y="5038344"/>
            <a:ext cx="438912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39239" y="5038344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068120" y="3999610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3.6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958392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127861" y="5103748"/>
            <a:ext cx="913765" cy="6432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553336" y="5818530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917536" y="1728977"/>
            <a:ext cx="5646420" cy="128473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940396" y="2992373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821307" y="2992373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699130" y="2992373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80003" y="2992373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460875" y="2992373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341746" y="2992373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0586" y="2992373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1375410" y="258114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34945" y="229793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089910" y="21419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021073" y="19895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812538" y="154114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878829" y="251777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623,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1.193)=1.361,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0.247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50" name="object 50"/>
          <p:cNvGraphicFramePr>
            <a:graphicFrameLocks noGrp="1"/>
          </p:cNvGraphicFramePr>
          <p:nvPr/>
        </p:nvGraphicFramePr>
        <p:xfrm>
          <a:off x="1032255" y="3049397"/>
          <a:ext cx="4950529" cy="437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6774"/>
                <a:gridCol w="880427"/>
                <a:gridCol w="880427"/>
                <a:gridCol w="880237"/>
                <a:gridCol w="953579"/>
                <a:gridCol w="569085"/>
              </a:tblGrid>
              <a:tr h="218948">
                <a:tc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2255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Alg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Bas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/N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  <a:tr h="218947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67106" y="3236848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65910" y="3236848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52166" y="3236848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30446" y="3233496"/>
            <a:ext cx="66802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79449" y="235965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038604" y="228714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375786" y="176047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38242" y="184581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99232" y="4383404"/>
            <a:ext cx="5646420" cy="13624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22092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0834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9155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7781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164576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125470" y="5809996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24298" y="5809996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710554" y="5809996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88834" y="5806978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733291" y="5160517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947920" y="5011673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234176" y="463372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469505" y="515772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420111" y="1158239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38987" y="821690"/>
            <a:ext cx="334899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 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3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40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7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co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 </a:t>
            </a:r>
            <a:r>
              <a:rPr sz="1400" spc="-30" dirty="0" smtClean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pu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as</a:t>
            </a:r>
            <a:r>
              <a:rPr sz="1400" spc="10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endParaRPr sz="1400" dirty="0">
              <a:solidFill>
                <a:srgbClr val="FF0000"/>
              </a:solidFill>
              <a:latin typeface="Calibri"/>
              <a:cs typeface="Calibri"/>
            </a:endParaRPr>
          </a:p>
          <a:p>
            <a:pPr marL="1905" algn="ctr">
              <a:lnSpc>
                <a:spcPct val="100000"/>
              </a:lnSpc>
            </a:pPr>
            <a:r>
              <a:rPr sz="1400" spc="0" dirty="0" smtClean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mp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ñ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sz="1400" dirty="0">
              <a:solidFill>
                <a:srgbClr val="FF0000"/>
              </a:solidFill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58368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636776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11224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539239" y="511149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068120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958392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411224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39239" y="5824728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848230"/>
            <a:ext cx="5646420" cy="12847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45463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23288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04160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685032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65903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44744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2632" y="2585846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52117" y="243801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383282" y="229285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62045" y="251421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093209" y="183718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44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943602" y="2585846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516629" y="508177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587366" y="508177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594730" y="4714875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665468" y="425856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736205" y="486511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420111" y="1158239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38987" y="821690"/>
            <a:ext cx="3348990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l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 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3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40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7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co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20" dirty="0" smtClean="0">
                <a:solidFill>
                  <a:srgbClr val="FF0000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s </a:t>
            </a:r>
            <a:r>
              <a:rPr sz="1400" spc="-30" dirty="0" smtClean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pu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400" spc="-40" dirty="0" smtClean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as</a:t>
            </a:r>
            <a:r>
              <a:rPr sz="1400" spc="100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endParaRPr sz="1400" dirty="0">
              <a:solidFill>
                <a:srgbClr val="FF0000"/>
              </a:solidFill>
              <a:latin typeface="Calibri"/>
              <a:cs typeface="Calibri"/>
            </a:endParaRPr>
          </a:p>
          <a:p>
            <a:pPr marL="1905" algn="ctr">
              <a:lnSpc>
                <a:spcPct val="100000"/>
              </a:lnSpc>
            </a:pPr>
            <a:r>
              <a:rPr sz="1400" spc="0" dirty="0" smtClean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mp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400" spc="-25" dirty="0" smtClean="0">
                <a:solidFill>
                  <a:srgbClr val="FF0000"/>
                </a:solidFill>
                <a:latin typeface="Calibri"/>
                <a:cs typeface="Calibri"/>
              </a:rPr>
              <a:t>ñ</a:t>
            </a:r>
            <a:r>
              <a:rPr sz="1400" spc="-10" dirty="0" smtClean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endParaRPr sz="1400" dirty="0">
              <a:solidFill>
                <a:srgbClr val="FF0000"/>
              </a:solidFill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85216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563624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338072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66088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996492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96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886764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338072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66088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83463" y="6437374"/>
            <a:ext cx="599236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63367" y="6681214"/>
            <a:ext cx="1386840" cy="17678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675888" y="6681214"/>
            <a:ext cx="320039" cy="17678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407314" y="6292758"/>
            <a:ext cx="5699125" cy="5118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292985" marR="12700" indent="-2280920">
              <a:lnSpc>
                <a:spcPct val="100099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652, 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1.659)=0.996,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0.326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 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2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Í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TI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9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NO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H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256235" y="3168650"/>
          <a:ext cx="4950454" cy="4382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6923"/>
                <a:gridCol w="880389"/>
                <a:gridCol w="881213"/>
                <a:gridCol w="879527"/>
                <a:gridCol w="953516"/>
                <a:gridCol w="568886"/>
              </a:tblGrid>
              <a:tr h="218960">
                <a:tc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1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lg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Bas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/N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  <a:tr h="219265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im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41731" y="1848230"/>
            <a:ext cx="5646420" cy="12847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64592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45463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923288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804160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85032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65903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44744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6536" y="27017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46022" y="257441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72614" y="257937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232150" y="191300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087114" y="205511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026533" y="27271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846576" y="944880"/>
            <a:ext cx="283463" cy="2926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447548" y="821690"/>
            <a:ext cx="353060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999232" y="4383404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22092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0834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59155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7781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164576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125470" y="5809996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424298" y="5809996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710554" y="5809996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188834" y="5806978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657091" y="5093461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47920" y="4783454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183248" y="441553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44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520431" y="463651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01623" y="3956303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780032" y="3956303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554480" y="5181600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682495" y="5181600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1229969" y="4142485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4097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93980" algn="ctr">
              <a:lnSpc>
                <a:spcPts val="236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847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939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101344" y="4113910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554480" y="5894832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82495" y="589483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256235" y="3168650"/>
          <a:ext cx="4950454" cy="4382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6923"/>
                <a:gridCol w="880389"/>
                <a:gridCol w="881213"/>
                <a:gridCol w="879527"/>
                <a:gridCol w="953516"/>
                <a:gridCol w="568886"/>
              </a:tblGrid>
              <a:tr h="218960">
                <a:tc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1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lg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Bas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/N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  <a:tr h="219265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im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67106" y="3236848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65910" y="3236848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52166" y="3236848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30446" y="3233496"/>
            <a:ext cx="66802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98677" y="2587625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165730" y="258495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375786" y="213995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662042" y="243649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99232" y="4223384"/>
            <a:ext cx="5646420" cy="1851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19044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692396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362700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033893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330321" y="6141008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998846" y="6141008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548755" y="6141008"/>
            <a:ext cx="129921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943858" y="485965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590413" y="478307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312914" y="419023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846576" y="944880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447548" y="821690"/>
            <a:ext cx="353060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5216" y="3672840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63624" y="3672840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338072" y="4895088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466088" y="4895088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996492" y="3856608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96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4.0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461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2.5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86764" y="3828288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240536" y="5611367"/>
            <a:ext cx="633984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563624" y="5611367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848230"/>
            <a:ext cx="5646420" cy="12847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45463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23288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04160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685032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65903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44744" y="3111626"/>
            <a:ext cx="0" cy="45847"/>
          </a:xfrm>
          <a:custGeom>
            <a:avLst/>
            <a:gdLst/>
            <a:ahLst/>
            <a:cxnLst/>
            <a:rect l="l" t="t" r="r" b="b"/>
            <a:pathLst>
              <a:path h="45847">
                <a:moveTo>
                  <a:pt x="0" y="0"/>
                </a:moveTo>
                <a:lnTo>
                  <a:pt x="0" y="458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630732" y="2533650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541144" y="219290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378710" y="2470022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225800" y="200482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118864" y="1804034"/>
            <a:ext cx="3740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943602" y="2673350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999232" y="4383404"/>
            <a:ext cx="5646420" cy="13624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22092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0834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59155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87781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164576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125470" y="5809996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424298" y="5809996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710554" y="5809996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188834" y="5806978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661664" y="5094351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947920" y="5094351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234176" y="463651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520431" y="501167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846576" y="944880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447548" y="821690"/>
            <a:ext cx="353060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x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ó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85216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63624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338072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466088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996492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96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886764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338072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66088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256235" y="3168650"/>
          <a:ext cx="4950454" cy="4382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6923"/>
                <a:gridCol w="880389"/>
                <a:gridCol w="881213"/>
                <a:gridCol w="879527"/>
                <a:gridCol w="953516"/>
                <a:gridCol w="568886"/>
              </a:tblGrid>
              <a:tr h="218960">
                <a:tc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1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lg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Bas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/N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  <a:tr h="219265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im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sz="1100" spc="5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893063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83079" y="893063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81355" y="746252"/>
            <a:ext cx="13519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24829" y="0"/>
            <a:ext cx="3441065" cy="5734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endParaRPr lang="es-MX" sz="1800" b="1" dirty="0" smtClean="0">
              <a:solidFill>
                <a:srgbClr val="622422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b="1" smtClean="0">
                <a:solidFill>
                  <a:srgbClr val="622422"/>
                </a:solidFill>
                <a:latin typeface="Calibri"/>
                <a:cs typeface="Calibri"/>
              </a:rPr>
              <a:t>¿</a:t>
            </a: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 el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esempe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ñ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el</a:t>
            </a:r>
            <a:r>
              <a:rPr sz="1800" b="1" spc="-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988060">
              <a:lnSpc>
                <a:spcPct val="100000"/>
              </a:lnSpc>
            </a:pPr>
            <a:r>
              <a:rPr sz="1800" b="1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 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as ú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mas 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on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es?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731" y="1907667"/>
            <a:ext cx="5715000" cy="131673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459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124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20952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197607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74264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50920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230623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907279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584825" y="3203067"/>
            <a:ext cx="0" cy="47371"/>
          </a:xfrm>
          <a:custGeom>
            <a:avLst/>
            <a:gdLst/>
            <a:ahLst/>
            <a:cxnLst/>
            <a:rect l="l" t="t" r="r" b="b"/>
            <a:pathLst>
              <a:path h="47371">
                <a:moveTo>
                  <a:pt x="0" y="0"/>
                </a:moveTo>
                <a:lnTo>
                  <a:pt x="0" y="4737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5120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2877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8067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8450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62045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39971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17516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195442" y="3294253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9752" y="2827909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7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87627" y="2827909"/>
            <a:ext cx="32639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10" dirty="0" smtClean="0">
                <a:latin typeface="Calibri"/>
                <a:cs typeface="Calibri"/>
              </a:rPr>
              <a:t>7</a:t>
            </a:r>
            <a:r>
              <a:rPr sz="1200" spc="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765173" y="2825241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403475" y="2449321"/>
            <a:ext cx="40386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081020" y="2600833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758946" y="2449321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436745" y="2073909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30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6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114290" y="2449321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16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7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142107" y="4479416"/>
            <a:ext cx="5715000" cy="1316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164967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841622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21327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197983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74639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551294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230998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907655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585200" y="5774816"/>
            <a:ext cx="0" cy="47447"/>
          </a:xfrm>
          <a:custGeom>
            <a:avLst/>
            <a:gdLst/>
            <a:ahLst/>
            <a:cxnLst/>
            <a:rect l="l" t="t" r="r" b="b"/>
            <a:pathLst>
              <a:path h="47447">
                <a:moveTo>
                  <a:pt x="0" y="0"/>
                </a:moveTo>
                <a:lnTo>
                  <a:pt x="0" y="47447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3452621" y="5867095"/>
            <a:ext cx="281368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  <a:tabLst>
                <a:tab pos="689610" algn="l"/>
                <a:tab pos="1367790" algn="l"/>
                <a:tab pos="2045335" algn="l"/>
                <a:tab pos="2722880" algn="l"/>
              </a:tabLst>
            </a:pPr>
            <a:r>
              <a:rPr sz="1200" spc="-10" dirty="0" smtClean="0">
                <a:latin typeface="Calibri"/>
                <a:cs typeface="Calibri"/>
              </a:rPr>
              <a:t>0	1	3	5	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841363" y="586709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518907" y="586709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196833" y="5867095"/>
            <a:ext cx="10287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10" dirty="0" smtClean="0">
                <a:latin typeface="Calibri"/>
                <a:cs typeface="Calibri"/>
              </a:rPr>
              <a:t>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411092" y="5398008"/>
            <a:ext cx="327025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2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049014" y="5098033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13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9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726940" y="5173726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404865" y="5173726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122034" y="5249291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3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799833" y="5249291"/>
            <a:ext cx="3263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8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3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438135" y="4573778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33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3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115681" y="5173726"/>
            <a:ext cx="40259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spc="-20" dirty="0" smtClean="0">
                <a:latin typeface="Calibri"/>
                <a:cs typeface="Calibri"/>
              </a:rPr>
              <a:t>11</a:t>
            </a:r>
            <a:r>
              <a:rPr sz="1200" spc="5" dirty="0" smtClean="0">
                <a:latin typeface="Calibri"/>
                <a:cs typeface="Calibri"/>
              </a:rPr>
              <a:t>.</a:t>
            </a:r>
            <a:r>
              <a:rPr sz="1200" spc="-20" dirty="0" smtClean="0">
                <a:latin typeface="Calibri"/>
                <a:cs typeface="Calibri"/>
              </a:rPr>
              <a:t>1</a:t>
            </a:r>
            <a:r>
              <a:rPr sz="1200" spc="-10" dirty="0" smtClean="0">
                <a:latin typeface="Calibri"/>
                <a:cs typeface="Calibri"/>
              </a:rPr>
              <a:t>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626095" y="1822704"/>
            <a:ext cx="438911" cy="3870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754111" y="1822704"/>
            <a:ext cx="368807" cy="387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00088" y="527304"/>
            <a:ext cx="1898903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778495" y="527304"/>
            <a:ext cx="1094231" cy="1149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7273543" y="1887854"/>
            <a:ext cx="913765" cy="9734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927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95"/>
              </a:spcBef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7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104126" y="683640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10033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6.8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552943" y="2465832"/>
            <a:ext cx="438911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680959" y="2465832"/>
            <a:ext cx="368807" cy="387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28472" y="3886200"/>
            <a:ext cx="1898903" cy="11490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706879" y="3886200"/>
            <a:ext cx="1094232" cy="11490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81327" y="5111496"/>
            <a:ext cx="438911" cy="387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09344" y="5111496"/>
            <a:ext cx="368807" cy="387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1139444" y="4070857"/>
            <a:ext cx="1180465" cy="11042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0165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5.8</a:t>
            </a:r>
            <a:endParaRPr sz="6000">
              <a:latin typeface="Calibri"/>
              <a:cs typeface="Calibri"/>
            </a:endParaRPr>
          </a:p>
          <a:p>
            <a:pPr marL="12700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029716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199184" y="5175377"/>
            <a:ext cx="914400" cy="10452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8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L="908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481327" y="5824728"/>
            <a:ext cx="438911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609344" y="5824728"/>
            <a:ext cx="368807" cy="387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0" y="6452614"/>
            <a:ext cx="6053328" cy="33528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779008" y="6452614"/>
            <a:ext cx="1130808" cy="335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635495" y="6452614"/>
            <a:ext cx="320040" cy="3352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0" y="6696455"/>
            <a:ext cx="271272" cy="16154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0" y="6696455"/>
            <a:ext cx="5718048" cy="16154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43728" y="6696455"/>
            <a:ext cx="524255" cy="16154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693664" y="6696455"/>
            <a:ext cx="320039" cy="16154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78739" y="6307632"/>
            <a:ext cx="6709409" cy="5111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55244" marR="12700" indent="-43180">
              <a:lnSpc>
                <a:spcPct val="100000"/>
              </a:lnSpc>
            </a:pPr>
            <a:r>
              <a:rPr sz="1600" b="1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(18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.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000,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6.149)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2.927, 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=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0.092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&gt;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0.05</a:t>
            </a:r>
            <a:r>
              <a:rPr sz="1600" b="1" spc="-5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 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U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6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: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0" dirty="0" smtClean="0">
                <a:solidFill>
                  <a:srgbClr val="622422"/>
                </a:solidFill>
                <a:latin typeface="Calibri"/>
                <a:cs typeface="Calibri"/>
              </a:rPr>
              <a:t>B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55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AM</a:t>
            </a:r>
            <a:r>
              <a:rPr sz="1600" b="1" spc="-114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ÑA</a:t>
            </a:r>
            <a:r>
              <a:rPr sz="16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B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RE</a:t>
            </a:r>
            <a:r>
              <a:rPr sz="16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1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INI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B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RE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6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SEMPE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ÑO</a:t>
            </a:r>
            <a:r>
              <a:rPr sz="1600" b="1" spc="-8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L</a:t>
            </a:r>
            <a:r>
              <a:rPr sz="1600" b="1" spc="3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F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endParaRPr sz="16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1775079"/>
            <a:ext cx="5646420" cy="14630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4383" y="3215258"/>
            <a:ext cx="0" cy="44068"/>
          </a:xfrm>
          <a:custGeom>
            <a:avLst/>
            <a:gdLst/>
            <a:ahLst/>
            <a:cxnLst/>
            <a:rect l="l" t="t" r="r" b="b"/>
            <a:pathLst>
              <a:path h="44068">
                <a:moveTo>
                  <a:pt x="0" y="0"/>
                </a:moveTo>
                <a:lnTo>
                  <a:pt x="0" y="44068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69847" y="3215258"/>
            <a:ext cx="0" cy="44068"/>
          </a:xfrm>
          <a:custGeom>
            <a:avLst/>
            <a:gdLst/>
            <a:ahLst/>
            <a:cxnLst/>
            <a:rect l="l" t="t" r="r" b="b"/>
            <a:pathLst>
              <a:path h="44068">
                <a:moveTo>
                  <a:pt x="0" y="0"/>
                </a:moveTo>
                <a:lnTo>
                  <a:pt x="0" y="44068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15311" y="3215258"/>
            <a:ext cx="0" cy="44068"/>
          </a:xfrm>
          <a:custGeom>
            <a:avLst/>
            <a:gdLst/>
            <a:ahLst/>
            <a:cxnLst/>
            <a:rect l="l" t="t" r="r" b="b"/>
            <a:pathLst>
              <a:path h="44068">
                <a:moveTo>
                  <a:pt x="0" y="0"/>
                </a:moveTo>
                <a:lnTo>
                  <a:pt x="0" y="44068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7727" y="3215258"/>
            <a:ext cx="0" cy="44068"/>
          </a:xfrm>
          <a:custGeom>
            <a:avLst/>
            <a:gdLst/>
            <a:ahLst/>
            <a:cxnLst/>
            <a:rect l="l" t="t" r="r" b="b"/>
            <a:pathLst>
              <a:path h="44068">
                <a:moveTo>
                  <a:pt x="0" y="0"/>
                </a:moveTo>
                <a:lnTo>
                  <a:pt x="0" y="44068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03191" y="3215258"/>
            <a:ext cx="0" cy="44068"/>
          </a:xfrm>
          <a:custGeom>
            <a:avLst/>
            <a:gdLst/>
            <a:ahLst/>
            <a:cxnLst/>
            <a:rect l="l" t="t" r="r" b="b"/>
            <a:pathLst>
              <a:path h="44068">
                <a:moveTo>
                  <a:pt x="0" y="0"/>
                </a:moveTo>
                <a:lnTo>
                  <a:pt x="0" y="44068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249164" y="3215258"/>
            <a:ext cx="0" cy="44068"/>
          </a:xfrm>
          <a:custGeom>
            <a:avLst/>
            <a:gdLst/>
            <a:ahLst/>
            <a:cxnLst/>
            <a:rect l="l" t="t" r="r" b="b"/>
            <a:pathLst>
              <a:path h="44068">
                <a:moveTo>
                  <a:pt x="0" y="0"/>
                </a:moveTo>
                <a:lnTo>
                  <a:pt x="0" y="44068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13156" y="3296696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58569" y="3296696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303779" y="3296696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49244" y="3296696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41011" y="3299714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88670" y="223520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95755" y="252044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666492" y="188074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661028" y="194411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30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40021" y="266319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517391" y="944880"/>
            <a:ext cx="283463" cy="2926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776731" y="821690"/>
            <a:ext cx="287401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999232" y="4383404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22092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0834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59155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7781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164576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125470" y="5809996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24298" y="5809996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710554" y="5809996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188834" y="5806978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680840" y="4932679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954270" y="471017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240907" y="44105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527163" y="470560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58368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636776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11224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39239" y="5038344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1068120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3.7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958392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411224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539239" y="5751576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651635"/>
            <a:ext cx="5646420" cy="18516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1544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34895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05200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176392" y="3483483"/>
            <a:ext cx="0" cy="44195"/>
          </a:xfrm>
          <a:custGeom>
            <a:avLst/>
            <a:gdLst/>
            <a:ahLst/>
            <a:cxnLst/>
            <a:rect l="l" t="t" r="r" b="b"/>
            <a:pathLst>
              <a:path h="44195">
                <a:moveTo>
                  <a:pt x="0" y="0"/>
                </a:moveTo>
                <a:lnTo>
                  <a:pt x="0" y="44195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71931" y="3568192"/>
            <a:ext cx="10521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40457" y="3568192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690365" y="3568192"/>
            <a:ext cx="12998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22096" y="251269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668270" y="183210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50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0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378197" y="2135378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99232" y="4223384"/>
            <a:ext cx="5646420" cy="1851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19044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692396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362700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033893" y="6055233"/>
            <a:ext cx="0" cy="44221"/>
          </a:xfrm>
          <a:custGeom>
            <a:avLst/>
            <a:gdLst/>
            <a:ahLst/>
            <a:cxnLst/>
            <a:rect l="l" t="t" r="r" b="b"/>
            <a:pathLst>
              <a:path h="44221">
                <a:moveTo>
                  <a:pt x="0" y="0"/>
                </a:moveTo>
                <a:lnTo>
                  <a:pt x="0" y="44221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3330321" y="6141008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98846" y="6141008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548755" y="6141008"/>
            <a:ext cx="129921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943858" y="485876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590413" y="434149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50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0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236714" y="5011420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517391" y="944880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776731" y="821690"/>
            <a:ext cx="287401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4.2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58368" y="3742944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36776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411224" y="4968240"/>
            <a:ext cx="438912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539239" y="4968240"/>
            <a:ext cx="368808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1068120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330" algn="ctr">
              <a:lnSpc>
                <a:spcPct val="100000"/>
              </a:lnSpc>
            </a:pPr>
            <a:r>
              <a:rPr sz="6000" b="1" spc="5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958392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411224" y="5681471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539239" y="5681471"/>
            <a:ext cx="368808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67106" y="3236848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65910" y="3236848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52166" y="3236848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30446" y="3233496"/>
            <a:ext cx="66802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03249" y="184150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161158" y="2519679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375786" y="228930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662042" y="206311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99232" y="4383404"/>
            <a:ext cx="5646420" cy="13624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22092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0834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9155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87781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164576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125470" y="5809996"/>
            <a:ext cx="107632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24298" y="5809996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710554" y="5809996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88834" y="5806978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661664" y="448195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947920" y="4783708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234176" y="471360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520431" y="456488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517391" y="944880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776731" y="821690"/>
            <a:ext cx="287401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m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s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g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4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15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7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3.4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01623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80032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54480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82495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211072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3.4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2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732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101344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554480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82495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1884807"/>
            <a:ext cx="5646420" cy="12390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4383" y="3105530"/>
            <a:ext cx="0" cy="43434"/>
          </a:xfrm>
          <a:custGeom>
            <a:avLst/>
            <a:gdLst/>
            <a:ahLst/>
            <a:cxnLst/>
            <a:rect l="l" t="t" r="r" b="b"/>
            <a:pathLst>
              <a:path h="43434">
                <a:moveTo>
                  <a:pt x="0" y="0"/>
                </a:moveTo>
                <a:lnTo>
                  <a:pt x="0" y="434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05255" y="3105530"/>
            <a:ext cx="0" cy="43434"/>
          </a:xfrm>
          <a:custGeom>
            <a:avLst/>
            <a:gdLst/>
            <a:ahLst/>
            <a:cxnLst/>
            <a:rect l="l" t="t" r="r" b="b"/>
            <a:pathLst>
              <a:path h="43434">
                <a:moveTo>
                  <a:pt x="0" y="0"/>
                </a:moveTo>
                <a:lnTo>
                  <a:pt x="0" y="434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786127" y="3105530"/>
            <a:ext cx="0" cy="43434"/>
          </a:xfrm>
          <a:custGeom>
            <a:avLst/>
            <a:gdLst/>
            <a:ahLst/>
            <a:cxnLst/>
            <a:rect l="l" t="t" r="r" b="b"/>
            <a:pathLst>
              <a:path h="43434">
                <a:moveTo>
                  <a:pt x="0" y="0"/>
                </a:moveTo>
                <a:lnTo>
                  <a:pt x="0" y="434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663951" y="3105530"/>
            <a:ext cx="0" cy="43434"/>
          </a:xfrm>
          <a:custGeom>
            <a:avLst/>
            <a:gdLst/>
            <a:ahLst/>
            <a:cxnLst/>
            <a:rect l="l" t="t" r="r" b="b"/>
            <a:pathLst>
              <a:path h="43434">
                <a:moveTo>
                  <a:pt x="0" y="0"/>
                </a:moveTo>
                <a:lnTo>
                  <a:pt x="0" y="434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44823" y="3105530"/>
            <a:ext cx="0" cy="43434"/>
          </a:xfrm>
          <a:custGeom>
            <a:avLst/>
            <a:gdLst/>
            <a:ahLst/>
            <a:cxnLst/>
            <a:rect l="l" t="t" r="r" b="b"/>
            <a:pathLst>
              <a:path h="43434">
                <a:moveTo>
                  <a:pt x="0" y="0"/>
                </a:moveTo>
                <a:lnTo>
                  <a:pt x="0" y="434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425696" y="3105530"/>
            <a:ext cx="0" cy="43434"/>
          </a:xfrm>
          <a:custGeom>
            <a:avLst/>
            <a:gdLst/>
            <a:ahLst/>
            <a:cxnLst/>
            <a:rect l="l" t="t" r="r" b="b"/>
            <a:pathLst>
              <a:path h="43434">
                <a:moveTo>
                  <a:pt x="0" y="0"/>
                </a:moveTo>
                <a:lnTo>
                  <a:pt x="0" y="434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05044" y="3105530"/>
            <a:ext cx="0" cy="43434"/>
          </a:xfrm>
          <a:custGeom>
            <a:avLst/>
            <a:gdLst/>
            <a:ahLst/>
            <a:cxnLst/>
            <a:rect l="l" t="t" r="r" b="b"/>
            <a:pathLst>
              <a:path h="43434">
                <a:moveTo>
                  <a:pt x="0" y="0"/>
                </a:moveTo>
                <a:lnTo>
                  <a:pt x="0" y="4343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29031" y="3185617"/>
            <a:ext cx="66802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09599" y="3185617"/>
            <a:ext cx="66802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3985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889886" y="3185617"/>
            <a:ext cx="66802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70123" y="3185617"/>
            <a:ext cx="66802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351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650741" y="3185617"/>
            <a:ext cx="66802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677283" y="3188970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3235" y="2591180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01877" y="259181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37613" y="2235200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092576" y="223278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47540" y="223278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874133" y="2593594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456688" y="1158239"/>
            <a:ext cx="283463" cy="2926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694436" y="821690"/>
            <a:ext cx="303847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y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  <a:p>
            <a:pPr marL="0" marR="1905" algn="ctr">
              <a:lnSpc>
                <a:spcPct val="100000"/>
              </a:lnSpc>
            </a:pP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459860" y="5078348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589526" y="531152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588634" y="471170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659371" y="455841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742681" y="4338066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400543" y="2066544"/>
            <a:ext cx="7437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8333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3.6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28472" y="3816096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706879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81327" y="5038344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09344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1139444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029716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481327" y="5751576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609344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733930"/>
            <a:ext cx="5646420" cy="15133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1005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5247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9793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43400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388864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5305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9826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443733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88816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34280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29792" y="2662935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800605" y="2586735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12542" y="176682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07078" y="176682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3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01615" y="229107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999232" y="4383404"/>
            <a:ext cx="5646420" cy="13624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22092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0834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59155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7781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164576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116326" y="5809996"/>
            <a:ext cx="10979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24298" y="5809996"/>
            <a:ext cx="105156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r>
              <a:rPr sz="1100" spc="-4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710554" y="5809996"/>
            <a:ext cx="105537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188834" y="5806978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674109" y="498335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973192" y="4615815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297548" y="437134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533258" y="4738878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456688" y="1158239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694436" y="821690"/>
            <a:ext cx="303847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y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  <a:p>
            <a:pPr marL="0" marR="1905" algn="ctr">
              <a:lnSpc>
                <a:spcPct val="100000"/>
              </a:lnSpc>
            </a:pP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400543" y="2066544"/>
            <a:ext cx="7437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8333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5216" y="3816096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563624" y="3816096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338072" y="5038344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66088" y="50383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996492" y="3999610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096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3.6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86764" y="3971290"/>
            <a:ext cx="1397000" cy="2038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ón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338072" y="5751576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66088" y="57515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1731" y="1733930"/>
            <a:ext cx="5646420" cy="15133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459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1005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52472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97935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43400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388864" y="3227451"/>
            <a:ext cx="0" cy="44576"/>
          </a:xfrm>
          <a:custGeom>
            <a:avLst/>
            <a:gdLst/>
            <a:ahLst/>
            <a:cxnLst/>
            <a:rect l="l" t="t" r="r" b="b"/>
            <a:pathLst>
              <a:path h="44576">
                <a:moveTo>
                  <a:pt x="0" y="0"/>
                </a:moveTo>
                <a:lnTo>
                  <a:pt x="0" y="4457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5305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98269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27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443733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635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R="0"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88816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34280" y="3312414"/>
            <a:ext cx="66802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33655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</a:t>
            </a:r>
            <a:r>
              <a:rPr sz="1100" spc="-5" dirty="0" smtClean="0">
                <a:latin typeface="Calibri"/>
                <a:cs typeface="Calibri"/>
              </a:rPr>
              <a:t>a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58164" y="259194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8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737105" y="2657728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36342" y="2439542"/>
            <a:ext cx="37401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17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07078" y="236092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23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77815" y="198627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999232" y="4305680"/>
            <a:ext cx="5646420" cy="1513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22092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6755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09971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155435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200900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246364" y="5799201"/>
            <a:ext cx="0" cy="44653"/>
          </a:xfrm>
          <a:custGeom>
            <a:avLst/>
            <a:gdLst/>
            <a:ahLst/>
            <a:cxnLst/>
            <a:rect l="l" t="t" r="r" b="b"/>
            <a:pathLst>
              <a:path h="44653">
                <a:moveTo>
                  <a:pt x="0" y="0"/>
                </a:moveTo>
                <a:lnTo>
                  <a:pt x="0" y="4465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211448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2192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a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25665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3081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302122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Alg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347205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14287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y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392669" y="5882264"/>
            <a:ext cx="66802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095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Bas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5" dirty="0" smtClean="0">
                <a:latin typeface="Calibri"/>
                <a:cs typeface="Calibri"/>
              </a:rPr>
              <a:t>i</a:t>
            </a:r>
            <a:r>
              <a:rPr sz="1100" spc="0" dirty="0" smtClean="0">
                <a:latin typeface="Calibri"/>
                <a:cs typeface="Calibri"/>
              </a:rPr>
              <a:t>m</a:t>
            </a:r>
            <a:r>
              <a:rPr sz="1100" spc="-5" dirty="0" smtClean="0">
                <a:latin typeface="Calibri"/>
                <a:cs typeface="Calibri"/>
              </a:rPr>
              <a:t>p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0" dirty="0" smtClean="0">
                <a:latin typeface="Calibri"/>
                <a:cs typeface="Calibri"/>
              </a:rPr>
              <a:t>r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0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465957" y="508977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595621" y="5236336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594730" y="5080889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665468" y="508088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660005" y="4412742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49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2456688" y="1158239"/>
            <a:ext cx="283463" cy="2926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694436" y="821690"/>
            <a:ext cx="3038475" cy="44830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35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2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y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 </a:t>
            </a:r>
            <a:r>
              <a:rPr sz="1400" spc="-30" dirty="0" smtClean="0">
                <a:solidFill>
                  <a:srgbClr val="943735"/>
                </a:solidFill>
                <a:latin typeface="Calibri"/>
                <a:cs typeface="Calibri"/>
              </a:rPr>
              <a:t>p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co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el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 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endParaRPr sz="1400">
              <a:latin typeface="Calibri"/>
              <a:cs typeface="Calibri"/>
            </a:endParaRPr>
          </a:p>
          <a:p>
            <a:pPr marL="0" marR="1905" algn="ctr">
              <a:lnSpc>
                <a:spcPct val="100000"/>
              </a:lnSpc>
            </a:pP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45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ti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f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as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85216" y="3956303"/>
            <a:ext cx="1898904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63624" y="3956303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338072" y="5181600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66088" y="5181600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886764" y="4113910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7790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069" algn="ctr">
              <a:lnSpc>
                <a:spcPct val="100000"/>
              </a:lnSpc>
              <a:spcBef>
                <a:spcPts val="160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2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069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338072" y="5894832"/>
            <a:ext cx="438912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66088" y="5894832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06756" y="3179571"/>
            <a:ext cx="200469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  <a:p>
            <a:pPr marL="149860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318766" y="3176386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36498" y="258876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735582" y="2512567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11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01873" y="251256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77183" y="228549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0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884165" y="184226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47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02911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212592" y="944880"/>
            <a:ext cx="283464" cy="29260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937971" y="821690"/>
            <a:ext cx="240665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3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356355" y="4269104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79215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42467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6709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51255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558023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603488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422396" y="5752693"/>
            <a:ext cx="95885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67605" y="5752693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534405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649593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603617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952113" y="5085715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3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951221" y="49329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7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017514" y="516000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016622" y="5009133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023606" y="425361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28472" y="3742944"/>
            <a:ext cx="1898903" cy="1149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06879" y="3742944"/>
            <a:ext cx="1094232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81327" y="4968240"/>
            <a:ext cx="438911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09344" y="4968240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139444" y="3927982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3.9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29716" y="3899661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481327" y="5681471"/>
            <a:ext cx="438911" cy="3870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09344" y="5681471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48200" y="963167"/>
            <a:ext cx="1365503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39384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73548" y="817879"/>
            <a:ext cx="111569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M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85208" y="30480"/>
            <a:ext cx="447992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12592" y="944880"/>
            <a:ext cx="283464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937971" y="821690"/>
            <a:ext cx="240665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3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811654"/>
            <a:ext cx="5646420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50847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4055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20311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07076" y="3151251"/>
            <a:ext cx="0" cy="45593"/>
          </a:xfrm>
          <a:custGeom>
            <a:avLst/>
            <a:gdLst/>
            <a:ahLst/>
            <a:cxnLst/>
            <a:rect l="l" t="t" r="r" b="b"/>
            <a:pathLst>
              <a:path h="45593">
                <a:moveTo>
                  <a:pt x="0" y="0"/>
                </a:moveTo>
                <a:lnTo>
                  <a:pt x="0" y="4559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28066" y="3236848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65910" y="3233496"/>
            <a:ext cx="105664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ni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desa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0" dirty="0" smtClean="0">
                <a:latin typeface="Calibri"/>
                <a:cs typeface="Calibri"/>
              </a:rPr>
              <a:t>uerdo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92373" y="3236848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87190" y="3233496"/>
            <a:ext cx="957580" cy="361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2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79449" y="2435859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89530" y="2359659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375786" y="169697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62042" y="176047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38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9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356355" y="4383404"/>
            <a:ext cx="5646420" cy="13624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7921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65471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948679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234935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521827" y="5723001"/>
            <a:ext cx="0" cy="45554"/>
          </a:xfrm>
          <a:custGeom>
            <a:avLst/>
            <a:gdLst/>
            <a:ahLst/>
            <a:cxnLst/>
            <a:rect l="l" t="t" r="r" b="b"/>
            <a:pathLst>
              <a:path h="45554">
                <a:moveTo>
                  <a:pt x="0" y="0"/>
                </a:moveTo>
                <a:lnTo>
                  <a:pt x="0" y="45554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544061" y="5809996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781550" y="5806978"/>
            <a:ext cx="105410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09855" marR="12700" indent="-9779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</a:t>
            </a:r>
            <a:r>
              <a:rPr sz="1100" spc="-3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208014" y="5809996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402830" y="5806978"/>
            <a:ext cx="95758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247015" marR="12700" indent="-234950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95115" y="509066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76798" y="5236717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591427" y="5011673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22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2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954136" y="4713604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400543" y="2066544"/>
            <a:ext cx="7437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8333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4.1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334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4</a:t>
            </a:r>
            <a:r>
              <a:rPr sz="20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622422"/>
                </a:solidFill>
                <a:latin typeface="Calibri"/>
                <a:cs typeface="Calibri"/>
              </a:rPr>
              <a:t>,</a:t>
            </a:r>
            <a:r>
              <a:rPr sz="20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01623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80032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54480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82495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211072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3505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4.2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880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880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101344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554480" y="5824728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82495" y="5824728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081015" y="963167"/>
            <a:ext cx="496824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303520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5206746" y="817879"/>
            <a:ext cx="247015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DF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12592" y="944880"/>
            <a:ext cx="283464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937971" y="821690"/>
            <a:ext cx="2406650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60" dirty="0" smtClean="0">
                <a:solidFill>
                  <a:srgbClr val="943735"/>
                </a:solidFill>
                <a:latin typeface="Calibri"/>
                <a:cs typeface="Calibri"/>
              </a:rPr>
              <a:t>V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 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4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h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2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bu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en</a:t>
            </a:r>
            <a:r>
              <a:rPr sz="1400" spc="3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1731" y="1697354"/>
            <a:ext cx="5646420" cy="1417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459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1005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52472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97935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343400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88864" y="3096386"/>
            <a:ext cx="0" cy="43052"/>
          </a:xfrm>
          <a:custGeom>
            <a:avLst/>
            <a:gdLst/>
            <a:ahLst/>
            <a:cxnLst/>
            <a:rect l="l" t="t" r="r" b="b"/>
            <a:pathLst>
              <a:path h="43052">
                <a:moveTo>
                  <a:pt x="0" y="0"/>
                </a:moveTo>
                <a:lnTo>
                  <a:pt x="0" y="4305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06756" y="3179571"/>
            <a:ext cx="2004695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  </a:t>
            </a:r>
            <a:r>
              <a:rPr sz="1100" spc="-1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  <a:p>
            <a:pPr marL="149860">
              <a:lnSpc>
                <a:spcPct val="100000"/>
              </a:lnSpc>
              <a:spcBef>
                <a:spcPts val="25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18766" y="3176386"/>
            <a:ext cx="916305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33953" y="3179571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87977" y="3179571"/>
            <a:ext cx="957580" cy="3587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5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58164" y="236359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28977" y="251599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07970" y="2590672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807078" y="2515996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11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1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01615" y="162052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356355" y="4269104"/>
            <a:ext cx="5646420" cy="1417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79215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42467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67096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512559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558023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603488" y="5668136"/>
            <a:ext cx="0" cy="43116"/>
          </a:xfrm>
          <a:custGeom>
            <a:avLst/>
            <a:gdLst/>
            <a:ahLst/>
            <a:cxnLst/>
            <a:rect l="l" t="t" r="r" b="b"/>
            <a:pathLst>
              <a:path h="43116">
                <a:moveTo>
                  <a:pt x="0" y="0"/>
                </a:moveTo>
                <a:lnTo>
                  <a:pt x="0" y="43116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422396" y="5752693"/>
            <a:ext cx="958850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  <a:p>
            <a:pPr marL="3810" algn="ctr">
              <a:lnSpc>
                <a:spcPct val="100000"/>
              </a:lnSpc>
              <a:spcBef>
                <a:spcPts val="20"/>
              </a:spcBef>
            </a:pP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67605" y="5752693"/>
            <a:ext cx="95948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534405" y="5749676"/>
            <a:ext cx="916305" cy="53213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algn="ctr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649593" y="5752693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603617" y="5752693"/>
            <a:ext cx="958215" cy="35814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20"/>
              </a:spcBef>
            </a:pPr>
            <a:r>
              <a:rPr sz="110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950334" y="4936490"/>
            <a:ext cx="37338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944871" y="4936490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16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7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947409" y="5099811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094346" y="5099811"/>
            <a:ext cx="30289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6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093456" y="4258817"/>
            <a:ext cx="37274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-10" dirty="0" smtClean="0">
                <a:latin typeface="Calibri"/>
                <a:cs typeface="Calibri"/>
              </a:rPr>
              <a:t>55</a:t>
            </a:r>
            <a:r>
              <a:rPr sz="1100" spc="5" dirty="0" smtClean="0">
                <a:latin typeface="Calibri"/>
                <a:cs typeface="Calibri"/>
              </a:rPr>
              <a:t>.</a:t>
            </a:r>
            <a:r>
              <a:rPr sz="1100" spc="-10" dirty="0" smtClean="0">
                <a:latin typeface="Calibri"/>
                <a:cs typeface="Calibri"/>
              </a:rPr>
              <a:t>4</a:t>
            </a:r>
            <a:r>
              <a:rPr sz="1100" spc="0" dirty="0" smtClean="0"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552943" y="2066544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80959" y="2066544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3.8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28472" y="3886200"/>
            <a:ext cx="1898903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06879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81327" y="5111496"/>
            <a:ext cx="438911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09344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139444" y="4070857"/>
            <a:ext cx="1180465" cy="214947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R="101600" algn="ctr">
              <a:lnSpc>
                <a:spcPct val="100000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3.7</a:t>
            </a:r>
            <a:endParaRPr sz="6000">
              <a:latin typeface="Calibri"/>
              <a:cs typeface="Calibri"/>
            </a:endParaRPr>
          </a:p>
          <a:p>
            <a:pPr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5244" algn="ctr">
              <a:lnSpc>
                <a:spcPct val="100000"/>
              </a:lnSpc>
              <a:spcBef>
                <a:spcPts val="165"/>
              </a:spcBef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5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1000"/>
              </a:lnSpc>
              <a:spcBef>
                <a:spcPts val="61"/>
              </a:spcBef>
            </a:pPr>
            <a:endParaRPr sz="1000"/>
          </a:p>
          <a:p>
            <a:pPr marR="146685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5244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29716" y="4042536"/>
            <a:ext cx="1397000" cy="203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481327" y="5824728"/>
            <a:ext cx="438911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09344" y="5824728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9328" y="963167"/>
            <a:ext cx="1600200" cy="335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55208" y="963167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654677" y="817879"/>
            <a:ext cx="1352550" cy="26733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6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600" b="1" spc="-5" dirty="0" smtClean="0">
                <a:solidFill>
                  <a:srgbClr val="622422"/>
                </a:solidFill>
                <a:latin typeface="Calibri"/>
                <a:cs typeface="Calibri"/>
              </a:rPr>
              <a:t>NT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600" b="1" spc="5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6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600" b="1" spc="0" dirty="0" smtClean="0">
                <a:solidFill>
                  <a:srgbClr val="622422"/>
                </a:solidFill>
                <a:latin typeface="Calibri"/>
                <a:cs typeface="Calibri"/>
              </a:rPr>
              <a:t>O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46167" y="30480"/>
            <a:ext cx="4418965" cy="2984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800" b="1" spc="-3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ud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s</a:t>
            </a:r>
            <a:r>
              <a:rPr sz="1800" b="1" spc="-2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d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em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oc</a:t>
            </a:r>
            <a:r>
              <a:rPr sz="1800" b="1" spc="-4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35" dirty="0" smtClean="0">
                <a:solidFill>
                  <a:srgbClr val="622422"/>
                </a:solidFill>
                <a:latin typeface="Calibri"/>
                <a:cs typeface="Calibri"/>
              </a:rPr>
              <a:t>á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cas</a:t>
            </a:r>
            <a:r>
              <a:rPr sz="1800" b="1" spc="20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y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5" dirty="0" smtClean="0">
                <a:solidFill>
                  <a:srgbClr val="622422"/>
                </a:solidFill>
                <a:latin typeface="Calibri"/>
                <a:cs typeface="Calibri"/>
              </a:rPr>
              <a:t>r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</a:t>
            </a:r>
            <a:r>
              <a:rPr sz="1800" b="1" spc="0" dirty="0" smtClean="0">
                <a:solidFill>
                  <a:srgbClr val="622422"/>
                </a:solidFill>
                <a:latin typeface="Calibri"/>
                <a:cs typeface="Calibri"/>
              </a:rPr>
              <a:t>a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ó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n</a:t>
            </a:r>
            <a:r>
              <a:rPr sz="1800" b="1" spc="15" dirty="0" smtClean="0">
                <a:solidFill>
                  <a:srgbClr val="622422"/>
                </a:solidFill>
                <a:latin typeface="Calibri"/>
                <a:cs typeface="Calibri"/>
              </a:rPr>
              <a:t> </a:t>
            </a:r>
            <a:r>
              <a:rPr sz="1800" b="1" spc="-20" dirty="0" smtClean="0">
                <a:solidFill>
                  <a:srgbClr val="622422"/>
                </a:solidFill>
                <a:latin typeface="Calibri"/>
                <a:cs typeface="Calibri"/>
              </a:rPr>
              <a:t>po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lí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t</a:t>
            </a:r>
            <a:r>
              <a:rPr sz="1800" b="1" spc="-15" dirty="0" smtClean="0">
                <a:solidFill>
                  <a:srgbClr val="622422"/>
                </a:solidFill>
                <a:latin typeface="Calibri"/>
                <a:cs typeface="Calibri"/>
              </a:rPr>
              <a:t>i</a:t>
            </a:r>
            <a:r>
              <a:rPr sz="18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ca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19855" y="944880"/>
            <a:ext cx="283463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85571" y="821690"/>
            <a:ext cx="2715895" cy="2349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nun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ar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u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n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d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li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70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</a:t>
            </a:r>
            <a:r>
              <a:rPr sz="1400" spc="0" dirty="0" smtClean="0">
                <a:solidFill>
                  <a:srgbClr val="943735"/>
                </a:solidFill>
                <a:latin typeface="Calibri"/>
                <a:cs typeface="Calibri"/>
              </a:rPr>
              <a:t>c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o</a:t>
            </a:r>
            <a:r>
              <a:rPr sz="1400" spc="-40" dirty="0" smtClean="0">
                <a:solidFill>
                  <a:srgbClr val="943735"/>
                </a:solidFill>
                <a:latin typeface="Calibri"/>
                <a:cs typeface="Calibri"/>
              </a:rPr>
              <a:t>r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al</a:t>
            </a:r>
            <a:r>
              <a:rPr sz="1400" spc="3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10" dirty="0" smtClean="0">
                <a:solidFill>
                  <a:srgbClr val="943735"/>
                </a:solidFill>
                <a:latin typeface="Calibri"/>
                <a:cs typeface="Calibri"/>
              </a:rPr>
              <a:t>es</a:t>
            </a:r>
            <a:r>
              <a:rPr sz="1400" spc="5" dirty="0" smtClean="0">
                <a:solidFill>
                  <a:srgbClr val="943735"/>
                </a:solidFill>
                <a:latin typeface="Calibri"/>
                <a:cs typeface="Calibri"/>
              </a:rPr>
              <a:t> 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25" dirty="0" smtClean="0">
                <a:solidFill>
                  <a:srgbClr val="943735"/>
                </a:solidFill>
                <a:latin typeface="Calibri"/>
                <a:cs typeface="Calibri"/>
              </a:rPr>
              <a:t>nú</a:t>
            </a:r>
            <a:r>
              <a:rPr sz="1400" spc="-20" dirty="0" smtClean="0">
                <a:solidFill>
                  <a:srgbClr val="943735"/>
                </a:solidFill>
                <a:latin typeface="Calibri"/>
                <a:cs typeface="Calibri"/>
              </a:rPr>
              <a:t>t</a:t>
            </a:r>
            <a:r>
              <a:rPr sz="1400" spc="-15" dirty="0" smtClean="0">
                <a:solidFill>
                  <a:srgbClr val="943735"/>
                </a:solidFill>
                <a:latin typeface="Calibri"/>
                <a:cs typeface="Calibri"/>
              </a:rPr>
              <a:t>i</a:t>
            </a:r>
            <a:r>
              <a:rPr sz="1400" spc="-5" dirty="0" smtClean="0">
                <a:solidFill>
                  <a:srgbClr val="943735"/>
                </a:solidFill>
                <a:latin typeface="Calibri"/>
                <a:cs typeface="Calibri"/>
              </a:rPr>
              <a:t>l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001645" y="3860800"/>
            <a:ext cx="5573267" cy="13624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24504" y="5203444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054728" y="5203444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88001" y="5203444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18225" y="5203444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151496" y="5203444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181847" y="5203444"/>
            <a:ext cx="0" cy="44703"/>
          </a:xfrm>
          <a:custGeom>
            <a:avLst/>
            <a:gdLst/>
            <a:ahLst/>
            <a:cxnLst/>
            <a:rect l="l" t="t" r="r" b="b"/>
            <a:pathLst>
              <a:path h="44703">
                <a:moveTo>
                  <a:pt x="0" y="0"/>
                </a:moveTo>
                <a:lnTo>
                  <a:pt x="0" y="44703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528186" y="4019550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38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85461" y="444868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19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4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591936" y="4524502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97142" y="4734559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5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6</a:t>
            </a:r>
            <a:r>
              <a:rPr sz="1000" spc="5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668514" y="4377944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56081" y="1758188"/>
            <a:ext cx="5646420" cy="12070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78941" y="2942335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759839" y="2942335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637663" y="2942335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18534" y="2942335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99407" y="2942335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280278" y="2942335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159119" y="2942335"/>
            <a:ext cx="0" cy="45592"/>
          </a:xfrm>
          <a:custGeom>
            <a:avLst/>
            <a:gdLst/>
            <a:ahLst/>
            <a:cxnLst/>
            <a:rect l="l" t="t" r="r" b="b"/>
            <a:pathLst>
              <a:path h="45592">
                <a:moveTo>
                  <a:pt x="0" y="0"/>
                </a:moveTo>
                <a:lnTo>
                  <a:pt x="0" y="45592"/>
                </a:lnTo>
              </a:path>
            </a:pathLst>
          </a:custGeom>
          <a:ln w="9525">
            <a:solidFill>
              <a:srgbClr val="85858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925474" y="3024875"/>
            <a:ext cx="783590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0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1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854835" y="3025043"/>
            <a:ext cx="68834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21018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2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E</a:t>
            </a:r>
            <a:r>
              <a:rPr sz="1100" spc="0" dirty="0" smtClean="0">
                <a:latin typeface="Calibri"/>
                <a:cs typeface="Calibri"/>
              </a:rPr>
              <a:t>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0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680207" y="3024875"/>
            <a:ext cx="800100" cy="5327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 marR="12700" indent="-635" algn="ctr">
              <a:lnSpc>
                <a:spcPct val="101899"/>
              </a:lnSpc>
            </a:pPr>
            <a:r>
              <a:rPr sz="1100" dirty="0" smtClean="0">
                <a:latin typeface="Calibri"/>
                <a:cs typeface="Calibri"/>
              </a:rPr>
              <a:t>3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</a:t>
            </a:r>
            <a:r>
              <a:rPr sz="1100" spc="-25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 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i en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esa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572636" y="3028060"/>
            <a:ext cx="776605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dirty="0" smtClean="0">
                <a:latin typeface="Calibri"/>
                <a:cs typeface="Calibri"/>
              </a:rPr>
              <a:t>4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0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1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47159" y="3025043"/>
            <a:ext cx="783590" cy="36131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76200" marR="12700" indent="-64135">
              <a:lnSpc>
                <a:spcPct val="101800"/>
              </a:lnSpc>
            </a:pPr>
            <a:r>
              <a:rPr sz="1100" dirty="0" smtClean="0">
                <a:latin typeface="Calibri"/>
                <a:cs typeface="Calibri"/>
              </a:rPr>
              <a:t>5</a:t>
            </a:r>
            <a:r>
              <a:rPr sz="1100" spc="-20" dirty="0" smtClean="0">
                <a:latin typeface="Calibri"/>
                <a:cs typeface="Calibri"/>
              </a:rPr>
              <a:t> 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-10" dirty="0" smtClean="0">
                <a:latin typeface="Calibri"/>
                <a:cs typeface="Calibri"/>
              </a:rPr>
              <a:t>ot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5" dirty="0" smtClean="0">
                <a:latin typeface="Calibri"/>
                <a:cs typeface="Calibri"/>
              </a:rPr>
              <a:t>l</a:t>
            </a:r>
            <a:r>
              <a:rPr sz="1100" spc="0" dirty="0" smtClean="0">
                <a:latin typeface="Calibri"/>
                <a:cs typeface="Calibri"/>
              </a:rPr>
              <a:t>men</a:t>
            </a:r>
            <a:r>
              <a:rPr sz="1100" spc="-15" dirty="0" smtClean="0">
                <a:latin typeface="Calibri"/>
                <a:cs typeface="Calibri"/>
              </a:rPr>
              <a:t>t</a:t>
            </a:r>
            <a:r>
              <a:rPr sz="1100" spc="0" dirty="0" smtClean="0">
                <a:latin typeface="Calibri"/>
                <a:cs typeface="Calibri"/>
              </a:rPr>
              <a:t>e </a:t>
            </a:r>
            <a:r>
              <a:rPr sz="1100" spc="-5" dirty="0" smtClean="0">
                <a:latin typeface="Calibri"/>
                <a:cs typeface="Calibri"/>
              </a:rPr>
              <a:t>d</a:t>
            </a:r>
            <a:r>
              <a:rPr sz="1100" spc="0" dirty="0" smtClean="0">
                <a:latin typeface="Calibri"/>
                <a:cs typeface="Calibri"/>
              </a:rPr>
              <a:t>e</a:t>
            </a:r>
            <a:r>
              <a:rPr sz="1100" spc="-30" dirty="0" smtClean="0">
                <a:latin typeface="Calibri"/>
                <a:cs typeface="Calibri"/>
              </a:rPr>
              <a:t> </a:t>
            </a:r>
            <a:r>
              <a:rPr sz="1100" spc="0" dirty="0" smtClean="0">
                <a:latin typeface="Calibri"/>
                <a:cs typeface="Calibri"/>
              </a:rPr>
              <a:t>a</a:t>
            </a:r>
            <a:r>
              <a:rPr sz="1100" spc="-15" dirty="0" smtClean="0">
                <a:latin typeface="Calibri"/>
                <a:cs typeface="Calibri"/>
              </a:rPr>
              <a:t>c</a:t>
            </a:r>
            <a:r>
              <a:rPr sz="1100" spc="-5" dirty="0" smtClean="0">
                <a:latin typeface="Calibri"/>
                <a:cs typeface="Calibri"/>
              </a:rPr>
              <a:t>u</a:t>
            </a:r>
            <a:r>
              <a:rPr sz="1100" spc="0" dirty="0" smtClean="0">
                <a:latin typeface="Calibri"/>
                <a:cs typeface="Calibri"/>
              </a:rPr>
              <a:t>erdo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531611" y="3028060"/>
            <a:ext cx="377190" cy="18796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100" spc="5" dirty="0" smtClean="0">
                <a:latin typeface="Calibri"/>
                <a:cs typeface="Calibri"/>
              </a:rPr>
              <a:t>N</a:t>
            </a:r>
            <a:r>
              <a:rPr sz="1100" spc="0" dirty="0" smtClean="0">
                <a:latin typeface="Calibri"/>
                <a:cs typeface="Calibri"/>
              </a:rPr>
              <a:t>s</a:t>
            </a:r>
            <a:r>
              <a:rPr sz="1100" spc="5" dirty="0" smtClean="0">
                <a:latin typeface="Calibri"/>
                <a:cs typeface="Calibri"/>
              </a:rPr>
              <a:t>/N</a:t>
            </a:r>
            <a:r>
              <a:rPr sz="1100" spc="0" dirty="0" smtClean="0">
                <a:latin typeface="Calibri"/>
                <a:cs typeface="Calibri"/>
              </a:rPr>
              <a:t>c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305813" y="1759711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36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1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156205" y="2511297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015742" y="206603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946905" y="2218435"/>
            <a:ext cx="386715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13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9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801870" y="2066035"/>
            <a:ext cx="38735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728461" y="2447671"/>
            <a:ext cx="316230" cy="16446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 smtClean="0">
                <a:latin typeface="Arial"/>
                <a:cs typeface="Arial"/>
              </a:rPr>
              <a:t>2</a:t>
            </a:r>
            <a:r>
              <a:rPr sz="1000" spc="5" dirty="0" smtClean="0">
                <a:latin typeface="Arial"/>
                <a:cs typeface="Arial"/>
              </a:rPr>
              <a:t>.</a:t>
            </a:r>
            <a:r>
              <a:rPr sz="1000" spc="-10" dirty="0" smtClean="0">
                <a:latin typeface="Arial"/>
                <a:cs typeface="Arial"/>
              </a:rPr>
              <a:t>8</a:t>
            </a:r>
            <a:r>
              <a:rPr sz="1000" spc="0" dirty="0" smtClean="0">
                <a:latin typeface="Arial"/>
                <a:cs typeface="Arial"/>
              </a:rPr>
              <a:t>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00088" y="841247"/>
            <a:ext cx="1898903" cy="1149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778495" y="841247"/>
            <a:ext cx="1094231" cy="11490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552943" y="2011679"/>
            <a:ext cx="438911" cy="387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680959" y="2011679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7104126" y="997965"/>
            <a:ext cx="1397000" cy="217805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2.7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  <a:p>
            <a:pPr marR="52705" algn="ctr">
              <a:lnSpc>
                <a:spcPts val="2125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1</a:t>
            </a:r>
            <a:endParaRPr sz="2000">
              <a:latin typeface="Calibri"/>
              <a:cs typeface="Calibri"/>
            </a:endParaRPr>
          </a:p>
          <a:p>
            <a:pPr>
              <a:lnSpc>
                <a:spcPts val="500"/>
              </a:lnSpc>
              <a:spcBef>
                <a:spcPts val="3"/>
              </a:spcBef>
            </a:pPr>
            <a:endParaRPr sz="500"/>
          </a:p>
          <a:p>
            <a:pPr>
              <a:lnSpc>
                <a:spcPts val="1000"/>
              </a:lnSpc>
            </a:pPr>
            <a:endParaRPr sz="1000"/>
          </a:p>
          <a:p>
            <a:pPr marR="143510" algn="ctr">
              <a:lnSpc>
                <a:spcPct val="100000"/>
              </a:lnSpc>
            </a:pPr>
            <a:r>
              <a:rPr sz="1200" b="1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30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-95" dirty="0" smtClean="0">
                <a:solidFill>
                  <a:srgbClr val="7E7E7E"/>
                </a:solidFill>
                <a:latin typeface="Calibri"/>
                <a:cs typeface="Calibri"/>
              </a:rPr>
              <a:t>T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ór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ca</a:t>
            </a:r>
            <a:endParaRPr sz="1200">
              <a:latin typeface="Calibri"/>
              <a:cs typeface="Calibri"/>
            </a:endParaRPr>
          </a:p>
          <a:p>
            <a:pPr>
              <a:lnSpc>
                <a:spcPts val="700"/>
              </a:lnSpc>
              <a:spcBef>
                <a:spcPts val="26"/>
              </a:spcBef>
            </a:pPr>
            <a:endParaRPr sz="700"/>
          </a:p>
          <a:p>
            <a:pPr marR="52705" algn="ctr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552943" y="2779776"/>
            <a:ext cx="438911" cy="3870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680959" y="277977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944880" y="3886200"/>
            <a:ext cx="1898904" cy="11490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923288" y="3886200"/>
            <a:ext cx="1094232" cy="11490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694688" y="5111496"/>
            <a:ext cx="438912" cy="3870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22704" y="5111496"/>
            <a:ext cx="368807" cy="387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1244295" y="4042536"/>
            <a:ext cx="1397000" cy="113220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>
              <a:lnSpc>
                <a:spcPct val="10000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 P</a:t>
            </a:r>
            <a:r>
              <a:rPr sz="1200" b="1" spc="-20" dirty="0" smtClean="0">
                <a:solidFill>
                  <a:srgbClr val="7E7E7E"/>
                </a:solidFill>
                <a:latin typeface="Calibri"/>
                <a:cs typeface="Calibri"/>
              </a:rPr>
              <a:t>r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e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d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R="99695" algn="ctr">
              <a:lnSpc>
                <a:spcPts val="5985"/>
              </a:lnSpc>
            </a:pPr>
            <a:r>
              <a:rPr sz="6000" b="1" dirty="0" smtClean="0">
                <a:solidFill>
                  <a:srgbClr val="622422"/>
                </a:solidFill>
                <a:latin typeface="Calibri"/>
                <a:cs typeface="Calibri"/>
              </a:rPr>
              <a:t>2.5</a:t>
            </a:r>
            <a:endParaRPr sz="6000">
              <a:latin typeface="Calibri"/>
              <a:cs typeface="Calibri"/>
            </a:endParaRPr>
          </a:p>
          <a:p>
            <a:pPr marL="3175" algn="ctr">
              <a:lnSpc>
                <a:spcPts val="1330"/>
              </a:lnSpc>
            </a:pP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li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f</a:t>
            </a:r>
            <a:r>
              <a:rPr sz="1200" b="1" spc="-1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a</a:t>
            </a:r>
            <a:r>
              <a:rPr sz="1200" b="1" spc="0" dirty="0" smtClean="0">
                <a:solidFill>
                  <a:srgbClr val="7E7E7E"/>
                </a:solidFill>
                <a:latin typeface="Calibri"/>
                <a:cs typeface="Calibri"/>
              </a:rPr>
              <a:t>c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i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ón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sz="1200" b="1" spc="5" dirty="0" smtClean="0">
                <a:solidFill>
                  <a:srgbClr val="7E7E7E"/>
                </a:solidFill>
                <a:latin typeface="Calibri"/>
                <a:cs typeface="Calibri"/>
              </a:rPr>
              <a:t>m</a:t>
            </a:r>
            <a:r>
              <a:rPr sz="1200" b="1" spc="-10" dirty="0" smtClean="0">
                <a:solidFill>
                  <a:srgbClr val="7E7E7E"/>
                </a:solidFill>
                <a:latin typeface="Calibri"/>
                <a:cs typeface="Calibri"/>
              </a:rPr>
              <a:t>o</a:t>
            </a:r>
            <a:r>
              <a:rPr sz="1200" b="1" spc="-5" dirty="0" smtClean="0">
                <a:solidFill>
                  <a:srgbClr val="7E7E7E"/>
                </a:solidFill>
                <a:latin typeface="Calibri"/>
                <a:cs typeface="Calibri"/>
              </a:rPr>
              <a:t>dal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814829" y="5888634"/>
            <a:ext cx="153670" cy="33020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 smtClean="0">
                <a:solidFill>
                  <a:srgbClr val="622422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670304" y="5821679"/>
            <a:ext cx="438912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798320" y="5821679"/>
            <a:ext cx="368807" cy="3870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aphicFrame>
        <p:nvGraphicFramePr>
          <p:cNvPr id="51" name="object 51"/>
          <p:cNvGraphicFramePr>
            <a:graphicFrameLocks noGrp="1"/>
          </p:cNvGraphicFramePr>
          <p:nvPr/>
        </p:nvGraphicFramePr>
        <p:xfrm>
          <a:off x="1401063" y="5176139"/>
          <a:ext cx="6672064" cy="69296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23441"/>
                <a:gridCol w="1030223"/>
                <a:gridCol w="1033272"/>
                <a:gridCol w="1030224"/>
                <a:gridCol w="1033272"/>
                <a:gridCol w="921632"/>
              </a:tblGrid>
              <a:tr h="317487">
                <a:tc>
                  <a:txBody>
                    <a:bodyPr/>
                    <a:lstStyle/>
                    <a:p>
                      <a:pPr marL="450850">
                        <a:lnSpc>
                          <a:spcPct val="100000"/>
                        </a:lnSpc>
                      </a:pPr>
                      <a:r>
                        <a:rPr sz="2000" b="1" dirty="0" smtClean="0">
                          <a:solidFill>
                            <a:srgbClr val="622422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20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men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2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erdo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erdo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2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5" dirty="0" smtClean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men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  <a:tr h="375475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1200" b="1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200" b="1" spc="-1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200" b="1" spc="-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200" b="1" spc="-3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95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200" b="1" spc="-1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ór</a:t>
                      </a:r>
                      <a:r>
                        <a:rPr sz="1200" b="1" spc="-1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spc="0" dirty="0" smtClean="0">
                          <a:solidFill>
                            <a:srgbClr val="7E7E7E"/>
                          </a:solidFill>
                          <a:latin typeface="Calibri"/>
                          <a:cs typeface="Calibri"/>
                        </a:rPr>
                        <a:t>ca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100" dirty="0" smtClean="0"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spc="-3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esa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erdo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</a:pPr>
                      <a:r>
                        <a:rPr sz="11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esa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erdo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6055" marR="180975" indent="191770">
                        <a:lnSpc>
                          <a:spcPct val="101800"/>
                        </a:lnSpc>
                      </a:pPr>
                      <a:r>
                        <a:rPr sz="1100" spc="-5" dirty="0" smtClean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25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en 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esa</a:t>
                      </a:r>
                      <a:r>
                        <a:rPr sz="1100" spc="-10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erdo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1100" spc="-5" dirty="0" smtClean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30" dirty="0" smtClean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5" dirty="0" smtClean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-5" dirty="0" smtClean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0" dirty="0" smtClean="0">
                          <a:latin typeface="Calibri"/>
                          <a:cs typeface="Calibri"/>
                        </a:rPr>
                        <a:t>erdo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141</TotalTime>
  <Words>21244</Words>
  <Application>Microsoft Office PowerPoint</Application>
  <PresentationFormat>Personalizado</PresentationFormat>
  <Paragraphs>7793</Paragraphs>
  <Slides>186</Slides>
  <Notes>0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diapositiva</vt:lpstr>
      </vt:variant>
      <vt:variant>
        <vt:i4>186</vt:i4>
      </vt:variant>
    </vt:vector>
  </HeadingPairs>
  <TitlesOfParts>
    <vt:vector size="187" baseType="lpstr">
      <vt:lpstr>Tema de Office</vt:lpstr>
      <vt:lpstr>Presentación de PowerPoint</vt:lpstr>
      <vt:lpstr>Presentación de PowerPoint</vt:lpstr>
      <vt:lpstr>Principales Hallazgos</vt:lpstr>
      <vt:lpstr>Principales Hallazgos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¿Qué tanta confianza tiene en las siguientes instituciones?</vt:lpstr>
      <vt:lpstr>¿Qué tanta confianza tiene en las siguientes instituciones?</vt:lpstr>
      <vt:lpstr>¿Qué tanta confianza tiene en las siguientes instituciones?</vt:lpstr>
      <vt:lpstr>¿Qué tanta confianza tiene en las siguientes instituciones</vt:lpstr>
      <vt:lpstr>¿Qué tanta confianza tiene en las siguientes instituciones?</vt:lpstr>
      <vt:lpstr>¿Qué tanta confianza tiene en las siguientes instituciones?</vt:lpstr>
      <vt:lpstr>¿ Recuerda alguna campaña institucional del IFE ?</vt:lpstr>
      <vt:lpstr>¿ Recuerda alguna campaña institucional del IFE ?</vt:lpstr>
      <vt:lpstr>¿ Recuerda alguna campaña institucional del IFE ?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Monterrey-DEFINICIÓN Democracia Percepciones positivas</vt:lpstr>
      <vt:lpstr>DEFINICIÓN Democracia</vt:lpstr>
      <vt:lpstr>DEFINICIÓN Democracia D.F. – Percepciones positivas</vt:lpstr>
      <vt:lpstr>DEFINICIÓN Democracia</vt:lpstr>
      <vt:lpstr>PRINCIPALES ACTORES Democracia  Monterrey – Percepciones positivas</vt:lpstr>
      <vt:lpstr>PRINCIPALES ACTORES Democracia Monterrey – Percepciones positivas</vt:lpstr>
      <vt:lpstr>PRINCIPALES ACTORES Democracia</vt:lpstr>
      <vt:lpstr>DEFINICIÓN Democracia  D.F. – Percepciones positivas</vt:lpstr>
      <vt:lpstr>DEFINICIÓN Democracia</vt:lpstr>
      <vt:lpstr>Spots IFE</vt:lpstr>
      <vt:lpstr>Spots IFE</vt:lpstr>
      <vt:lpstr>Spots IFE</vt:lpstr>
      <vt:lpstr>Spots IFE</vt:lpstr>
      <vt:lpstr>Spots IFE</vt:lpstr>
      <vt:lpstr>Spots IFE</vt:lpstr>
      <vt:lpstr>Spots IFE</vt:lpstr>
      <vt:lpstr>    Identificación de valores</vt:lpstr>
      <vt:lpstr>Identificación de valores</vt:lpstr>
      <vt:lpstr>Identificación de valores</vt:lpstr>
      <vt:lpstr>Efecto</vt:lpstr>
      <vt:lpstr>Efecto</vt:lpstr>
      <vt:lpstr>Efecto</vt:lpstr>
      <vt:lpstr>Información obtenida mediante spots.</vt:lpstr>
      <vt:lpstr>Información obtenida mediante spots.</vt:lpstr>
      <vt:lpstr>Información obtenida mediante spots.</vt:lpstr>
      <vt:lpstr>Presentación de PowerPoint</vt:lpstr>
      <vt:lpstr>QUÉ VALORES TRANSMITEN LOS SPOTS</vt:lpstr>
      <vt:lpstr>Presentación de PowerPoint</vt:lpstr>
      <vt:lpstr>CONCLUSIONES Y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Soporte</dc:creator>
  <cp:lastModifiedBy>IFE</cp:lastModifiedBy>
  <cp:revision>23</cp:revision>
  <dcterms:created xsi:type="dcterms:W3CDTF">2012-12-25T13:58:38Z</dcterms:created>
  <dcterms:modified xsi:type="dcterms:W3CDTF">2013-01-21T18:35:25Z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2012-12-16T00:00:00Z</vt:filetime>
  </property>
  <property fmtid="{D5CDD505-2E9C-101B-9397-08002B2CF9AE}" pid="3" name="LastSaved">
    <vt:filetime>2012-12-25T00:00:00Z</vt:filetime>
  </property>
</Properties>
</file>