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33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</p:sldIdLst>
  <p:sldSz cx="9144000" cy="9144000"/>
  <p:notesSz cx="9144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840569"/>
            <a:ext cx="77724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66186"/>
            <a:ext cx="205740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66186"/>
            <a:ext cx="601980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875867"/>
            <a:ext cx="77724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875620"/>
            <a:ext cx="77724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133602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046817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8" y="2046817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8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3" y="364067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364069"/>
            <a:ext cx="511175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3" y="1913469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6400801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7156452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133602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8475136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1/9/2013</a:t>
            </a:fld>
            <a:endParaRPr lang="en-US" smtClean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8475136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8475136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lang="es-MX" sz="120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‹Nº›</a:t>
            </a:fld>
            <a:endParaRPr lang="es-MX" sz="1200">
              <a:latin typeface="Calibri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5.png"/><Relationship Id="rId4" Type="http://schemas.openxmlformats.org/officeDocument/2006/relationships/image" Target="../media/image34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5.png"/><Relationship Id="rId4" Type="http://schemas.openxmlformats.org/officeDocument/2006/relationships/image" Target="../media/image42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51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image" Target="../media/image5.png"/><Relationship Id="rId4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png"/><Relationship Id="rId5" Type="http://schemas.openxmlformats.org/officeDocument/2006/relationships/image" Target="../media/image5.png"/><Relationship Id="rId10" Type="http://schemas.openxmlformats.org/officeDocument/2006/relationships/image" Target="../media/image85.png"/><Relationship Id="rId4" Type="http://schemas.openxmlformats.org/officeDocument/2006/relationships/image" Target="../media/image82.png"/><Relationship Id="rId9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3.png"/><Relationship Id="rId4" Type="http://schemas.openxmlformats.org/officeDocument/2006/relationships/image" Target="../media/image87.png"/><Relationship Id="rId9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1.png"/><Relationship Id="rId5" Type="http://schemas.openxmlformats.org/officeDocument/2006/relationships/image" Target="../media/image5.png"/><Relationship Id="rId4" Type="http://schemas.openxmlformats.org/officeDocument/2006/relationships/image" Target="../media/image90.png"/><Relationship Id="rId9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3.png"/><Relationship Id="rId4" Type="http://schemas.openxmlformats.org/officeDocument/2006/relationships/image" Target="../media/image94.png"/><Relationship Id="rId9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8.png"/><Relationship Id="rId5" Type="http://schemas.openxmlformats.org/officeDocument/2006/relationships/image" Target="../media/image5.png"/><Relationship Id="rId4" Type="http://schemas.openxmlformats.org/officeDocument/2006/relationships/image" Target="../media/image97.png"/><Relationship Id="rId9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3.png"/><Relationship Id="rId4" Type="http://schemas.openxmlformats.org/officeDocument/2006/relationships/image" Target="../media/image101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4.png"/><Relationship Id="rId5" Type="http://schemas.openxmlformats.org/officeDocument/2006/relationships/image" Target="../media/image5.png"/><Relationship Id="rId4" Type="http://schemas.openxmlformats.org/officeDocument/2006/relationships/image" Target="../media/image103.png"/><Relationship Id="rId9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7.png"/><Relationship Id="rId5" Type="http://schemas.openxmlformats.org/officeDocument/2006/relationships/image" Target="../media/image3.png"/><Relationship Id="rId4" Type="http://schemas.openxmlformats.org/officeDocument/2006/relationships/image" Target="../media/image94.png"/><Relationship Id="rId9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0.png"/><Relationship Id="rId5" Type="http://schemas.openxmlformats.org/officeDocument/2006/relationships/image" Target="../media/image5.png"/><Relationship Id="rId4" Type="http://schemas.openxmlformats.org/officeDocument/2006/relationships/image" Target="../media/image109.png"/><Relationship Id="rId9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3.png"/><Relationship Id="rId4" Type="http://schemas.openxmlformats.org/officeDocument/2006/relationships/image" Target="../media/image113.png"/><Relationship Id="rId9" Type="http://schemas.openxmlformats.org/officeDocument/2006/relationships/image" Target="../media/image7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3.png"/><Relationship Id="rId7" Type="http://schemas.openxmlformats.org/officeDocument/2006/relationships/image" Target="../media/image117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16.png"/><Relationship Id="rId9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9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1.png"/><Relationship Id="rId5" Type="http://schemas.openxmlformats.org/officeDocument/2006/relationships/image" Target="../media/image3.png"/><Relationship Id="rId4" Type="http://schemas.openxmlformats.org/officeDocument/2006/relationships/image" Target="../media/image120.png"/><Relationship Id="rId9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24.png"/><Relationship Id="rId7" Type="http://schemas.openxmlformats.org/officeDocument/2006/relationships/image" Target="../media/image12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82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25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7.png"/><Relationship Id="rId5" Type="http://schemas.openxmlformats.org/officeDocument/2006/relationships/image" Target="../media/image3.png"/><Relationship Id="rId4" Type="http://schemas.openxmlformats.org/officeDocument/2006/relationships/image" Target="../media/image126.png"/><Relationship Id="rId9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9.png"/><Relationship Id="rId7" Type="http://schemas.openxmlformats.org/officeDocument/2006/relationships/image" Target="../media/image12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30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32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7.png"/><Relationship Id="rId5" Type="http://schemas.openxmlformats.org/officeDocument/2006/relationships/image" Target="../media/image3.png"/><Relationship Id="rId4" Type="http://schemas.openxmlformats.org/officeDocument/2006/relationships/image" Target="../media/image13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18.png"/><Relationship Id="rId9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35.png"/><Relationship Id="rId7" Type="http://schemas.openxmlformats.org/officeDocument/2006/relationships/image" Target="../media/image12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36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37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9.png"/><Relationship Id="rId5" Type="http://schemas.openxmlformats.org/officeDocument/2006/relationships/image" Target="../media/image3.png"/><Relationship Id="rId4" Type="http://schemas.openxmlformats.org/officeDocument/2006/relationships/image" Target="../media/image138.png"/><Relationship Id="rId9" Type="http://schemas.openxmlformats.org/officeDocument/2006/relationships/image" Target="../media/image7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41.png"/><Relationship Id="rId7" Type="http://schemas.openxmlformats.org/officeDocument/2006/relationships/image" Target="../media/image1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42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43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7.png"/><Relationship Id="rId5" Type="http://schemas.openxmlformats.org/officeDocument/2006/relationships/image" Target="../media/image3.png"/><Relationship Id="rId4" Type="http://schemas.openxmlformats.org/officeDocument/2006/relationships/image" Target="../media/image144.png"/><Relationship Id="rId9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46.png"/><Relationship Id="rId7" Type="http://schemas.openxmlformats.org/officeDocument/2006/relationships/image" Target="../media/image12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82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7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9.png"/><Relationship Id="rId5" Type="http://schemas.openxmlformats.org/officeDocument/2006/relationships/image" Target="../media/image3.png"/><Relationship Id="rId4" Type="http://schemas.openxmlformats.org/officeDocument/2006/relationships/image" Target="../media/image148.png"/><Relationship Id="rId9" Type="http://schemas.openxmlformats.org/officeDocument/2006/relationships/image" Target="../media/image7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52.png"/><Relationship Id="rId7" Type="http://schemas.openxmlformats.org/officeDocument/2006/relationships/image" Target="../media/image1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53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54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9.png"/><Relationship Id="rId5" Type="http://schemas.openxmlformats.org/officeDocument/2006/relationships/image" Target="../media/image3.png"/><Relationship Id="rId4" Type="http://schemas.openxmlformats.org/officeDocument/2006/relationships/image" Target="../media/image133.png"/><Relationship Id="rId9" Type="http://schemas.openxmlformats.org/officeDocument/2006/relationships/image" Target="../media/image7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56.png"/><Relationship Id="rId7" Type="http://schemas.openxmlformats.org/officeDocument/2006/relationships/image" Target="../media/image1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57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58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0.png"/><Relationship Id="rId5" Type="http://schemas.openxmlformats.org/officeDocument/2006/relationships/image" Target="../media/image3.png"/><Relationship Id="rId4" Type="http://schemas.openxmlformats.org/officeDocument/2006/relationships/image" Target="../media/image159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61.png"/><Relationship Id="rId7" Type="http://schemas.openxmlformats.org/officeDocument/2006/relationships/image" Target="../media/image16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62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6.png"/><Relationship Id="rId5" Type="http://schemas.openxmlformats.org/officeDocument/2006/relationships/image" Target="../media/image5.png"/><Relationship Id="rId4" Type="http://schemas.openxmlformats.org/officeDocument/2006/relationships/image" Target="../media/image165.png"/><Relationship Id="rId9" Type="http://schemas.openxmlformats.org/officeDocument/2006/relationships/image" Target="../media/image7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68.png"/><Relationship Id="rId7" Type="http://schemas.openxmlformats.org/officeDocument/2006/relationships/image" Target="../media/image1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69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171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3.png"/><Relationship Id="rId5" Type="http://schemas.openxmlformats.org/officeDocument/2006/relationships/image" Target="../media/image3.png"/><Relationship Id="rId4" Type="http://schemas.openxmlformats.org/officeDocument/2006/relationships/image" Target="../media/image172.png"/><Relationship Id="rId9" Type="http://schemas.openxmlformats.org/officeDocument/2006/relationships/image" Target="../media/image7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5.png"/><Relationship Id="rId4" Type="http://schemas.openxmlformats.org/officeDocument/2006/relationships/image" Target="../media/image26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/>
          <p:nvPr/>
        </p:nvSpPr>
        <p:spPr>
          <a:xfrm>
            <a:off x="2" y="6610525"/>
            <a:ext cx="9143999" cy="168392"/>
          </a:xfrm>
          <a:custGeom>
            <a:avLst/>
            <a:gdLst/>
            <a:ahLst/>
            <a:cxnLst/>
            <a:rect l="l" t="t" r="r" b="b"/>
            <a:pathLst>
              <a:path w="9143999" h="168392">
                <a:moveTo>
                  <a:pt x="0" y="168392"/>
                </a:moveTo>
                <a:lnTo>
                  <a:pt x="9143999" y="168392"/>
                </a:lnTo>
                <a:lnTo>
                  <a:pt x="9143999" y="0"/>
                </a:lnTo>
                <a:lnTo>
                  <a:pt x="0" y="0"/>
                </a:lnTo>
                <a:lnTo>
                  <a:pt x="0" y="168392"/>
                </a:lnTo>
                <a:close/>
              </a:path>
            </a:pathLst>
          </a:custGeom>
          <a:solidFill>
            <a:srgbClr val="A2252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" y="7086602"/>
            <a:ext cx="9143999" cy="79079"/>
          </a:xfrm>
          <a:custGeom>
            <a:avLst/>
            <a:gdLst/>
            <a:ahLst/>
            <a:cxnLst/>
            <a:rect l="l" t="t" r="r" b="b"/>
            <a:pathLst>
              <a:path w="9143999" h="79079">
                <a:moveTo>
                  <a:pt x="9143999" y="0"/>
                </a:moveTo>
                <a:lnTo>
                  <a:pt x="9143999" y="79079"/>
                </a:lnTo>
                <a:lnTo>
                  <a:pt x="0" y="79079"/>
                </a:lnTo>
                <a:lnTo>
                  <a:pt x="0" y="0"/>
                </a:lnTo>
                <a:lnTo>
                  <a:pt x="9143999" y="0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3"/>
          <p:cNvSpPr txBox="1"/>
          <p:nvPr/>
        </p:nvSpPr>
        <p:spPr>
          <a:xfrm>
            <a:off x="609600" y="2209801"/>
            <a:ext cx="7924800" cy="1270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s-MX" sz="3600" spc="-85" dirty="0" smtClean="0">
                <a:solidFill>
                  <a:srgbClr val="A6A6A6"/>
                </a:solidFill>
                <a:latin typeface="Calibri"/>
                <a:cs typeface="Calibri"/>
              </a:rPr>
              <a:t>Evaluación del Nuevo Modelo de Comunicación del IFE</a:t>
            </a:r>
          </a:p>
          <a:p>
            <a:pPr marL="12700">
              <a:lnSpc>
                <a:spcPct val="100000"/>
              </a:lnSpc>
            </a:pPr>
            <a:endParaRPr lang="es-MX" sz="3600" spc="-85" dirty="0" smtClean="0">
              <a:solidFill>
                <a:srgbClr val="A6A6A6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endParaRPr lang="es-MX" sz="3600" spc="-85" dirty="0" smtClean="0">
              <a:solidFill>
                <a:srgbClr val="A6A6A6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s-MX" sz="3600" spc="-85" dirty="0" smtClean="0">
                <a:solidFill>
                  <a:srgbClr val="A6A6A6"/>
                </a:solidFill>
                <a:latin typeface="Calibri"/>
                <a:cs typeface="Calibri"/>
              </a:rPr>
              <a:t>Flash </a:t>
            </a:r>
            <a:r>
              <a:rPr lang="es-MX" sz="3600" spc="-85" dirty="0" err="1" smtClean="0">
                <a:solidFill>
                  <a:srgbClr val="A6A6A6"/>
                </a:solidFill>
                <a:latin typeface="Calibri"/>
                <a:cs typeface="Calibri"/>
              </a:rPr>
              <a:t>Survey</a:t>
            </a:r>
            <a:r>
              <a:rPr lang="es-MX" sz="3600" spc="-85" dirty="0" smtClean="0">
                <a:solidFill>
                  <a:srgbClr val="A6A6A6"/>
                </a:solidFill>
                <a:latin typeface="Calibri"/>
                <a:cs typeface="Calibri"/>
              </a:rPr>
              <a:t>: IFE y Actitudes Políticas</a:t>
            </a:r>
          </a:p>
          <a:p>
            <a:pPr marL="12700">
              <a:lnSpc>
                <a:spcPct val="100000"/>
              </a:lnSpc>
            </a:pPr>
            <a:endParaRPr lang="es-MX" sz="3600" spc="-85" dirty="0">
              <a:solidFill>
                <a:srgbClr val="A6A6A6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s-MX" sz="2000" spc="-85" dirty="0" smtClean="0">
                <a:solidFill>
                  <a:srgbClr val="A6A6A6"/>
                </a:solidFill>
                <a:latin typeface="Calibri"/>
                <a:cs typeface="Calibri"/>
              </a:rPr>
              <a:t>Dr. Manuel Alejandro Guerrero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08649" y="1100327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87058" y="1100327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18833" y="2438400"/>
            <a:ext cx="566927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74866" y="2438400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0331" y="1854455"/>
            <a:ext cx="5715000" cy="12755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3191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50391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106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678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250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822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339465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997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569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141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713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31560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87998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71855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29969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87829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45919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04007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61842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19932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78021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436109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93945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12409" y="3201923"/>
            <a:ext cx="7493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12419" y="283502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70533" y="28064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628648" y="284810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86482" y="279120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544572" y="284810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002660" y="271894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918584" y="271894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750814" y="28502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255266" y="1014983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968148" y="10668"/>
            <a:ext cx="8098155" cy="1117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R="13335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2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114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á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5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6961123" y="1183894"/>
            <a:ext cx="1397000" cy="19926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175" algn="ct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7.6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L="93345" algn="ctr">
              <a:lnSpc>
                <a:spcPts val="2345"/>
              </a:lnSpc>
            </a:pPr>
            <a:r>
              <a:rPr sz="20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186055" algn="ctr">
              <a:lnSpc>
                <a:spcPts val="108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134620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423922" y="260489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340097" y="238785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98316" y="23878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256023" y="237236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546847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650482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9" name="object 49"/>
          <p:cNvGraphicFramePr>
            <a:graphicFrameLocks noGrp="1"/>
          </p:cNvGraphicFramePr>
          <p:nvPr/>
        </p:nvGraphicFramePr>
        <p:xfrm>
          <a:off x="565126" y="3779901"/>
          <a:ext cx="8143895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02994" y="1085088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88672" y="10669"/>
            <a:ext cx="8477885" cy="24244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R="13335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3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896619" marR="5456555" indent="-884555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dm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6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á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líti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  <a:p>
            <a:pPr marR="771525" algn="r">
              <a:lnSpc>
                <a:spcPts val="137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R="965835" algn="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6.8</a:t>
            </a:r>
            <a:endParaRPr sz="6000">
              <a:latin typeface="Calibri"/>
              <a:cs typeface="Calibri"/>
            </a:endParaRPr>
          </a:p>
          <a:p>
            <a:pPr marR="827405" algn="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1731" y="1925955"/>
            <a:ext cx="5715000" cy="1275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4592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1791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20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392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964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536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9108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710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282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2854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7426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202935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659373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4300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0111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59205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1703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7512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33217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91433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4914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07358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46544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83658" y="3273297"/>
            <a:ext cx="7493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83870" y="28493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41680" y="28780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199794" y="28780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57857" y="289115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116073" y="281864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573782" y="277711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32000" y="2777110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21934" y="275945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224523" y="2487930"/>
            <a:ext cx="913765" cy="6883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5143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ts val="115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143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453512" y="25600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911348" y="24723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369436" y="26893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827525" y="26762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476743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580378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9" name="object 49"/>
          <p:cNvGraphicFramePr>
            <a:graphicFrameLocks noGrp="1"/>
          </p:cNvGraphicFramePr>
          <p:nvPr/>
        </p:nvGraphicFramePr>
        <p:xfrm>
          <a:off x="565126" y="3779901"/>
          <a:ext cx="8143895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5394" y="1243583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2" y="1243583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631" y="2581655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0648" y="2581655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0331" y="1854455"/>
            <a:ext cx="5715000" cy="12755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3191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50391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106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678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250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8226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339465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997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569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141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71313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31560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87998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71855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2419" y="271894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82010" y="2589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090673" y="1014983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132738" y="10668"/>
            <a:ext cx="7933690" cy="1117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R="13335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2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mpu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vi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á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818121" y="1326769"/>
            <a:ext cx="1397000" cy="20637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1270" algn="ct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7.1</a:t>
            </a:r>
            <a:endParaRPr sz="6000">
              <a:latin typeface="Calibri"/>
              <a:cs typeface="Calibri"/>
            </a:endParaRPr>
          </a:p>
          <a:p>
            <a:pPr marL="105410"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L="9398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9</a:t>
            </a:r>
            <a:endParaRPr sz="2000">
              <a:latin typeface="Calibri"/>
              <a:cs typeface="Calibri"/>
            </a:endParaRPr>
          </a:p>
          <a:p>
            <a:pPr marL="141605" algn="ctr">
              <a:lnSpc>
                <a:spcPct val="100000"/>
              </a:lnSpc>
              <a:spcBef>
                <a:spcPts val="145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8953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40097" y="2444878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98316" y="243179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256023" y="24601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382256" y="307238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485890" y="307238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1157833" y="2766213"/>
          <a:ext cx="4930164" cy="689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831"/>
                <a:gridCol w="457199"/>
                <a:gridCol w="2289048"/>
                <a:gridCol w="457200"/>
                <a:gridCol w="457200"/>
                <a:gridCol w="460248"/>
                <a:gridCol w="456438"/>
              </a:tblGrid>
              <a:tr h="39189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115">
                        <a:lnSpc>
                          <a:spcPts val="1090"/>
                        </a:lnSpc>
                        <a:tabLst>
                          <a:tab pos="1504950" algn="l"/>
                        </a:tabLst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	</a:t>
                      </a:r>
                      <a:r>
                        <a:rPr sz="1500" spc="-15" baseline="-2500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500" spc="7" baseline="-2500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500" spc="-15" baseline="-2500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500" spc="0" baseline="-25000" dirty="0" smtClean="0">
                          <a:latin typeface="Arial"/>
                          <a:cs typeface="Arial"/>
                        </a:rPr>
                        <a:t>%</a:t>
                      </a:r>
                      <a:endParaRPr sz="1500" baseline="-25000">
                        <a:latin typeface="Arial"/>
                        <a:cs typeface="Arial"/>
                      </a:endParaRPr>
                    </a:p>
                    <a:p>
                      <a:pPr marL="130810">
                        <a:lnSpc>
                          <a:spcPts val="905"/>
                        </a:lnSpc>
                        <a:tabLst>
                          <a:tab pos="589280" algn="l"/>
                        </a:tabLst>
                      </a:pPr>
                      <a:r>
                        <a:rPr sz="1500" spc="-22" baseline="-19444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500" spc="7" baseline="-19444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500" spc="-22" baseline="-19444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500" spc="0" baseline="-19444" dirty="0" smtClean="0">
                          <a:latin typeface="Arial"/>
                          <a:cs typeface="Arial"/>
                        </a:rPr>
                        <a:t>%	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297815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  <a:tabLst>
                          <a:tab pos="648335" algn="l"/>
                          <a:tab pos="1106170" algn="l"/>
                          <a:tab pos="1564640" algn="l"/>
                          <a:tab pos="2022475" algn="l"/>
                        </a:tabLst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3	4	5	6	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/N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c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565126" y="3779901"/>
          <a:ext cx="8143895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019" y="1599058"/>
            <a:ext cx="5715000" cy="13578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78879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68895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61920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51936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45001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35016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726557" y="2935604"/>
            <a:ext cx="0" cy="49531"/>
          </a:xfrm>
          <a:custGeom>
            <a:avLst/>
            <a:gdLst/>
            <a:ahLst/>
            <a:cxnLst/>
            <a:rect l="l" t="t" r="r" b="b"/>
            <a:pathLst>
              <a:path h="49530">
                <a:moveTo>
                  <a:pt x="0" y="0"/>
                </a:moveTo>
                <a:lnTo>
                  <a:pt x="0" y="49530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73379" y="30288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64970" y="30288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56764" y="30288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48303" y="30288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39844" y="30288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79238" y="3028823"/>
            <a:ext cx="4038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374" y="198920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64591" y="20703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18031" y="207696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22726" y="23714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77692" y="23009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305805" y="25275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5789" y="4326129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5789" y="486613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5789" y="5406187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070854" y="1268857"/>
            <a:ext cx="1180465" cy="19075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3.5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38430" algn="ctr">
              <a:lnSpc>
                <a:spcPts val="1300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8636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910196" y="1168019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72302" y="0"/>
            <a:ext cx="3093720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40715" marR="12700" indent="-62865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h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as ú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mas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525511" y="2859023"/>
            <a:ext cx="353568" cy="310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629145" y="2859023"/>
            <a:ext cx="295655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779437" y="3779901"/>
          <a:ext cx="7436316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61"/>
                <a:gridCol w="781050"/>
                <a:gridCol w="658876"/>
                <a:gridCol w="720089"/>
                <a:gridCol w="719963"/>
                <a:gridCol w="719963"/>
                <a:gridCol w="719963"/>
                <a:gridCol w="720089"/>
                <a:gridCol w="719962"/>
              </a:tblGrid>
              <a:tr h="539876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0331" y="1458976"/>
            <a:ext cx="5358384" cy="1211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3191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28369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63520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98673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33825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68977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3240" y="2647697"/>
            <a:ext cx="0" cy="48513"/>
          </a:xfrm>
          <a:custGeom>
            <a:avLst/>
            <a:gdLst/>
            <a:ahLst/>
            <a:cxnLst/>
            <a:rect l="l" t="t" r="r" b="b"/>
            <a:pathLst>
              <a:path h="48513">
                <a:moveTo>
                  <a:pt x="0" y="0"/>
                </a:moveTo>
                <a:lnTo>
                  <a:pt x="0" y="4851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57478" y="27398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92985" y="27398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28392" y="27398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63544" y="27398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98950" y="27398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85130" y="2739897"/>
            <a:ext cx="4038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52602" y="169265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37107" y="189230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61668" y="1952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20821" y="21483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06953" y="208800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66105" y="221322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565394" y="1030224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43802" y="1030224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342631" y="2368295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470648" y="2368295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5789" y="4326129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5789" y="486613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5789" y="5406187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978777" y="1213360"/>
            <a:ext cx="1181100" cy="19627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3.5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830" algn="ctr">
              <a:lnSpc>
                <a:spcPct val="100000"/>
              </a:lnSpc>
              <a:spcBef>
                <a:spcPts val="295"/>
              </a:spcBef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1524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818121" y="1112265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72302" y="0"/>
            <a:ext cx="3093720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78205" marR="12700" indent="-86614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h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as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2006?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382256" y="2859023"/>
            <a:ext cx="353568" cy="310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485890" y="2859023"/>
            <a:ext cx="295655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779437" y="3779901"/>
          <a:ext cx="7436316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61"/>
                <a:gridCol w="781050"/>
                <a:gridCol w="658876"/>
                <a:gridCol w="720089"/>
                <a:gridCol w="719963"/>
                <a:gridCol w="719963"/>
                <a:gridCol w="719963"/>
                <a:gridCol w="720089"/>
                <a:gridCol w="719962"/>
              </a:tblGrid>
              <a:tr h="539876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3527" y="6441339"/>
            <a:ext cx="990600" cy="4171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2100">
              <a:lnSpc>
                <a:spcPct val="100000"/>
              </a:lnSpc>
            </a:pPr>
            <a:r>
              <a:rPr sz="1200" spc="-10" dirty="0" smtClean="0">
                <a:solidFill>
                  <a:srgbClr val="888888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53529" y="692735"/>
            <a:ext cx="990473" cy="283768"/>
          </a:xfrm>
          <a:custGeom>
            <a:avLst/>
            <a:gdLst/>
            <a:ahLst/>
            <a:cxnLst/>
            <a:rect l="l" t="t" r="r" b="b"/>
            <a:pathLst>
              <a:path w="990473" h="283768">
                <a:moveTo>
                  <a:pt x="0" y="283768"/>
                </a:moveTo>
                <a:lnTo>
                  <a:pt x="990473" y="283768"/>
                </a:lnTo>
                <a:lnTo>
                  <a:pt x="990473" y="0"/>
                </a:lnTo>
                <a:lnTo>
                  <a:pt x="0" y="0"/>
                </a:lnTo>
                <a:lnTo>
                  <a:pt x="0" y="283768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53529" y="976478"/>
            <a:ext cx="990473" cy="195351"/>
          </a:xfrm>
          <a:custGeom>
            <a:avLst/>
            <a:gdLst/>
            <a:ahLst/>
            <a:cxnLst/>
            <a:rect l="l" t="t" r="r" b="b"/>
            <a:pathLst>
              <a:path w="990473" h="195351">
                <a:moveTo>
                  <a:pt x="0" y="195351"/>
                </a:moveTo>
                <a:lnTo>
                  <a:pt x="990473" y="195351"/>
                </a:lnTo>
                <a:lnTo>
                  <a:pt x="990473" y="0"/>
                </a:lnTo>
                <a:lnTo>
                  <a:pt x="0" y="0"/>
                </a:lnTo>
                <a:lnTo>
                  <a:pt x="0" y="19535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" y="1171791"/>
            <a:ext cx="1454912" cy="566712"/>
          </a:xfrm>
          <a:custGeom>
            <a:avLst/>
            <a:gdLst/>
            <a:ahLst/>
            <a:cxnLst/>
            <a:rect l="l" t="t" r="r" b="b"/>
            <a:pathLst>
              <a:path w="1454912" h="566712">
                <a:moveTo>
                  <a:pt x="0" y="566712"/>
                </a:moveTo>
                <a:lnTo>
                  <a:pt x="1454912" y="566712"/>
                </a:lnTo>
                <a:lnTo>
                  <a:pt x="1454912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54913" y="1171791"/>
            <a:ext cx="755713" cy="566712"/>
          </a:xfrm>
          <a:custGeom>
            <a:avLst/>
            <a:gdLst/>
            <a:ahLst/>
            <a:cxnLst/>
            <a:rect l="l" t="t" r="r" b="b"/>
            <a:pathLst>
              <a:path w="755713" h="566712">
                <a:moveTo>
                  <a:pt x="0" y="566712"/>
                </a:moveTo>
                <a:lnTo>
                  <a:pt x="755713" y="566712"/>
                </a:lnTo>
                <a:lnTo>
                  <a:pt x="75571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10691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01163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91636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82110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72582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63056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53529" y="1171791"/>
            <a:ext cx="990473" cy="566712"/>
          </a:xfrm>
          <a:custGeom>
            <a:avLst/>
            <a:gdLst/>
            <a:ahLst/>
            <a:cxnLst/>
            <a:rect l="l" t="t" r="r" b="b"/>
            <a:pathLst>
              <a:path w="990473" h="566712">
                <a:moveTo>
                  <a:pt x="0" y="566712"/>
                </a:moveTo>
                <a:lnTo>
                  <a:pt x="990473" y="566712"/>
                </a:lnTo>
                <a:lnTo>
                  <a:pt x="990473" y="0"/>
                </a:lnTo>
                <a:lnTo>
                  <a:pt x="0" y="0"/>
                </a:lnTo>
                <a:lnTo>
                  <a:pt x="0" y="5667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153529" y="1738478"/>
            <a:ext cx="990473" cy="195351"/>
          </a:xfrm>
          <a:custGeom>
            <a:avLst/>
            <a:gdLst/>
            <a:ahLst/>
            <a:cxnLst/>
            <a:rect l="l" t="t" r="r" b="b"/>
            <a:pathLst>
              <a:path w="990473" h="195351">
                <a:moveTo>
                  <a:pt x="0" y="195351"/>
                </a:moveTo>
                <a:lnTo>
                  <a:pt x="990473" y="195351"/>
                </a:lnTo>
                <a:lnTo>
                  <a:pt x="990473" y="0"/>
                </a:lnTo>
                <a:lnTo>
                  <a:pt x="0" y="0"/>
                </a:lnTo>
                <a:lnTo>
                  <a:pt x="0" y="19535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153529" y="2129258"/>
            <a:ext cx="990473" cy="195351"/>
          </a:xfrm>
          <a:custGeom>
            <a:avLst/>
            <a:gdLst/>
            <a:ahLst/>
            <a:cxnLst/>
            <a:rect l="l" t="t" r="r" b="b"/>
            <a:pathLst>
              <a:path w="990473" h="195351">
                <a:moveTo>
                  <a:pt x="0" y="195351"/>
                </a:moveTo>
                <a:lnTo>
                  <a:pt x="990473" y="195351"/>
                </a:lnTo>
                <a:lnTo>
                  <a:pt x="990473" y="0"/>
                </a:lnTo>
                <a:lnTo>
                  <a:pt x="0" y="0"/>
                </a:lnTo>
                <a:lnTo>
                  <a:pt x="0" y="19535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53529" y="2891258"/>
            <a:ext cx="990473" cy="195351"/>
          </a:xfrm>
          <a:custGeom>
            <a:avLst/>
            <a:gdLst/>
            <a:ahLst/>
            <a:cxnLst/>
            <a:rect l="l" t="t" r="r" b="b"/>
            <a:pathLst>
              <a:path w="990473" h="195351">
                <a:moveTo>
                  <a:pt x="0" y="195351"/>
                </a:moveTo>
                <a:lnTo>
                  <a:pt x="990473" y="195351"/>
                </a:lnTo>
                <a:lnTo>
                  <a:pt x="990473" y="0"/>
                </a:lnTo>
                <a:lnTo>
                  <a:pt x="0" y="0"/>
                </a:lnTo>
                <a:lnTo>
                  <a:pt x="0" y="19535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" y="3086569"/>
            <a:ext cx="1454912" cy="752387"/>
          </a:xfrm>
          <a:custGeom>
            <a:avLst/>
            <a:gdLst/>
            <a:ahLst/>
            <a:cxnLst/>
            <a:rect l="l" t="t" r="r" b="b"/>
            <a:pathLst>
              <a:path w="1454912" h="752386">
                <a:moveTo>
                  <a:pt x="0" y="752386"/>
                </a:moveTo>
                <a:lnTo>
                  <a:pt x="1454912" y="752386"/>
                </a:lnTo>
                <a:lnTo>
                  <a:pt x="1454912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54913" y="3086569"/>
            <a:ext cx="755713" cy="752387"/>
          </a:xfrm>
          <a:custGeom>
            <a:avLst/>
            <a:gdLst/>
            <a:ahLst/>
            <a:cxnLst/>
            <a:rect l="l" t="t" r="r" b="b"/>
            <a:pathLst>
              <a:path w="755713" h="752386">
                <a:moveTo>
                  <a:pt x="0" y="752386"/>
                </a:moveTo>
                <a:lnTo>
                  <a:pt x="755713" y="752386"/>
                </a:lnTo>
                <a:lnTo>
                  <a:pt x="75571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210691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01163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91636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82110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172582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63056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153529" y="3086569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" y="3839058"/>
            <a:ext cx="1454912" cy="381025"/>
          </a:xfrm>
          <a:custGeom>
            <a:avLst/>
            <a:gdLst/>
            <a:ahLst/>
            <a:cxnLst/>
            <a:rect l="l" t="t" r="r" b="b"/>
            <a:pathLst>
              <a:path w="1454912" h="381025">
                <a:moveTo>
                  <a:pt x="0" y="381025"/>
                </a:moveTo>
                <a:lnTo>
                  <a:pt x="1454912" y="381025"/>
                </a:lnTo>
                <a:lnTo>
                  <a:pt x="1454912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54913" y="3839058"/>
            <a:ext cx="755713" cy="381025"/>
          </a:xfrm>
          <a:custGeom>
            <a:avLst/>
            <a:gdLst/>
            <a:ahLst/>
            <a:cxnLst/>
            <a:rect l="l" t="t" r="r" b="b"/>
            <a:pathLst>
              <a:path w="755713" h="381025">
                <a:moveTo>
                  <a:pt x="0" y="381025"/>
                </a:moveTo>
                <a:lnTo>
                  <a:pt x="755713" y="381025"/>
                </a:lnTo>
                <a:lnTo>
                  <a:pt x="75571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210691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201163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191636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182110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172582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63056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153529" y="3839058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" y="4220044"/>
            <a:ext cx="1454912" cy="752387"/>
          </a:xfrm>
          <a:custGeom>
            <a:avLst/>
            <a:gdLst/>
            <a:ahLst/>
            <a:cxnLst/>
            <a:rect l="l" t="t" r="r" b="b"/>
            <a:pathLst>
              <a:path w="1454912" h="752386">
                <a:moveTo>
                  <a:pt x="0" y="752386"/>
                </a:moveTo>
                <a:lnTo>
                  <a:pt x="1454912" y="752386"/>
                </a:lnTo>
                <a:lnTo>
                  <a:pt x="1454912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454913" y="4220044"/>
            <a:ext cx="755713" cy="752387"/>
          </a:xfrm>
          <a:custGeom>
            <a:avLst/>
            <a:gdLst/>
            <a:ahLst/>
            <a:cxnLst/>
            <a:rect l="l" t="t" r="r" b="b"/>
            <a:pathLst>
              <a:path w="755713" h="752386">
                <a:moveTo>
                  <a:pt x="0" y="752386"/>
                </a:moveTo>
                <a:lnTo>
                  <a:pt x="755713" y="752386"/>
                </a:lnTo>
                <a:lnTo>
                  <a:pt x="75571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210691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201163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191636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182110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172582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163056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153529" y="4220044"/>
            <a:ext cx="990473" cy="752387"/>
          </a:xfrm>
          <a:custGeom>
            <a:avLst/>
            <a:gdLst/>
            <a:ahLst/>
            <a:cxnLst/>
            <a:rect l="l" t="t" r="r" b="b"/>
            <a:pathLst>
              <a:path w="990473" h="752386">
                <a:moveTo>
                  <a:pt x="0" y="752386"/>
                </a:moveTo>
                <a:lnTo>
                  <a:pt x="990473" y="752386"/>
                </a:lnTo>
                <a:lnTo>
                  <a:pt x="990473" y="0"/>
                </a:lnTo>
                <a:lnTo>
                  <a:pt x="0" y="0"/>
                </a:lnTo>
                <a:lnTo>
                  <a:pt x="0" y="75238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" y="4972431"/>
            <a:ext cx="1454912" cy="938072"/>
          </a:xfrm>
          <a:custGeom>
            <a:avLst/>
            <a:gdLst/>
            <a:ahLst/>
            <a:cxnLst/>
            <a:rect l="l" t="t" r="r" b="b"/>
            <a:pathLst>
              <a:path w="1454912" h="938072">
                <a:moveTo>
                  <a:pt x="0" y="938072"/>
                </a:moveTo>
                <a:lnTo>
                  <a:pt x="1454912" y="938072"/>
                </a:lnTo>
                <a:lnTo>
                  <a:pt x="1454912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454913" y="4972431"/>
            <a:ext cx="755713" cy="938072"/>
          </a:xfrm>
          <a:custGeom>
            <a:avLst/>
            <a:gdLst/>
            <a:ahLst/>
            <a:cxnLst/>
            <a:rect l="l" t="t" r="r" b="b"/>
            <a:pathLst>
              <a:path w="755713" h="938072">
                <a:moveTo>
                  <a:pt x="0" y="938072"/>
                </a:moveTo>
                <a:lnTo>
                  <a:pt x="755713" y="938072"/>
                </a:lnTo>
                <a:lnTo>
                  <a:pt x="75571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10691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201163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191636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182110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172582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63056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153529" y="4972431"/>
            <a:ext cx="990473" cy="938072"/>
          </a:xfrm>
          <a:custGeom>
            <a:avLst/>
            <a:gdLst/>
            <a:ahLst/>
            <a:cxnLst/>
            <a:rect l="l" t="t" r="r" b="b"/>
            <a:pathLst>
              <a:path w="990473" h="938072">
                <a:moveTo>
                  <a:pt x="0" y="938072"/>
                </a:moveTo>
                <a:lnTo>
                  <a:pt x="990473" y="938072"/>
                </a:lnTo>
                <a:lnTo>
                  <a:pt x="990473" y="0"/>
                </a:lnTo>
                <a:lnTo>
                  <a:pt x="0" y="0"/>
                </a:lnTo>
                <a:lnTo>
                  <a:pt x="0" y="93807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153529" y="5910493"/>
            <a:ext cx="990473" cy="195351"/>
          </a:xfrm>
          <a:custGeom>
            <a:avLst/>
            <a:gdLst/>
            <a:ahLst/>
            <a:cxnLst/>
            <a:rect l="l" t="t" r="r" b="b"/>
            <a:pathLst>
              <a:path w="990473" h="195351">
                <a:moveTo>
                  <a:pt x="0" y="195351"/>
                </a:moveTo>
                <a:lnTo>
                  <a:pt x="990473" y="195351"/>
                </a:lnTo>
                <a:lnTo>
                  <a:pt x="990473" y="0"/>
                </a:lnTo>
                <a:lnTo>
                  <a:pt x="0" y="0"/>
                </a:lnTo>
                <a:lnTo>
                  <a:pt x="0" y="195351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153529" y="6105857"/>
            <a:ext cx="990473" cy="381025"/>
          </a:xfrm>
          <a:custGeom>
            <a:avLst/>
            <a:gdLst/>
            <a:ahLst/>
            <a:cxnLst/>
            <a:rect l="l" t="t" r="r" b="b"/>
            <a:pathLst>
              <a:path w="990473" h="381025">
                <a:moveTo>
                  <a:pt x="0" y="381025"/>
                </a:moveTo>
                <a:lnTo>
                  <a:pt x="990473" y="381025"/>
                </a:lnTo>
                <a:lnTo>
                  <a:pt x="990473" y="0"/>
                </a:lnTo>
                <a:lnTo>
                  <a:pt x="0" y="0"/>
                </a:lnTo>
                <a:lnTo>
                  <a:pt x="0" y="38102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153529" y="6486881"/>
            <a:ext cx="990473" cy="371115"/>
          </a:xfrm>
          <a:custGeom>
            <a:avLst/>
            <a:gdLst/>
            <a:ahLst/>
            <a:cxnLst/>
            <a:rect l="l" t="t" r="r" b="b"/>
            <a:pathLst>
              <a:path w="990473" h="371115">
                <a:moveTo>
                  <a:pt x="990473" y="371115"/>
                </a:moveTo>
                <a:lnTo>
                  <a:pt x="990473" y="0"/>
                </a:lnTo>
                <a:lnTo>
                  <a:pt x="0" y="0"/>
                </a:lnTo>
                <a:lnTo>
                  <a:pt x="0" y="371115"/>
                </a:lnTo>
                <a:lnTo>
                  <a:pt x="990473" y="371115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416153" y="3844163"/>
            <a:ext cx="965200" cy="9505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234315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ob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o </a:t>
            </a:r>
            <a:r>
              <a:rPr sz="1200" spc="-25" dirty="0" smtClean="0">
                <a:latin typeface="Calibri"/>
                <a:cs typeface="Calibri"/>
              </a:rPr>
              <a:t>F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d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0" dirty="0" smtClean="0">
                <a:latin typeface="Calibri"/>
                <a:cs typeface="Calibri"/>
              </a:rPr>
              <a:t>al</a:t>
            </a:r>
            <a:endParaRPr sz="1200">
              <a:latin typeface="Calibri"/>
              <a:cs typeface="Calibri"/>
            </a:endParaRPr>
          </a:p>
          <a:p>
            <a:pPr marL="12700" marR="12700">
              <a:lnSpc>
                <a:spcPct val="100000"/>
              </a:lnSpc>
              <a:spcBef>
                <a:spcPts val="120"/>
              </a:spcBef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ob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r>
              <a:rPr sz="1200" spc="3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do</a:t>
            </a:r>
            <a:r>
              <a:rPr sz="1200" spc="-35" dirty="0" smtClean="0">
                <a:latin typeface="Calibri"/>
                <a:cs typeface="Calibri"/>
              </a:rPr>
              <a:t>/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562227" y="3935603"/>
            <a:ext cx="54610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5" dirty="0" smtClean="0">
                <a:latin typeface="Arial"/>
                <a:cs typeface="Arial"/>
              </a:rPr>
              <a:t>18</a:t>
            </a:r>
            <a:r>
              <a:rPr sz="1200" spc="0" dirty="0" smtClean="0">
                <a:latin typeface="Arial"/>
                <a:cs typeface="Arial"/>
              </a:rPr>
              <a:t>.</a:t>
            </a:r>
            <a:r>
              <a:rPr sz="1200" spc="5" dirty="0" smtClean="0">
                <a:latin typeface="Arial"/>
                <a:cs typeface="Arial"/>
              </a:rPr>
              <a:t>40</a:t>
            </a:r>
            <a:r>
              <a:rPr sz="1200" spc="0" dirty="0" smtClean="0"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434589" y="3935603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14.</a:t>
            </a:r>
            <a:r>
              <a:rPr sz="1200" spc="5" dirty="0" smtClean="0">
                <a:latin typeface="Arial"/>
                <a:cs typeface="Arial"/>
              </a:rPr>
              <a:t>5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425190" y="3935603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28.</a:t>
            </a:r>
            <a:r>
              <a:rPr sz="1200" spc="5" dirty="0" smtClean="0">
                <a:latin typeface="Arial"/>
                <a:cs typeface="Arial"/>
              </a:rPr>
              <a:t>9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416044" y="3935603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21.</a:t>
            </a:r>
            <a:r>
              <a:rPr sz="1200" spc="5" dirty="0" smtClean="0">
                <a:latin typeface="Arial"/>
                <a:cs typeface="Arial"/>
              </a:rPr>
              <a:t>1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406897" y="3935603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17.</a:t>
            </a:r>
            <a:r>
              <a:rPr sz="1200" spc="5" dirty="0" smtClean="0">
                <a:latin typeface="Arial"/>
                <a:cs typeface="Arial"/>
              </a:rPr>
              <a:t>1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440170" y="3935603"/>
            <a:ext cx="45974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0.</a:t>
            </a:r>
            <a:r>
              <a:rPr sz="1200" spc="5" dirty="0" smtClean="0">
                <a:latin typeface="Arial"/>
                <a:cs typeface="Arial"/>
              </a:rPr>
              <a:t>0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604888" y="3935603"/>
            <a:ext cx="110489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 smtClean="0"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595743" y="3935603"/>
            <a:ext cx="110489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562227" y="4502530"/>
            <a:ext cx="54610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5" dirty="0" smtClean="0">
                <a:latin typeface="Arial"/>
                <a:cs typeface="Arial"/>
              </a:rPr>
              <a:t>16</a:t>
            </a:r>
            <a:r>
              <a:rPr sz="1200" spc="0" dirty="0" smtClean="0">
                <a:latin typeface="Arial"/>
                <a:cs typeface="Arial"/>
              </a:rPr>
              <a:t>.</a:t>
            </a:r>
            <a:r>
              <a:rPr sz="1200" spc="5" dirty="0" smtClean="0">
                <a:latin typeface="Arial"/>
                <a:cs typeface="Arial"/>
              </a:rPr>
              <a:t>40</a:t>
            </a:r>
            <a:r>
              <a:rPr sz="1200" spc="0" dirty="0" smtClean="0">
                <a:latin typeface="Arial"/>
                <a:cs typeface="Arial"/>
              </a:rPr>
              <a:t>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434589" y="4502530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15.</a:t>
            </a:r>
            <a:r>
              <a:rPr sz="1200" spc="5" dirty="0" smtClean="0">
                <a:latin typeface="Arial"/>
                <a:cs typeface="Arial"/>
              </a:rPr>
              <a:t>8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425190" y="4502530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30.</a:t>
            </a:r>
            <a:r>
              <a:rPr sz="1200" spc="5" dirty="0" smtClean="0">
                <a:latin typeface="Arial"/>
                <a:cs typeface="Arial"/>
              </a:rPr>
              <a:t>3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416044" y="4502530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23.</a:t>
            </a:r>
            <a:r>
              <a:rPr sz="1200" spc="5" dirty="0" smtClean="0">
                <a:latin typeface="Arial"/>
                <a:cs typeface="Arial"/>
              </a:rPr>
              <a:t>0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406897" y="4502530"/>
            <a:ext cx="54483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14.</a:t>
            </a:r>
            <a:r>
              <a:rPr sz="1200" spc="5" dirty="0" smtClean="0">
                <a:latin typeface="Arial"/>
                <a:cs typeface="Arial"/>
              </a:rPr>
              <a:t>5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440170" y="4502530"/>
            <a:ext cx="459740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0.</a:t>
            </a:r>
            <a:r>
              <a:rPr sz="1200" spc="5" dirty="0" smtClean="0">
                <a:latin typeface="Arial"/>
                <a:cs typeface="Arial"/>
              </a:rPr>
              <a:t>0</a:t>
            </a:r>
            <a:r>
              <a:rPr sz="1200" spc="0" dirty="0" smtClean="0">
                <a:latin typeface="Arial"/>
                <a:cs typeface="Arial"/>
              </a:rPr>
              <a:t>0%</a:t>
            </a:r>
            <a:endParaRPr sz="12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604888" y="4502530"/>
            <a:ext cx="110489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 smtClean="0"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8595743" y="4502530"/>
            <a:ext cx="110489" cy="1943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76" name="object 76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  <a:prstGeom prst="rect">
            <a:avLst/>
          </a:prstGeom>
        </p:spPr>
        <p:txBody>
          <a:bodyPr vert="horz" wrap="square" lIns="0" tIns="69850" rIns="0" bIns="0" rtlCol="0">
            <a:noAutofit/>
          </a:bodyPr>
          <a:lstStyle/>
          <a:p>
            <a:pPr marL="1440000" algn="l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(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=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3)</a:t>
            </a:r>
            <a:endParaRPr sz="1800" dirty="0">
              <a:latin typeface="Calibri"/>
              <a:cs typeface="Calibri"/>
            </a:endParaRPr>
          </a:p>
        </p:txBody>
      </p:sp>
      <p:graphicFrame>
        <p:nvGraphicFramePr>
          <p:cNvPr id="56" name="object 56"/>
          <p:cNvGraphicFramePr>
            <a:graphicFrameLocks noGrp="1"/>
          </p:cNvGraphicFramePr>
          <p:nvPr/>
        </p:nvGraphicFramePr>
        <p:xfrm>
          <a:off x="1" y="692734"/>
          <a:ext cx="8908220" cy="31648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3313"/>
                <a:gridCol w="821049"/>
                <a:gridCol w="924915"/>
                <a:gridCol w="972222"/>
                <a:gridCol w="990827"/>
                <a:gridCol w="1088730"/>
                <a:gridCol w="847313"/>
                <a:gridCol w="1114307"/>
                <a:gridCol w="695544"/>
              </a:tblGrid>
              <a:tr h="283768">
                <a:tc>
                  <a:txBody>
                    <a:bodyPr/>
                    <a:lstStyle/>
                    <a:p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N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lg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1399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M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Nc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</a:tr>
              <a:tr h="195325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am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77.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4.7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392684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v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ad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óno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ma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17.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48.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4.1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82880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195351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jé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9.2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4.6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.10%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.30%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.10%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0.7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3.9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195427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DH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7.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22.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34.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3.7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95351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b="1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1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b="1" spc="-1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0" dirty="0" smtClean="0">
                          <a:latin typeface="Calibri"/>
                          <a:cs typeface="Calibri"/>
                        </a:rPr>
                        <a:t>FE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</a:pPr>
                      <a:r>
                        <a:rPr sz="1200" spc="-9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9.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16.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32.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29.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3.6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393357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-15" dirty="0" smtClean="0">
                          <a:latin typeface="Calibri"/>
                          <a:cs typeface="Calibri"/>
                        </a:rPr>
                        <a:t>El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ect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al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4.6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</a:pPr>
                      <a:r>
                        <a:rPr sz="1200" spc="-9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1.2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.60%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.00%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.30%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1.3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3.6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182880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195351">
                <a:tc>
                  <a:txBody>
                    <a:bodyPr/>
                    <a:lstStyle/>
                    <a:p>
                      <a:pPr marL="4591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1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10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1526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9.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19.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253128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up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ema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99320">
                <a:tc gridSpan="2">
                  <a:txBody>
                    <a:bodyPr/>
                    <a:lstStyle/>
                    <a:p>
                      <a:pPr marL="428625">
                        <a:lnSpc>
                          <a:spcPts val="120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J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28625">
                        <a:lnSpc>
                          <a:spcPct val="100000"/>
                        </a:lnSpc>
                        <a:spcBef>
                          <a:spcPts val="235"/>
                        </a:spcBef>
                        <a:tabLst>
                          <a:tab pos="1574800" algn="l"/>
                        </a:tabLst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 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ó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n	</a:t>
                      </a:r>
                      <a:r>
                        <a:rPr sz="1900" spc="0" baseline="32407" dirty="0" smtClean="0">
                          <a:latin typeface="Arial"/>
                          <a:cs typeface="Arial"/>
                        </a:rPr>
                        <a:t>18.</a:t>
                      </a:r>
                      <a:r>
                        <a:rPr sz="1900" spc="7" baseline="32407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900" spc="0" baseline="32407" dirty="0" smtClean="0">
                          <a:latin typeface="Arial"/>
                          <a:cs typeface="Arial"/>
                        </a:rPr>
                        <a:t>0%</a:t>
                      </a:r>
                      <a:endParaRPr sz="1900" baseline="32407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</a:pPr>
                      <a:r>
                        <a:rPr sz="1200" spc="-9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1.2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.00%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.10%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.70%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2.6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200" b="1" dirty="0" smtClean="0">
                          <a:latin typeface="Arial"/>
                          <a:cs typeface="Arial"/>
                        </a:rPr>
                        <a:t>3.1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7" name="object 57"/>
          <p:cNvGraphicFramePr>
            <a:graphicFrameLocks noGrp="1"/>
          </p:cNvGraphicFramePr>
          <p:nvPr/>
        </p:nvGraphicFramePr>
        <p:xfrm>
          <a:off x="3" y="5880357"/>
          <a:ext cx="8718569" cy="10207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2228"/>
                <a:gridCol w="988948"/>
                <a:gridCol w="930871"/>
                <a:gridCol w="990727"/>
                <a:gridCol w="1012190"/>
                <a:gridCol w="969467"/>
                <a:gridCol w="1045654"/>
                <a:gridCol w="967066"/>
                <a:gridCol w="531418"/>
              </a:tblGrid>
              <a:tr h="289228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í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Arial"/>
                          <a:cs typeface="Arial"/>
                        </a:rPr>
                        <a:t>33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22.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8.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763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2862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Se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1935">
                        <a:lnSpc>
                          <a:spcPct val="100000"/>
                        </a:lnSpc>
                      </a:pPr>
                      <a:r>
                        <a:rPr sz="1200" spc="-9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7.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763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428625" marR="195580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 D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pu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2100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21.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763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5" name="object 75"/>
          <p:cNvGraphicFramePr>
            <a:graphicFrameLocks noGrp="1"/>
          </p:cNvGraphicFramePr>
          <p:nvPr/>
        </p:nvGraphicFramePr>
        <p:xfrm>
          <a:off x="403453" y="4952619"/>
          <a:ext cx="8315116" cy="828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7961"/>
                <a:gridCol w="779763"/>
                <a:gridCol w="930871"/>
                <a:gridCol w="990727"/>
                <a:gridCol w="990853"/>
                <a:gridCol w="1012063"/>
                <a:gridCol w="1024394"/>
                <a:gridCol w="967066"/>
                <a:gridCol w="531418"/>
              </a:tblGrid>
              <a:tr h="2311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rn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gridSpan="8"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601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un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Je</a:t>
                      </a:r>
                      <a:r>
                        <a:rPr sz="1200" spc="-30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200" spc="5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70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15.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30.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17.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13.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0.</a:t>
                      </a:r>
                      <a:r>
                        <a:rPr sz="1200" spc="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200" spc="0" dirty="0" smtClean="0">
                          <a:latin typeface="Arial"/>
                          <a:cs typeface="Arial"/>
                        </a:rPr>
                        <a:t>0%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7630" algn="ct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2.9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Arial"/>
                          <a:cs typeface="Arial"/>
                        </a:rPr>
                        <a:t>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2311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906523"/>
            <a:ext cx="1357375" cy="420624"/>
          </a:xfrm>
          <a:custGeom>
            <a:avLst/>
            <a:gdLst/>
            <a:ahLst/>
            <a:cxnLst/>
            <a:rect l="l" t="t" r="r" b="b"/>
            <a:pathLst>
              <a:path w="1357376" h="420624">
                <a:moveTo>
                  <a:pt x="0" y="420624"/>
                </a:moveTo>
                <a:lnTo>
                  <a:pt x="1357375" y="420624"/>
                </a:lnTo>
                <a:lnTo>
                  <a:pt x="1357375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3000" y="1906523"/>
            <a:ext cx="704989" cy="420624"/>
          </a:xfrm>
          <a:custGeom>
            <a:avLst/>
            <a:gdLst/>
            <a:ahLst/>
            <a:cxnLst/>
            <a:rect l="l" t="t" r="r" b="b"/>
            <a:pathLst>
              <a:path w="704989" h="420624">
                <a:moveTo>
                  <a:pt x="0" y="420624"/>
                </a:moveTo>
                <a:lnTo>
                  <a:pt x="704989" y="420624"/>
                </a:lnTo>
                <a:lnTo>
                  <a:pt x="704989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47978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2030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96081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20006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44059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67983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92035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3168397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7"/>
                </a:moveTo>
                <a:lnTo>
                  <a:pt x="1357375" y="841247"/>
                </a:lnTo>
                <a:lnTo>
                  <a:pt x="1357375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43000" y="3168397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7"/>
                </a:moveTo>
                <a:lnTo>
                  <a:pt x="704989" y="841247"/>
                </a:lnTo>
                <a:lnTo>
                  <a:pt x="704989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47978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72030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96081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20006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44059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67983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92035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5271515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3000" y="5271515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47978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72030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196081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20006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44059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67983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892035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5481828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643000" y="5481828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47978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72030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196081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20006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44059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67983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892035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5692142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8"/>
                </a:moveTo>
                <a:lnTo>
                  <a:pt x="1357375" y="841248"/>
                </a:lnTo>
                <a:lnTo>
                  <a:pt x="1357375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43000" y="5692142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8"/>
                </a:moveTo>
                <a:lnTo>
                  <a:pt x="704989" y="841248"/>
                </a:lnTo>
                <a:lnTo>
                  <a:pt x="704989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347978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272030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96081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120006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44059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67983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92035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16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98982" y="3807206"/>
            <a:ext cx="742950" cy="6242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</a:t>
            </a:r>
            <a:endParaRPr sz="1200">
              <a:latin typeface="Calibri"/>
              <a:cs typeface="Calibri"/>
            </a:endParaRPr>
          </a:p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ob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o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8982" y="4411091"/>
            <a:ext cx="778510" cy="8616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dirty="0" smtClean="0">
                <a:latin typeface="Calibri"/>
                <a:cs typeface="Calibri"/>
              </a:rPr>
              <a:t>M</a:t>
            </a:r>
            <a:r>
              <a:rPr sz="1200" spc="-10" dirty="0" smtClean="0">
                <a:latin typeface="Calibri"/>
                <a:cs typeface="Calibri"/>
              </a:rPr>
              <a:t>un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p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35" dirty="0" smtClean="0">
                <a:latin typeface="Calibri"/>
                <a:cs typeface="Calibri"/>
              </a:rPr>
              <a:t>/</a:t>
            </a:r>
            <a:r>
              <a:rPr sz="1200" spc="0" dirty="0" smtClean="0">
                <a:latin typeface="Calibri"/>
                <a:cs typeface="Calibri"/>
              </a:rPr>
              <a:t>s u</a:t>
            </a:r>
            <a:r>
              <a:rPr sz="1200" spc="-15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Je</a:t>
            </a:r>
            <a:r>
              <a:rPr sz="1200" spc="-35" dirty="0" smtClean="0">
                <a:latin typeface="Calibri"/>
                <a:cs typeface="Calibri"/>
              </a:rPr>
              <a:t>f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De</a:t>
            </a:r>
            <a:r>
              <a:rPr sz="1200" spc="-10" dirty="0" smtClean="0">
                <a:latin typeface="Calibri"/>
                <a:cs typeface="Calibri"/>
              </a:rPr>
              <a:t>le</a:t>
            </a:r>
            <a:r>
              <a:rPr sz="1200" spc="-20" dirty="0" smtClean="0">
                <a:latin typeface="Calibri"/>
                <a:cs typeface="Calibri"/>
              </a:rPr>
              <a:t>g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on</a:t>
            </a:r>
            <a:r>
              <a:rPr sz="1200" spc="0" dirty="0" smtClean="0">
                <a:latin typeface="Calibri"/>
                <a:cs typeface="Calibri"/>
              </a:rPr>
              <a:t>a 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80822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623186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47366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7179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9597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356986" y="455485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329933" y="456298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309231" y="456298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98982" y="5280025"/>
            <a:ext cx="56261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DH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844803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659762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47366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7179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39597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356986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329933" y="52993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8309231" y="52993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8982" y="5490363"/>
            <a:ext cx="3530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latin typeface="Calibri"/>
                <a:cs typeface="Calibri"/>
              </a:rPr>
              <a:t>E</a:t>
            </a:r>
            <a:r>
              <a:rPr sz="1200" b="1" spc="-5" dirty="0" smtClean="0">
                <a:latin typeface="Calibri"/>
                <a:cs typeface="Calibri"/>
              </a:rPr>
              <a:t>l</a:t>
            </a:r>
            <a:r>
              <a:rPr sz="1200" b="1" spc="-15" dirty="0" smtClean="0">
                <a:latin typeface="Calibri"/>
                <a:cs typeface="Calibri"/>
              </a:rPr>
              <a:t> I</a:t>
            </a:r>
            <a:r>
              <a:rPr sz="1200" b="1" spc="-10" dirty="0" smtClean="0">
                <a:latin typeface="Calibri"/>
                <a:cs typeface="Calibri"/>
              </a:rPr>
              <a:t>FE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844803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59762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547366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47179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39597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356986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329933" y="550997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309231" y="550997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98982" y="5700675"/>
            <a:ext cx="74168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up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ema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98982" y="5883859"/>
            <a:ext cx="65913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20" dirty="0" smtClean="0">
                <a:latin typeface="Calibri"/>
                <a:cs typeface="Calibri"/>
              </a:rPr>
              <a:t>r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Ju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 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ó</a:t>
            </a:r>
            <a:r>
              <a:rPr sz="1200" spc="0" dirty="0" smtClean="0"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80822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2659762" y="6027928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547366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47179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39597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356984" y="6027928"/>
            <a:ext cx="30353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329933" y="603575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309231" y="603575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243954" y="30480"/>
            <a:ext cx="2823210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860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229861" y="245109"/>
            <a:ext cx="1053465" cy="285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40" dirty="0" smtClean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ont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rrey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48" name="object 48"/>
          <p:cNvGraphicFramePr>
            <a:graphicFrameLocks noGrp="1"/>
          </p:cNvGraphicFramePr>
          <p:nvPr/>
        </p:nvGraphicFramePr>
        <p:xfrm>
          <a:off x="285724" y="785789"/>
          <a:ext cx="8530306" cy="31975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6254"/>
                <a:gridCol w="1045998"/>
                <a:gridCol w="872158"/>
                <a:gridCol w="878703"/>
                <a:gridCol w="943114"/>
                <a:gridCol w="1020263"/>
                <a:gridCol w="781192"/>
                <a:gridCol w="1048507"/>
                <a:gridCol w="864117"/>
              </a:tblGrid>
              <a:tr h="279488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N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lg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/Nc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</a:tr>
              <a:tr h="843280">
                <a:tc gridSpan="2">
                  <a:txBody>
                    <a:bodyPr/>
                    <a:lstStyle/>
                    <a:p>
                      <a:pPr marL="525780" marR="892175" indent="30480">
                        <a:lnSpc>
                          <a:spcPts val="166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 P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200" spc="-3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púb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618617">
                <a:tc>
                  <a:txBody>
                    <a:bodyPr/>
                    <a:lstStyle/>
                    <a:p>
                      <a:pPr marL="525780">
                        <a:lnSpc>
                          <a:spcPct val="114999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er 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31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95300">
                        <a:lnSpc>
                          <a:spcPts val="92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pu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Se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06451">
                <a:tc gridSpan="2">
                  <a:txBody>
                    <a:bodyPr/>
                    <a:lstStyle/>
                    <a:p>
                      <a:pPr marL="525780" marR="878840">
                        <a:lnSpc>
                          <a:spcPts val="166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rn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69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29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285875"/>
            <a:ext cx="1440561" cy="497204"/>
          </a:xfrm>
          <a:custGeom>
            <a:avLst/>
            <a:gdLst/>
            <a:ahLst/>
            <a:cxnLst/>
            <a:rect l="l" t="t" r="r" b="b"/>
            <a:pathLst>
              <a:path w="1440561" h="497204">
                <a:moveTo>
                  <a:pt x="0" y="497204"/>
                </a:moveTo>
                <a:lnTo>
                  <a:pt x="1440561" y="497204"/>
                </a:lnTo>
                <a:lnTo>
                  <a:pt x="14405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26183" y="1285875"/>
            <a:ext cx="872934" cy="497204"/>
          </a:xfrm>
          <a:custGeom>
            <a:avLst/>
            <a:gdLst/>
            <a:ahLst/>
            <a:cxnLst/>
            <a:rect l="l" t="t" r="r" b="b"/>
            <a:pathLst>
              <a:path w="872934" h="497204">
                <a:moveTo>
                  <a:pt x="0" y="497204"/>
                </a:moveTo>
                <a:lnTo>
                  <a:pt x="872934" y="497204"/>
                </a:lnTo>
                <a:lnTo>
                  <a:pt x="872934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99182" y="1285875"/>
            <a:ext cx="842708" cy="497204"/>
          </a:xfrm>
          <a:custGeom>
            <a:avLst/>
            <a:gdLst/>
            <a:ahLst/>
            <a:cxnLst/>
            <a:rect l="l" t="t" r="r" b="b"/>
            <a:pathLst>
              <a:path w="842708" h="497204">
                <a:moveTo>
                  <a:pt x="0" y="497204"/>
                </a:moveTo>
                <a:lnTo>
                  <a:pt x="842708" y="497204"/>
                </a:lnTo>
                <a:lnTo>
                  <a:pt x="842708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41829" y="1285875"/>
            <a:ext cx="989787" cy="497204"/>
          </a:xfrm>
          <a:custGeom>
            <a:avLst/>
            <a:gdLst/>
            <a:ahLst/>
            <a:cxnLst/>
            <a:rect l="l" t="t" r="r" b="b"/>
            <a:pathLst>
              <a:path w="989787" h="497204">
                <a:moveTo>
                  <a:pt x="0" y="497204"/>
                </a:moveTo>
                <a:lnTo>
                  <a:pt x="989787" y="497204"/>
                </a:lnTo>
                <a:lnTo>
                  <a:pt x="989787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31665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3509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15356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86780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58203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1783053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26183" y="1783053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99182" y="1783053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41829" y="1783053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431665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23509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15356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86780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958203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2107031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6183" y="2107031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9182" y="2107031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41829" y="2107031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31665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223509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15356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86780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958203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2431008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26183" y="2431008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599182" y="2431008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41829" y="2431008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431665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223509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15356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86780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58203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2755112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26183" y="2755112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99182" y="2755112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441829" y="2755112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431665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23509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15356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86780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958203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5726" y="3079115"/>
            <a:ext cx="1440561" cy="841248"/>
          </a:xfrm>
          <a:custGeom>
            <a:avLst/>
            <a:gdLst/>
            <a:ahLst/>
            <a:cxnLst/>
            <a:rect l="l" t="t" r="r" b="b"/>
            <a:pathLst>
              <a:path w="1440561" h="841248">
                <a:moveTo>
                  <a:pt x="0" y="841248"/>
                </a:moveTo>
                <a:lnTo>
                  <a:pt x="1440561" y="841248"/>
                </a:lnTo>
                <a:lnTo>
                  <a:pt x="14405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26183" y="3079115"/>
            <a:ext cx="872934" cy="841248"/>
          </a:xfrm>
          <a:custGeom>
            <a:avLst/>
            <a:gdLst/>
            <a:ahLst/>
            <a:cxnLst/>
            <a:rect l="l" t="t" r="r" b="b"/>
            <a:pathLst>
              <a:path w="872934" h="841248">
                <a:moveTo>
                  <a:pt x="0" y="841248"/>
                </a:moveTo>
                <a:lnTo>
                  <a:pt x="872934" y="841248"/>
                </a:lnTo>
                <a:lnTo>
                  <a:pt x="872934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9182" y="3079115"/>
            <a:ext cx="842708" cy="841248"/>
          </a:xfrm>
          <a:custGeom>
            <a:avLst/>
            <a:gdLst/>
            <a:ahLst/>
            <a:cxnLst/>
            <a:rect l="l" t="t" r="r" b="b"/>
            <a:pathLst>
              <a:path w="842708" h="841248">
                <a:moveTo>
                  <a:pt x="0" y="841248"/>
                </a:moveTo>
                <a:lnTo>
                  <a:pt x="842708" y="841248"/>
                </a:lnTo>
                <a:lnTo>
                  <a:pt x="842708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441829" y="3079115"/>
            <a:ext cx="989787" cy="841248"/>
          </a:xfrm>
          <a:custGeom>
            <a:avLst/>
            <a:gdLst/>
            <a:ahLst/>
            <a:cxnLst/>
            <a:rect l="l" t="t" r="r" b="b"/>
            <a:pathLst>
              <a:path w="989787" h="841248">
                <a:moveTo>
                  <a:pt x="0" y="841248"/>
                </a:moveTo>
                <a:lnTo>
                  <a:pt x="989787" y="841248"/>
                </a:lnTo>
                <a:lnTo>
                  <a:pt x="989787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431665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223509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015356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986780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958203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5726" y="3920363"/>
            <a:ext cx="1440561" cy="630936"/>
          </a:xfrm>
          <a:custGeom>
            <a:avLst/>
            <a:gdLst/>
            <a:ahLst/>
            <a:cxnLst/>
            <a:rect l="l" t="t" r="r" b="b"/>
            <a:pathLst>
              <a:path w="1440561" h="630936">
                <a:moveTo>
                  <a:pt x="0" y="630936"/>
                </a:moveTo>
                <a:lnTo>
                  <a:pt x="1440561" y="630936"/>
                </a:lnTo>
                <a:lnTo>
                  <a:pt x="14405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26183" y="3920363"/>
            <a:ext cx="872934" cy="630936"/>
          </a:xfrm>
          <a:custGeom>
            <a:avLst/>
            <a:gdLst/>
            <a:ahLst/>
            <a:cxnLst/>
            <a:rect l="l" t="t" r="r" b="b"/>
            <a:pathLst>
              <a:path w="872934" h="630936">
                <a:moveTo>
                  <a:pt x="0" y="630936"/>
                </a:moveTo>
                <a:lnTo>
                  <a:pt x="872934" y="630936"/>
                </a:lnTo>
                <a:lnTo>
                  <a:pt x="872934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599182" y="3920363"/>
            <a:ext cx="842708" cy="630936"/>
          </a:xfrm>
          <a:custGeom>
            <a:avLst/>
            <a:gdLst/>
            <a:ahLst/>
            <a:cxnLst/>
            <a:rect l="l" t="t" r="r" b="b"/>
            <a:pathLst>
              <a:path w="842708" h="630936">
                <a:moveTo>
                  <a:pt x="0" y="630936"/>
                </a:moveTo>
                <a:lnTo>
                  <a:pt x="842708" y="630936"/>
                </a:lnTo>
                <a:lnTo>
                  <a:pt x="842708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441829" y="3920363"/>
            <a:ext cx="989787" cy="630936"/>
          </a:xfrm>
          <a:custGeom>
            <a:avLst/>
            <a:gdLst/>
            <a:ahLst/>
            <a:cxnLst/>
            <a:rect l="l" t="t" r="r" b="b"/>
            <a:pathLst>
              <a:path w="989787" h="630936">
                <a:moveTo>
                  <a:pt x="0" y="630936"/>
                </a:moveTo>
                <a:lnTo>
                  <a:pt x="989787" y="630936"/>
                </a:lnTo>
                <a:lnTo>
                  <a:pt x="989787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31665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223509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015356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86780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958203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1861187" y="1403731"/>
            <a:ext cx="6051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9" name="object 1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17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734819" y="1403731"/>
            <a:ext cx="57213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65603" y="1403731"/>
            <a:ext cx="5416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25136" y="1281811"/>
            <a:ext cx="1464310" cy="5111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5720" algn="ctr">
              <a:lnSpc>
                <a:spcPct val="100000"/>
              </a:lnSpc>
              <a:tabLst>
                <a:tab pos="770255" algn="l"/>
              </a:tabLst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4	5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724535" algn="l"/>
              </a:tabLst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ho	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237223" y="1403731"/>
            <a:ext cx="53213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059548" y="1403731"/>
            <a:ext cx="83058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168767" y="1403731"/>
            <a:ext cx="55880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29464" y="1790065"/>
            <a:ext cx="58864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Ig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010919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868931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750947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40962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433188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350002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373875" y="186639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8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397369" y="186639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98982" y="2114041"/>
            <a:ext cx="62992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jé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010919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868931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784474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640962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433188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66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350002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373875" y="2190370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8397369" y="2190370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98982" y="2438401"/>
            <a:ext cx="58674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P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í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977391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835403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750947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640962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469765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350002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73875" y="25147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8397369" y="25147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98984" y="2762377"/>
            <a:ext cx="62928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F</a:t>
            </a:r>
            <a:r>
              <a:rPr sz="1200" spc="0" dirty="0" smtClean="0">
                <a:latin typeface="Calibri"/>
                <a:cs typeface="Calibri"/>
              </a:rPr>
              <a:t>am</a:t>
            </a:r>
            <a:r>
              <a:rPr sz="1200" spc="-10" dirty="0" smtClean="0">
                <a:latin typeface="Calibri"/>
                <a:cs typeface="Calibri"/>
              </a:rPr>
              <a:t>i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010919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868931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784474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677538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433188" y="2830576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82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350002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7373875" y="2838705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8397369" y="2838705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98984" y="3086735"/>
            <a:ext cx="163195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98982" y="3269614"/>
            <a:ext cx="86614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v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 A</a:t>
            </a:r>
            <a:r>
              <a:rPr sz="1200" spc="-5" dirty="0" smtClean="0">
                <a:latin typeface="Calibri"/>
                <a:cs typeface="Calibri"/>
              </a:rPr>
              <a:t>ut</a:t>
            </a:r>
            <a:r>
              <a:rPr sz="1200" spc="-10" dirty="0" smtClean="0">
                <a:latin typeface="Calibri"/>
                <a:cs typeface="Calibri"/>
              </a:rPr>
              <a:t>ónoma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20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065784" y="3413633"/>
            <a:ext cx="1949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868931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784474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640962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433188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6350002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7373875" y="3421761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8397369" y="3421761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98984" y="3900805"/>
            <a:ext cx="751205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5" dirty="0" smtClean="0">
                <a:latin typeface="Calibri"/>
                <a:cs typeface="Calibri"/>
              </a:rPr>
              <a:t>to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5" dirty="0" smtClean="0">
                <a:latin typeface="Calibri"/>
                <a:cs typeface="Calibri"/>
              </a:rPr>
              <a:t>ect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0" dirty="0" smtClean="0">
                <a:latin typeface="Calibri"/>
                <a:cs typeface="Calibri"/>
              </a:rPr>
              <a:t>al</a:t>
            </a:r>
            <a:r>
              <a:rPr sz="1200" spc="1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010919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2868931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750947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4640962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5433188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350002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373875" y="415823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9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8397369" y="415823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210429" y="30480"/>
            <a:ext cx="2856865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  <a:p>
            <a:pPr marL="332740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906523"/>
            <a:ext cx="1357375" cy="420624"/>
          </a:xfrm>
          <a:custGeom>
            <a:avLst/>
            <a:gdLst/>
            <a:ahLst/>
            <a:cxnLst/>
            <a:rect l="l" t="t" r="r" b="b"/>
            <a:pathLst>
              <a:path w="1357376" h="420624">
                <a:moveTo>
                  <a:pt x="0" y="420624"/>
                </a:moveTo>
                <a:lnTo>
                  <a:pt x="1357375" y="420624"/>
                </a:lnTo>
                <a:lnTo>
                  <a:pt x="1357375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3000" y="1906523"/>
            <a:ext cx="704989" cy="420624"/>
          </a:xfrm>
          <a:custGeom>
            <a:avLst/>
            <a:gdLst/>
            <a:ahLst/>
            <a:cxnLst/>
            <a:rect l="l" t="t" r="r" b="b"/>
            <a:pathLst>
              <a:path w="704989" h="420624">
                <a:moveTo>
                  <a:pt x="0" y="420624"/>
                </a:moveTo>
                <a:lnTo>
                  <a:pt x="704989" y="420624"/>
                </a:lnTo>
                <a:lnTo>
                  <a:pt x="704989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47978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2030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96081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20006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44059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67983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92035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3168397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7"/>
                </a:moveTo>
                <a:lnTo>
                  <a:pt x="1357375" y="841247"/>
                </a:lnTo>
                <a:lnTo>
                  <a:pt x="1357375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43000" y="3168397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7"/>
                </a:moveTo>
                <a:lnTo>
                  <a:pt x="704989" y="841247"/>
                </a:lnTo>
                <a:lnTo>
                  <a:pt x="704989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47978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72030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96081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20006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44059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67983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92035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5271515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3000" y="5271515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47978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72030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196081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20006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44059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67983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892035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5481828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643000" y="5481828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47978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72030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196081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20006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44059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67983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892035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5692142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8"/>
                </a:moveTo>
                <a:lnTo>
                  <a:pt x="1357375" y="841248"/>
                </a:lnTo>
                <a:lnTo>
                  <a:pt x="1357375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43000" y="5692142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8"/>
                </a:moveTo>
                <a:lnTo>
                  <a:pt x="704989" y="841248"/>
                </a:lnTo>
                <a:lnTo>
                  <a:pt x="704989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347978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272030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96081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120006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44059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67983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92035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18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98982" y="3807206"/>
            <a:ext cx="742950" cy="6242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</a:t>
            </a:r>
            <a:endParaRPr sz="1200">
              <a:latin typeface="Calibri"/>
              <a:cs typeface="Calibri"/>
            </a:endParaRPr>
          </a:p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ob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o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8982" y="4411091"/>
            <a:ext cx="778510" cy="8616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dirty="0" smtClean="0">
                <a:latin typeface="Calibri"/>
                <a:cs typeface="Calibri"/>
              </a:rPr>
              <a:t>M</a:t>
            </a:r>
            <a:r>
              <a:rPr sz="1200" spc="-10" dirty="0" smtClean="0">
                <a:latin typeface="Calibri"/>
                <a:cs typeface="Calibri"/>
              </a:rPr>
              <a:t>un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p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35" dirty="0" smtClean="0">
                <a:latin typeface="Calibri"/>
                <a:cs typeface="Calibri"/>
              </a:rPr>
              <a:t>/</a:t>
            </a:r>
            <a:r>
              <a:rPr sz="1200" spc="0" dirty="0" smtClean="0">
                <a:latin typeface="Calibri"/>
                <a:cs typeface="Calibri"/>
              </a:rPr>
              <a:t>s u</a:t>
            </a:r>
            <a:r>
              <a:rPr sz="1200" spc="-15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Je</a:t>
            </a:r>
            <a:r>
              <a:rPr sz="1200" spc="-35" dirty="0" smtClean="0">
                <a:latin typeface="Calibri"/>
                <a:cs typeface="Calibri"/>
              </a:rPr>
              <a:t>f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De</a:t>
            </a:r>
            <a:r>
              <a:rPr sz="1200" spc="-10" dirty="0" smtClean="0">
                <a:latin typeface="Calibri"/>
                <a:cs typeface="Calibri"/>
              </a:rPr>
              <a:t>le</a:t>
            </a:r>
            <a:r>
              <a:rPr sz="1200" spc="-20" dirty="0" smtClean="0">
                <a:latin typeface="Calibri"/>
                <a:cs typeface="Calibri"/>
              </a:rPr>
              <a:t>g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on</a:t>
            </a:r>
            <a:r>
              <a:rPr sz="1200" spc="0" dirty="0" smtClean="0">
                <a:latin typeface="Calibri"/>
                <a:cs typeface="Calibri"/>
              </a:rPr>
              <a:t>a 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80822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659762" y="455485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47366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7179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9597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356986" y="455485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329933" y="456298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309231" y="456298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98982" y="5280025"/>
            <a:ext cx="56261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DH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844803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659762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47366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7179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39597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356986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329933" y="52993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8309231" y="52993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8982" y="5490363"/>
            <a:ext cx="3530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latin typeface="Calibri"/>
                <a:cs typeface="Calibri"/>
              </a:rPr>
              <a:t>E</a:t>
            </a:r>
            <a:r>
              <a:rPr sz="1200" b="1" spc="-5" dirty="0" smtClean="0">
                <a:latin typeface="Calibri"/>
                <a:cs typeface="Calibri"/>
              </a:rPr>
              <a:t>l</a:t>
            </a:r>
            <a:r>
              <a:rPr sz="1200" b="1" spc="-15" dirty="0" smtClean="0">
                <a:latin typeface="Calibri"/>
                <a:cs typeface="Calibri"/>
              </a:rPr>
              <a:t> I</a:t>
            </a:r>
            <a:r>
              <a:rPr sz="1200" b="1" spc="-10" dirty="0" smtClean="0">
                <a:latin typeface="Calibri"/>
                <a:cs typeface="Calibri"/>
              </a:rPr>
              <a:t>FE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844803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23186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547366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47179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39597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356986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329933" y="550997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8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309231" y="550997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98982" y="5700675"/>
            <a:ext cx="74168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up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ema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98982" y="5883859"/>
            <a:ext cx="65913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20" dirty="0" smtClean="0">
                <a:latin typeface="Calibri"/>
                <a:cs typeface="Calibri"/>
              </a:rPr>
              <a:t>r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Ju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 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ó</a:t>
            </a:r>
            <a:r>
              <a:rPr sz="1200" spc="0" dirty="0" smtClean="0"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80822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2623186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547366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47179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39597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356984" y="6027928"/>
            <a:ext cx="30353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329933" y="603575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309231" y="603575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243954" y="30480"/>
            <a:ext cx="2823210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860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227067" y="245109"/>
            <a:ext cx="1275080" cy="285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 smtClean="0">
                <a:solidFill>
                  <a:srgbClr val="7E7E7E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uada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l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j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ara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48" name="object 48"/>
          <p:cNvGraphicFramePr>
            <a:graphicFrameLocks noGrp="1"/>
          </p:cNvGraphicFramePr>
          <p:nvPr/>
        </p:nvGraphicFramePr>
        <p:xfrm>
          <a:off x="285724" y="785789"/>
          <a:ext cx="8530306" cy="31975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6254"/>
                <a:gridCol w="1045998"/>
                <a:gridCol w="872158"/>
                <a:gridCol w="878703"/>
                <a:gridCol w="943114"/>
                <a:gridCol w="1020263"/>
                <a:gridCol w="781192"/>
                <a:gridCol w="1048507"/>
                <a:gridCol w="864117"/>
              </a:tblGrid>
              <a:tr h="279488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N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lg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/Nc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</a:tr>
              <a:tr h="843280">
                <a:tc gridSpan="2">
                  <a:txBody>
                    <a:bodyPr/>
                    <a:lstStyle/>
                    <a:p>
                      <a:pPr marL="525780" marR="892175" indent="30480">
                        <a:lnSpc>
                          <a:spcPts val="166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 P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200" spc="-3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púb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28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618617">
                <a:tc>
                  <a:txBody>
                    <a:bodyPr/>
                    <a:lstStyle/>
                    <a:p>
                      <a:pPr marL="525780">
                        <a:lnSpc>
                          <a:spcPct val="114999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er 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31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58470">
                        <a:lnSpc>
                          <a:spcPts val="92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28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pu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28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Se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06451">
                <a:tc gridSpan="2">
                  <a:txBody>
                    <a:bodyPr/>
                    <a:lstStyle/>
                    <a:p>
                      <a:pPr marL="525780" marR="878840">
                        <a:lnSpc>
                          <a:spcPts val="166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rn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69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14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18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285875"/>
            <a:ext cx="1440561" cy="497204"/>
          </a:xfrm>
          <a:custGeom>
            <a:avLst/>
            <a:gdLst/>
            <a:ahLst/>
            <a:cxnLst/>
            <a:rect l="l" t="t" r="r" b="b"/>
            <a:pathLst>
              <a:path w="1440561" h="497204">
                <a:moveTo>
                  <a:pt x="0" y="497204"/>
                </a:moveTo>
                <a:lnTo>
                  <a:pt x="1440561" y="497204"/>
                </a:lnTo>
                <a:lnTo>
                  <a:pt x="14405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26183" y="1285875"/>
            <a:ext cx="872934" cy="497204"/>
          </a:xfrm>
          <a:custGeom>
            <a:avLst/>
            <a:gdLst/>
            <a:ahLst/>
            <a:cxnLst/>
            <a:rect l="l" t="t" r="r" b="b"/>
            <a:pathLst>
              <a:path w="872934" h="497204">
                <a:moveTo>
                  <a:pt x="0" y="497204"/>
                </a:moveTo>
                <a:lnTo>
                  <a:pt x="872934" y="497204"/>
                </a:lnTo>
                <a:lnTo>
                  <a:pt x="872934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99182" y="1285875"/>
            <a:ext cx="842708" cy="497204"/>
          </a:xfrm>
          <a:custGeom>
            <a:avLst/>
            <a:gdLst/>
            <a:ahLst/>
            <a:cxnLst/>
            <a:rect l="l" t="t" r="r" b="b"/>
            <a:pathLst>
              <a:path w="842708" h="497204">
                <a:moveTo>
                  <a:pt x="0" y="497204"/>
                </a:moveTo>
                <a:lnTo>
                  <a:pt x="842708" y="497204"/>
                </a:lnTo>
                <a:lnTo>
                  <a:pt x="842708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41829" y="1285875"/>
            <a:ext cx="989787" cy="497204"/>
          </a:xfrm>
          <a:custGeom>
            <a:avLst/>
            <a:gdLst/>
            <a:ahLst/>
            <a:cxnLst/>
            <a:rect l="l" t="t" r="r" b="b"/>
            <a:pathLst>
              <a:path w="989787" h="497204">
                <a:moveTo>
                  <a:pt x="0" y="497204"/>
                </a:moveTo>
                <a:lnTo>
                  <a:pt x="989787" y="497204"/>
                </a:lnTo>
                <a:lnTo>
                  <a:pt x="989787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31665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3509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15356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86780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58203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1783053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26183" y="1783053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99182" y="1783053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41829" y="1783053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431665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23509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15356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86780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958203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2107031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6183" y="2107031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9182" y="2107031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41829" y="2107031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31665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223509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15356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86780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958203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2431008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26183" y="2431008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599182" y="2431008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41829" y="2431008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431665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223509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15356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86780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58203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2755112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26183" y="2755112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99182" y="2755112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441829" y="2755112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431665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23509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15356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86780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958203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5726" y="3079115"/>
            <a:ext cx="1440561" cy="841248"/>
          </a:xfrm>
          <a:custGeom>
            <a:avLst/>
            <a:gdLst/>
            <a:ahLst/>
            <a:cxnLst/>
            <a:rect l="l" t="t" r="r" b="b"/>
            <a:pathLst>
              <a:path w="1440561" h="841248">
                <a:moveTo>
                  <a:pt x="0" y="841248"/>
                </a:moveTo>
                <a:lnTo>
                  <a:pt x="1440561" y="841248"/>
                </a:lnTo>
                <a:lnTo>
                  <a:pt x="14405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26183" y="3079115"/>
            <a:ext cx="872934" cy="841248"/>
          </a:xfrm>
          <a:custGeom>
            <a:avLst/>
            <a:gdLst/>
            <a:ahLst/>
            <a:cxnLst/>
            <a:rect l="l" t="t" r="r" b="b"/>
            <a:pathLst>
              <a:path w="872934" h="841248">
                <a:moveTo>
                  <a:pt x="0" y="841248"/>
                </a:moveTo>
                <a:lnTo>
                  <a:pt x="872934" y="841248"/>
                </a:lnTo>
                <a:lnTo>
                  <a:pt x="872934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9182" y="3079115"/>
            <a:ext cx="842708" cy="841248"/>
          </a:xfrm>
          <a:custGeom>
            <a:avLst/>
            <a:gdLst/>
            <a:ahLst/>
            <a:cxnLst/>
            <a:rect l="l" t="t" r="r" b="b"/>
            <a:pathLst>
              <a:path w="842708" h="841248">
                <a:moveTo>
                  <a:pt x="0" y="841248"/>
                </a:moveTo>
                <a:lnTo>
                  <a:pt x="842708" y="841248"/>
                </a:lnTo>
                <a:lnTo>
                  <a:pt x="842708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441829" y="3079115"/>
            <a:ext cx="989787" cy="841248"/>
          </a:xfrm>
          <a:custGeom>
            <a:avLst/>
            <a:gdLst/>
            <a:ahLst/>
            <a:cxnLst/>
            <a:rect l="l" t="t" r="r" b="b"/>
            <a:pathLst>
              <a:path w="989787" h="841248">
                <a:moveTo>
                  <a:pt x="0" y="841248"/>
                </a:moveTo>
                <a:lnTo>
                  <a:pt x="989787" y="841248"/>
                </a:lnTo>
                <a:lnTo>
                  <a:pt x="989787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431665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223509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015356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986780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958203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5726" y="3920363"/>
            <a:ext cx="1440561" cy="630936"/>
          </a:xfrm>
          <a:custGeom>
            <a:avLst/>
            <a:gdLst/>
            <a:ahLst/>
            <a:cxnLst/>
            <a:rect l="l" t="t" r="r" b="b"/>
            <a:pathLst>
              <a:path w="1440561" h="630936">
                <a:moveTo>
                  <a:pt x="0" y="630936"/>
                </a:moveTo>
                <a:lnTo>
                  <a:pt x="1440561" y="630936"/>
                </a:lnTo>
                <a:lnTo>
                  <a:pt x="14405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26183" y="3920363"/>
            <a:ext cx="872934" cy="630936"/>
          </a:xfrm>
          <a:custGeom>
            <a:avLst/>
            <a:gdLst/>
            <a:ahLst/>
            <a:cxnLst/>
            <a:rect l="l" t="t" r="r" b="b"/>
            <a:pathLst>
              <a:path w="872934" h="630936">
                <a:moveTo>
                  <a:pt x="0" y="630936"/>
                </a:moveTo>
                <a:lnTo>
                  <a:pt x="872934" y="630936"/>
                </a:lnTo>
                <a:lnTo>
                  <a:pt x="872934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599182" y="3920363"/>
            <a:ext cx="842708" cy="630936"/>
          </a:xfrm>
          <a:custGeom>
            <a:avLst/>
            <a:gdLst/>
            <a:ahLst/>
            <a:cxnLst/>
            <a:rect l="l" t="t" r="r" b="b"/>
            <a:pathLst>
              <a:path w="842708" h="630936">
                <a:moveTo>
                  <a:pt x="0" y="630936"/>
                </a:moveTo>
                <a:lnTo>
                  <a:pt x="842708" y="630936"/>
                </a:lnTo>
                <a:lnTo>
                  <a:pt x="842708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441829" y="3920363"/>
            <a:ext cx="989787" cy="630936"/>
          </a:xfrm>
          <a:custGeom>
            <a:avLst/>
            <a:gdLst/>
            <a:ahLst/>
            <a:cxnLst/>
            <a:rect l="l" t="t" r="r" b="b"/>
            <a:pathLst>
              <a:path w="989787" h="630936">
                <a:moveTo>
                  <a:pt x="0" y="630936"/>
                </a:moveTo>
                <a:lnTo>
                  <a:pt x="989787" y="630936"/>
                </a:lnTo>
                <a:lnTo>
                  <a:pt x="989787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31665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223509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015356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86780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958203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1861187" y="1403731"/>
            <a:ext cx="6051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9" name="object 1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200" dirty="0" smtClean="0">
                <a:solidFill>
                  <a:srgbClr val="888888"/>
                </a:solidFill>
                <a:latin typeface="Calibri"/>
                <a:cs typeface="Calibri"/>
              </a:rPr>
              <a:pPr marL="25400">
                <a:lnSpc>
                  <a:spcPct val="100000"/>
                </a:lnSpc>
              </a:pPr>
              <a:t>19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734819" y="1403731"/>
            <a:ext cx="57213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65603" y="1403731"/>
            <a:ext cx="5416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25136" y="1281811"/>
            <a:ext cx="1464310" cy="5111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5720" algn="ctr">
              <a:lnSpc>
                <a:spcPct val="100000"/>
              </a:lnSpc>
              <a:tabLst>
                <a:tab pos="770255" algn="l"/>
              </a:tabLst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4	5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724535" algn="l"/>
              </a:tabLst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ho	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237223" y="1403731"/>
            <a:ext cx="53213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059548" y="1403731"/>
            <a:ext cx="83058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168767" y="1403731"/>
            <a:ext cx="55880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29464" y="1790065"/>
            <a:ext cx="58864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Ig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977391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835403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750947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40962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433188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350002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373875" y="186639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345553" y="186639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,</a:t>
            </a:r>
            <a:r>
              <a:rPr sz="1000" spc="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98982" y="2114041"/>
            <a:ext cx="62992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jé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010919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868931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750947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640962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433188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350002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373875" y="2190370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8397369" y="2190370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98982" y="2438401"/>
            <a:ext cx="58674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P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í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977391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835403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750947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640962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433188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350002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73875" y="25147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8397369" y="25147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98984" y="2762377"/>
            <a:ext cx="62928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F</a:t>
            </a:r>
            <a:r>
              <a:rPr sz="1200" spc="0" dirty="0" smtClean="0">
                <a:latin typeface="Calibri"/>
                <a:cs typeface="Calibri"/>
              </a:rPr>
              <a:t>am</a:t>
            </a:r>
            <a:r>
              <a:rPr sz="1200" spc="-10" dirty="0" smtClean="0">
                <a:latin typeface="Calibri"/>
                <a:cs typeface="Calibri"/>
              </a:rPr>
              <a:t>i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010919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868931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784474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640962" y="2830576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433188" y="2830576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69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350002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7373875" y="2838705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8397369" y="2838705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98984" y="3086735"/>
            <a:ext cx="163195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98982" y="3269614"/>
            <a:ext cx="86614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v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 A</a:t>
            </a:r>
            <a:r>
              <a:rPr sz="1200" spc="-5" dirty="0" smtClean="0">
                <a:latin typeface="Calibri"/>
                <a:cs typeface="Calibri"/>
              </a:rPr>
              <a:t>ut</a:t>
            </a:r>
            <a:r>
              <a:rPr sz="1200" spc="-10" dirty="0" smtClean="0">
                <a:latin typeface="Calibri"/>
                <a:cs typeface="Calibri"/>
              </a:rPr>
              <a:t>ónoma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20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010917" y="3413633"/>
            <a:ext cx="30353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868931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750947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640962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433188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6350002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7373875" y="3421761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.9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8397369" y="3421761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98984" y="3900805"/>
            <a:ext cx="751205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5" dirty="0" smtClean="0">
                <a:latin typeface="Calibri"/>
                <a:cs typeface="Calibri"/>
              </a:rPr>
              <a:t>to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5" dirty="0" smtClean="0">
                <a:latin typeface="Calibri"/>
                <a:cs typeface="Calibri"/>
              </a:rPr>
              <a:t>ect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0" dirty="0" smtClean="0">
                <a:latin typeface="Calibri"/>
                <a:cs typeface="Calibri"/>
              </a:rPr>
              <a:t>al</a:t>
            </a:r>
            <a:r>
              <a:rPr sz="1200" spc="1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010919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2868931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750947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4640962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34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5433188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350002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373875" y="415823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9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8397369" y="415823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210429" y="30480"/>
            <a:ext cx="2856865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  <a:p>
            <a:pPr marL="332740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4642" y="1532383"/>
            <a:ext cx="7993380" cy="36823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7254240" algn="just">
              <a:lnSpc>
                <a:spcPct val="100000"/>
              </a:lnSpc>
            </a:pPr>
            <a:r>
              <a:rPr sz="1600" b="1" spc="-10" dirty="0" smtClean="0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bje</a:t>
            </a:r>
            <a:r>
              <a:rPr sz="1600" b="1" spc="-1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1600" b="1" spc="-15" dirty="0" smtClean="0">
                <a:solidFill>
                  <a:srgbClr val="C00000"/>
                </a:solidFill>
                <a:latin typeface="Calibri"/>
                <a:cs typeface="Calibri"/>
              </a:rPr>
              <a:t>i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v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  <a:p>
            <a:pPr marL="12700" marR="12700" algn="just">
              <a:lnSpc>
                <a:spcPct val="100000"/>
              </a:lnSpc>
            </a:pPr>
            <a:r>
              <a:rPr sz="160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ar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or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ob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enid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edi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rupo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so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or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qu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as</a:t>
            </a:r>
            <a:r>
              <a:rPr sz="1600" spc="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ñ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ció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20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al</a:t>
            </a:r>
            <a:r>
              <a:rPr sz="1600" spc="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le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1600" spc="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í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s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 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lí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as</a:t>
            </a:r>
            <a:r>
              <a:rPr sz="1600" spc="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 lo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x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y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4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lí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2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 marR="7266940" algn="just">
              <a:lnSpc>
                <a:spcPct val="100000"/>
              </a:lnSpc>
            </a:pPr>
            <a:r>
              <a:rPr sz="1600" b="1" spc="5" dirty="0" smtClean="0">
                <a:solidFill>
                  <a:srgbClr val="C00000"/>
                </a:solidFill>
                <a:latin typeface="Calibri"/>
                <a:cs typeface="Calibri"/>
              </a:rPr>
              <a:t>M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u</a:t>
            </a:r>
            <a:r>
              <a:rPr sz="1600" b="1" spc="5" dirty="0" smtClean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s</a:t>
            </a:r>
            <a:r>
              <a:rPr sz="1600" b="1" spc="-1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r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  <a:p>
            <a:pPr marL="12700" marR="13335">
              <a:lnSpc>
                <a:spcPts val="1920"/>
              </a:lnSpc>
              <a:spcBef>
                <a:spcPts val="60"/>
              </a:spcBef>
              <a:tabLst>
                <a:tab pos="832485" algn="l"/>
                <a:tab pos="1692275" algn="l"/>
                <a:tab pos="2366010" algn="l"/>
                <a:tab pos="3597910" algn="l"/>
                <a:tab pos="3948429" algn="l"/>
                <a:tab pos="5271770" algn="l"/>
                <a:tab pos="5613400" algn="l"/>
                <a:tab pos="6061710" algn="l"/>
                <a:tab pos="6662420" algn="l"/>
              </a:tabLst>
            </a:pP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	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	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	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lí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	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	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	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	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	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z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	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: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Mo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30" dirty="0" smtClean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, </a:t>
            </a:r>
            <a:r>
              <a:rPr sz="1600" spc="-18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0" dirty="0" smtClean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é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x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aja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a.</a:t>
            </a:r>
            <a:r>
              <a:rPr sz="1600" spc="1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ño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j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 </a:t>
            </a:r>
            <a:r>
              <a:rPr sz="1600" spc="-17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  <a:p>
            <a:pPr marL="12700" marR="15240">
              <a:lnSpc>
                <a:spcPts val="1920"/>
              </a:lnSpc>
            </a:pP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2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ñ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4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50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4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15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z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na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a, </a:t>
            </a:r>
            <a:r>
              <a:rPr sz="1600" spc="7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 </a:t>
            </a:r>
            <a:r>
              <a:rPr sz="1600" spc="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 </a:t>
            </a:r>
            <a:r>
              <a:rPr sz="1600" spc="8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al </a:t>
            </a:r>
            <a:r>
              <a:rPr sz="1600" spc="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 </a:t>
            </a:r>
            <a:r>
              <a:rPr sz="1600" spc="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1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5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0 </a:t>
            </a:r>
            <a:r>
              <a:rPr sz="1600" spc="7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4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as </a:t>
            </a:r>
            <a:r>
              <a:rPr sz="1600" spc="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co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s)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, </a:t>
            </a:r>
            <a:r>
              <a:rPr sz="1600" spc="8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 </a:t>
            </a:r>
            <a:r>
              <a:rPr sz="1600" spc="8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do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 </a:t>
            </a:r>
            <a:r>
              <a:rPr sz="1600" spc="6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 </a:t>
            </a:r>
            <a:r>
              <a:rPr sz="1600" spc="8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 </a:t>
            </a:r>
            <a:r>
              <a:rPr sz="1600" spc="8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ue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  <a:p>
            <a:pPr marL="12700" marR="19050">
              <a:lnSpc>
                <a:spcPts val="1920"/>
              </a:lnSpc>
            </a:pP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z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ar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6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da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x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a,</a:t>
            </a:r>
            <a:r>
              <a:rPr sz="1600" spc="15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6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í</a:t>
            </a:r>
            <a:r>
              <a:rPr sz="1600" spc="13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3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(e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dí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)</a:t>
            </a:r>
            <a:r>
              <a:rPr sz="1600" spc="4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60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4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lo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u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po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>
              <a:lnSpc>
                <a:spcPts val="850"/>
              </a:lnSpc>
              <a:spcBef>
                <a:spcPts val="9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 marL="12700" marR="6087745" algn="just">
              <a:lnSpc>
                <a:spcPct val="100000"/>
              </a:lnSpc>
            </a:pPr>
            <a:r>
              <a:rPr sz="1600" b="1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i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po</a:t>
            </a:r>
            <a:r>
              <a:rPr sz="1600" b="1" spc="-25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de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600" b="1" spc="-15" dirty="0" smtClean="0">
                <a:solidFill>
                  <a:srgbClr val="C00000"/>
                </a:solidFill>
                <a:latin typeface="Calibri"/>
                <a:cs typeface="Calibri"/>
              </a:rPr>
              <a:t>l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sz="1600" b="1" spc="-20" dirty="0" smtClean="0">
                <a:solidFill>
                  <a:srgbClr val="C00000"/>
                </a:solidFill>
                <a:latin typeface="Calibri"/>
                <a:cs typeface="Calibri"/>
              </a:rPr>
              <a:t>v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1600" b="1" spc="-25" dirty="0" smtClean="0">
                <a:solidFill>
                  <a:srgbClr val="C00000"/>
                </a:solidFill>
                <a:latin typeface="Calibri"/>
                <a:cs typeface="Calibri"/>
              </a:rPr>
              <a:t>n</a:t>
            </a:r>
            <a:r>
              <a:rPr sz="1600" b="1" spc="-3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1600" b="1" spc="5" dirty="0" smtClean="0">
                <a:solidFill>
                  <a:srgbClr val="C00000"/>
                </a:solidFill>
                <a:latin typeface="Calibri"/>
                <a:cs typeface="Calibri"/>
              </a:rPr>
              <a:t>m</a:t>
            </a:r>
            <a:r>
              <a:rPr sz="1600" b="1" spc="-15" dirty="0" smtClean="0">
                <a:solidFill>
                  <a:srgbClr val="C00000"/>
                </a:solidFill>
                <a:latin typeface="Calibri"/>
                <a:cs typeface="Calibri"/>
              </a:rPr>
              <a:t>i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sz="1600" b="1" spc="-25" dirty="0" smtClean="0">
                <a:solidFill>
                  <a:srgbClr val="C00000"/>
                </a:solidFill>
                <a:latin typeface="Calibri"/>
                <a:cs typeface="Calibri"/>
              </a:rPr>
              <a:t>n</a:t>
            </a:r>
            <a:r>
              <a:rPr sz="1600" b="1" spc="-30" dirty="0" smtClean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1600" b="1" spc="0" dirty="0" smtClean="0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  <a:p>
            <a:pPr marL="12700" marR="3327400" algn="just">
              <a:lnSpc>
                <a:spcPct val="100000"/>
              </a:lnSpc>
            </a:pPr>
            <a:r>
              <a:rPr sz="1600" spc="-140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ef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ció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1600" spc="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10" dirty="0" smtClean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1600" spc="-3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20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1600" spc="-1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18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404040"/>
                </a:solidFill>
                <a:latin typeface="Calibri"/>
                <a:cs typeface="Calibri"/>
              </a:rPr>
              <a:t>ño</a:t>
            </a:r>
            <a:r>
              <a:rPr sz="1600" spc="-5" dirty="0" smtClean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1600" spc="0" dirty="0" smtClean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906523"/>
            <a:ext cx="1357375" cy="420624"/>
          </a:xfrm>
          <a:custGeom>
            <a:avLst/>
            <a:gdLst/>
            <a:ahLst/>
            <a:cxnLst/>
            <a:rect l="l" t="t" r="r" b="b"/>
            <a:pathLst>
              <a:path w="1357376" h="420624">
                <a:moveTo>
                  <a:pt x="0" y="420624"/>
                </a:moveTo>
                <a:lnTo>
                  <a:pt x="1357375" y="420624"/>
                </a:lnTo>
                <a:lnTo>
                  <a:pt x="1357375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3000" y="1906523"/>
            <a:ext cx="704989" cy="420624"/>
          </a:xfrm>
          <a:custGeom>
            <a:avLst/>
            <a:gdLst/>
            <a:ahLst/>
            <a:cxnLst/>
            <a:rect l="l" t="t" r="r" b="b"/>
            <a:pathLst>
              <a:path w="704989" h="420624">
                <a:moveTo>
                  <a:pt x="0" y="420624"/>
                </a:moveTo>
                <a:lnTo>
                  <a:pt x="704989" y="420624"/>
                </a:lnTo>
                <a:lnTo>
                  <a:pt x="704989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47978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2030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96081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20006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44059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67983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92035" y="1906523"/>
            <a:ext cx="924001" cy="420624"/>
          </a:xfrm>
          <a:custGeom>
            <a:avLst/>
            <a:gdLst/>
            <a:ahLst/>
            <a:cxnLst/>
            <a:rect l="l" t="t" r="r" b="b"/>
            <a:pathLst>
              <a:path w="924001" h="420624">
                <a:moveTo>
                  <a:pt x="0" y="420624"/>
                </a:moveTo>
                <a:lnTo>
                  <a:pt x="924001" y="420624"/>
                </a:lnTo>
                <a:lnTo>
                  <a:pt x="924001" y="0"/>
                </a:lnTo>
                <a:lnTo>
                  <a:pt x="0" y="0"/>
                </a:lnTo>
                <a:lnTo>
                  <a:pt x="0" y="420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3168397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7"/>
                </a:moveTo>
                <a:lnTo>
                  <a:pt x="1357375" y="841247"/>
                </a:lnTo>
                <a:lnTo>
                  <a:pt x="1357375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43000" y="3168397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7"/>
                </a:moveTo>
                <a:lnTo>
                  <a:pt x="704989" y="841247"/>
                </a:lnTo>
                <a:lnTo>
                  <a:pt x="704989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47978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72030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96081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20006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44059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67983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92035" y="3168397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7"/>
                </a:moveTo>
                <a:lnTo>
                  <a:pt x="924001" y="841247"/>
                </a:lnTo>
                <a:lnTo>
                  <a:pt x="924001" y="0"/>
                </a:lnTo>
                <a:lnTo>
                  <a:pt x="0" y="0"/>
                </a:lnTo>
                <a:lnTo>
                  <a:pt x="0" y="841247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5271515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43000" y="5271515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47978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72030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196081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20006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44059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67983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892035" y="5271515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5481828"/>
            <a:ext cx="1357375" cy="210312"/>
          </a:xfrm>
          <a:custGeom>
            <a:avLst/>
            <a:gdLst/>
            <a:ahLst/>
            <a:cxnLst/>
            <a:rect l="l" t="t" r="r" b="b"/>
            <a:pathLst>
              <a:path w="1357376" h="210312">
                <a:moveTo>
                  <a:pt x="0" y="210312"/>
                </a:moveTo>
                <a:lnTo>
                  <a:pt x="1357375" y="210312"/>
                </a:lnTo>
                <a:lnTo>
                  <a:pt x="1357375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643000" y="5481828"/>
            <a:ext cx="704989" cy="210312"/>
          </a:xfrm>
          <a:custGeom>
            <a:avLst/>
            <a:gdLst/>
            <a:ahLst/>
            <a:cxnLst/>
            <a:rect l="l" t="t" r="r" b="b"/>
            <a:pathLst>
              <a:path w="704989" h="210312">
                <a:moveTo>
                  <a:pt x="0" y="210312"/>
                </a:moveTo>
                <a:lnTo>
                  <a:pt x="704989" y="210312"/>
                </a:lnTo>
                <a:lnTo>
                  <a:pt x="704989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47978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72030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196081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20006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44059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67983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892035" y="5481828"/>
            <a:ext cx="924001" cy="210312"/>
          </a:xfrm>
          <a:custGeom>
            <a:avLst/>
            <a:gdLst/>
            <a:ahLst/>
            <a:cxnLst/>
            <a:rect l="l" t="t" r="r" b="b"/>
            <a:pathLst>
              <a:path w="924001" h="210312">
                <a:moveTo>
                  <a:pt x="0" y="210312"/>
                </a:moveTo>
                <a:lnTo>
                  <a:pt x="924001" y="210312"/>
                </a:lnTo>
                <a:lnTo>
                  <a:pt x="924001" y="0"/>
                </a:lnTo>
                <a:lnTo>
                  <a:pt x="0" y="0"/>
                </a:lnTo>
                <a:lnTo>
                  <a:pt x="0" y="210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5692142"/>
            <a:ext cx="1357375" cy="841247"/>
          </a:xfrm>
          <a:custGeom>
            <a:avLst/>
            <a:gdLst/>
            <a:ahLst/>
            <a:cxnLst/>
            <a:rect l="l" t="t" r="r" b="b"/>
            <a:pathLst>
              <a:path w="1357376" h="841248">
                <a:moveTo>
                  <a:pt x="0" y="841248"/>
                </a:moveTo>
                <a:lnTo>
                  <a:pt x="1357375" y="841248"/>
                </a:lnTo>
                <a:lnTo>
                  <a:pt x="1357375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643000" y="5692142"/>
            <a:ext cx="704989" cy="841247"/>
          </a:xfrm>
          <a:custGeom>
            <a:avLst/>
            <a:gdLst/>
            <a:ahLst/>
            <a:cxnLst/>
            <a:rect l="l" t="t" r="r" b="b"/>
            <a:pathLst>
              <a:path w="704989" h="841248">
                <a:moveTo>
                  <a:pt x="0" y="841248"/>
                </a:moveTo>
                <a:lnTo>
                  <a:pt x="704989" y="841248"/>
                </a:lnTo>
                <a:lnTo>
                  <a:pt x="704989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347978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272030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96081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120006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44059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67983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92035" y="5692142"/>
            <a:ext cx="924001" cy="841247"/>
          </a:xfrm>
          <a:custGeom>
            <a:avLst/>
            <a:gdLst/>
            <a:ahLst/>
            <a:cxnLst/>
            <a:rect l="l" t="t" r="r" b="b"/>
            <a:pathLst>
              <a:path w="924001" h="841248">
                <a:moveTo>
                  <a:pt x="0" y="841248"/>
                </a:moveTo>
                <a:lnTo>
                  <a:pt x="924001" y="841248"/>
                </a:lnTo>
                <a:lnTo>
                  <a:pt x="92400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8433054" y="6441339"/>
            <a:ext cx="1778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98982" y="3807206"/>
            <a:ext cx="742950" cy="6242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</a:t>
            </a:r>
            <a:endParaRPr sz="1200">
              <a:latin typeface="Calibri"/>
              <a:cs typeface="Calibri"/>
            </a:endParaRPr>
          </a:p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ob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o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98982" y="4411091"/>
            <a:ext cx="778510" cy="8616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dirty="0" smtClean="0">
                <a:latin typeface="Calibri"/>
                <a:cs typeface="Calibri"/>
              </a:rPr>
              <a:t>M</a:t>
            </a:r>
            <a:r>
              <a:rPr sz="1200" spc="-10" dirty="0" smtClean="0">
                <a:latin typeface="Calibri"/>
                <a:cs typeface="Calibri"/>
              </a:rPr>
              <a:t>un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p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35" dirty="0" smtClean="0">
                <a:latin typeface="Calibri"/>
                <a:cs typeface="Calibri"/>
              </a:rPr>
              <a:t>/</a:t>
            </a:r>
            <a:r>
              <a:rPr sz="1200" spc="0" dirty="0" smtClean="0">
                <a:latin typeface="Calibri"/>
                <a:cs typeface="Calibri"/>
              </a:rPr>
              <a:t>s u</a:t>
            </a:r>
            <a:r>
              <a:rPr sz="1200" spc="-15" dirty="0" smtClean="0">
                <a:latin typeface="Calibri"/>
                <a:cs typeface="Calibri"/>
              </a:rPr>
              <a:t> </a:t>
            </a:r>
            <a:r>
              <a:rPr sz="1200" spc="-5" dirty="0" smtClean="0">
                <a:latin typeface="Calibri"/>
                <a:cs typeface="Calibri"/>
              </a:rPr>
              <a:t>Je</a:t>
            </a:r>
            <a:r>
              <a:rPr sz="1200" spc="-35" dirty="0" smtClean="0">
                <a:latin typeface="Calibri"/>
                <a:cs typeface="Calibri"/>
              </a:rPr>
              <a:t>f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De</a:t>
            </a:r>
            <a:r>
              <a:rPr sz="1200" spc="-10" dirty="0" smtClean="0">
                <a:latin typeface="Calibri"/>
                <a:cs typeface="Calibri"/>
              </a:rPr>
              <a:t>le</a:t>
            </a:r>
            <a:r>
              <a:rPr sz="1200" spc="-20" dirty="0" smtClean="0">
                <a:latin typeface="Calibri"/>
                <a:cs typeface="Calibri"/>
              </a:rPr>
              <a:t>g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on</a:t>
            </a:r>
            <a:r>
              <a:rPr sz="1200" spc="0" dirty="0" smtClean="0">
                <a:latin typeface="Calibri"/>
                <a:cs typeface="Calibri"/>
              </a:rPr>
              <a:t>a 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80822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623186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47366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71798" y="455485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432554" y="455485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356986" y="455485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329933" y="456298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309231" y="456298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98982" y="5280025"/>
            <a:ext cx="56261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DH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180822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659762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47366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32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7179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395978" y="5291201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356986" y="5291201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329933" y="52993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8309231" y="52993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8982" y="5490363"/>
            <a:ext cx="3530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latin typeface="Calibri"/>
                <a:cs typeface="Calibri"/>
              </a:rPr>
              <a:t>E</a:t>
            </a:r>
            <a:r>
              <a:rPr sz="1200" b="1" spc="-5" dirty="0" smtClean="0">
                <a:latin typeface="Calibri"/>
                <a:cs typeface="Calibri"/>
              </a:rPr>
              <a:t>l</a:t>
            </a:r>
            <a:r>
              <a:rPr sz="1200" b="1" spc="-15" dirty="0" smtClean="0">
                <a:latin typeface="Calibri"/>
                <a:cs typeface="Calibri"/>
              </a:rPr>
              <a:t> I</a:t>
            </a:r>
            <a:r>
              <a:rPr sz="1200" b="1" spc="-10" dirty="0" smtClean="0">
                <a:latin typeface="Calibri"/>
                <a:cs typeface="Calibri"/>
              </a:rPr>
              <a:t>FE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80822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23186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547366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47179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395978" y="550184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356986" y="550184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329933" y="550997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9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309231" y="550997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98982" y="5700675"/>
            <a:ext cx="74168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up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ema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98982" y="5883859"/>
            <a:ext cx="65913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5" dirty="0" smtClean="0">
                <a:latin typeface="Calibri"/>
                <a:cs typeface="Calibri"/>
              </a:rPr>
              <a:t>C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20" dirty="0" smtClean="0">
                <a:latin typeface="Calibri"/>
                <a:cs typeface="Calibri"/>
              </a:rPr>
              <a:t>r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Ju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 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ac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ó</a:t>
            </a:r>
            <a:r>
              <a:rPr sz="1200" spc="0" dirty="0" smtClean="0"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80822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2659762" y="6027928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547366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471798" y="6027928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432554" y="6027928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356984" y="6027928"/>
            <a:ext cx="30353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329933" y="603575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8309231" y="603575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243954" y="30480"/>
            <a:ext cx="2823210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860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226435" y="245109"/>
            <a:ext cx="329565" cy="285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 smtClean="0">
                <a:solidFill>
                  <a:srgbClr val="7E7E7E"/>
                </a:solidFill>
                <a:latin typeface="Arial"/>
                <a:cs typeface="Arial"/>
              </a:rPr>
              <a:t>DF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48" name="object 48"/>
          <p:cNvGraphicFramePr>
            <a:graphicFrameLocks noGrp="1"/>
          </p:cNvGraphicFramePr>
          <p:nvPr/>
        </p:nvGraphicFramePr>
        <p:xfrm>
          <a:off x="285724" y="785789"/>
          <a:ext cx="8530306" cy="31975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6254"/>
                <a:gridCol w="1045998"/>
                <a:gridCol w="872158"/>
                <a:gridCol w="878703"/>
                <a:gridCol w="943114"/>
                <a:gridCol w="1020263"/>
                <a:gridCol w="781192"/>
                <a:gridCol w="1048507"/>
                <a:gridCol w="864117"/>
              </a:tblGrid>
              <a:tr h="279488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N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lg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500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/Nc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</a:pPr>
                      <a:r>
                        <a:rPr sz="15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spc="-3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5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</a:t>
                      </a:r>
                      <a:r>
                        <a:rPr sz="1500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500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790000"/>
                    </a:solidFill>
                  </a:tcPr>
                </a:tc>
              </a:tr>
              <a:tr h="843280">
                <a:tc gridSpan="2">
                  <a:txBody>
                    <a:bodyPr/>
                    <a:lstStyle/>
                    <a:p>
                      <a:pPr marL="525780" marR="892175" indent="30480">
                        <a:lnSpc>
                          <a:spcPts val="166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La P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nc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200" spc="-3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púb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618617">
                <a:tc>
                  <a:txBody>
                    <a:bodyPr/>
                    <a:lstStyle/>
                    <a:p>
                      <a:pPr marL="525780">
                        <a:lnSpc>
                          <a:spcPct val="114999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er 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31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58470">
                        <a:lnSpc>
                          <a:spcPts val="92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32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4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pu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  <a:tr h="524933">
                <a:tc gridSpan="2">
                  <a:txBody>
                    <a:bodyPr/>
                    <a:lstStyle/>
                    <a:p>
                      <a:pPr marL="525780">
                        <a:lnSpc>
                          <a:spcPts val="1315"/>
                        </a:lnSpc>
                      </a:pPr>
                      <a:r>
                        <a:rPr sz="1200" spc="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áma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2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78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1000"/>
                        </a:lnSpc>
                      </a:pPr>
                      <a:r>
                        <a:rPr sz="1200" dirty="0" smtClean="0">
                          <a:latin typeface="Calibri"/>
                          <a:cs typeface="Calibri"/>
                        </a:rPr>
                        <a:t>Se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19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06451">
                <a:tc gridSpan="2">
                  <a:txBody>
                    <a:bodyPr/>
                    <a:lstStyle/>
                    <a:p>
                      <a:pPr marL="525780" marR="878840">
                        <a:lnSpc>
                          <a:spcPts val="1660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ob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rn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u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240029" algn="r">
                        <a:lnSpc>
                          <a:spcPts val="565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13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525780">
                        <a:lnSpc>
                          <a:spcPts val="695"/>
                        </a:lnSpc>
                      </a:pPr>
                      <a:r>
                        <a:rPr sz="12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 smtClean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 smtClean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0" dirty="0" smtClean="0">
                          <a:latin typeface="Calibri"/>
                          <a:cs typeface="Calibri"/>
                        </a:rPr>
                        <a:t>ti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21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30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5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26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9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.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%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1" y="31497"/>
            <a:ext cx="161734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eli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ió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6" y="1285875"/>
            <a:ext cx="1440561" cy="497204"/>
          </a:xfrm>
          <a:custGeom>
            <a:avLst/>
            <a:gdLst/>
            <a:ahLst/>
            <a:cxnLst/>
            <a:rect l="l" t="t" r="r" b="b"/>
            <a:pathLst>
              <a:path w="1440561" h="497204">
                <a:moveTo>
                  <a:pt x="0" y="497204"/>
                </a:moveTo>
                <a:lnTo>
                  <a:pt x="1440561" y="497204"/>
                </a:lnTo>
                <a:lnTo>
                  <a:pt x="14405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26183" y="1285875"/>
            <a:ext cx="872934" cy="497204"/>
          </a:xfrm>
          <a:custGeom>
            <a:avLst/>
            <a:gdLst/>
            <a:ahLst/>
            <a:cxnLst/>
            <a:rect l="l" t="t" r="r" b="b"/>
            <a:pathLst>
              <a:path w="872934" h="497204">
                <a:moveTo>
                  <a:pt x="0" y="497204"/>
                </a:moveTo>
                <a:lnTo>
                  <a:pt x="872934" y="497204"/>
                </a:lnTo>
                <a:lnTo>
                  <a:pt x="872934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99182" y="1285875"/>
            <a:ext cx="842708" cy="497204"/>
          </a:xfrm>
          <a:custGeom>
            <a:avLst/>
            <a:gdLst/>
            <a:ahLst/>
            <a:cxnLst/>
            <a:rect l="l" t="t" r="r" b="b"/>
            <a:pathLst>
              <a:path w="842708" h="497204">
                <a:moveTo>
                  <a:pt x="0" y="497204"/>
                </a:moveTo>
                <a:lnTo>
                  <a:pt x="842708" y="497204"/>
                </a:lnTo>
                <a:lnTo>
                  <a:pt x="842708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41829" y="1285875"/>
            <a:ext cx="989787" cy="497204"/>
          </a:xfrm>
          <a:custGeom>
            <a:avLst/>
            <a:gdLst/>
            <a:ahLst/>
            <a:cxnLst/>
            <a:rect l="l" t="t" r="r" b="b"/>
            <a:pathLst>
              <a:path w="989787" h="497204">
                <a:moveTo>
                  <a:pt x="0" y="497204"/>
                </a:moveTo>
                <a:lnTo>
                  <a:pt x="989787" y="497204"/>
                </a:lnTo>
                <a:lnTo>
                  <a:pt x="989787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31665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23509" y="1285875"/>
            <a:ext cx="791832" cy="497204"/>
          </a:xfrm>
          <a:custGeom>
            <a:avLst/>
            <a:gdLst/>
            <a:ahLst/>
            <a:cxnLst/>
            <a:rect l="l" t="t" r="r" b="b"/>
            <a:pathLst>
              <a:path w="791832" h="497204">
                <a:moveTo>
                  <a:pt x="0" y="497204"/>
                </a:moveTo>
                <a:lnTo>
                  <a:pt x="791832" y="497204"/>
                </a:lnTo>
                <a:lnTo>
                  <a:pt x="791832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15356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86780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58203" y="1285875"/>
            <a:ext cx="971461" cy="497204"/>
          </a:xfrm>
          <a:custGeom>
            <a:avLst/>
            <a:gdLst/>
            <a:ahLst/>
            <a:cxnLst/>
            <a:rect l="l" t="t" r="r" b="b"/>
            <a:pathLst>
              <a:path w="971461" h="497204">
                <a:moveTo>
                  <a:pt x="0" y="497204"/>
                </a:moveTo>
                <a:lnTo>
                  <a:pt x="971461" y="497204"/>
                </a:lnTo>
                <a:lnTo>
                  <a:pt x="971461" y="0"/>
                </a:lnTo>
                <a:lnTo>
                  <a:pt x="0" y="0"/>
                </a:lnTo>
                <a:lnTo>
                  <a:pt x="0" y="497204"/>
                </a:lnTo>
                <a:close/>
              </a:path>
            </a:pathLst>
          </a:custGeom>
          <a:solidFill>
            <a:srgbClr val="79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5726" y="1783053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26183" y="1783053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99182" y="1783053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41829" y="1783053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431665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23509" y="1783053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15356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86780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958203" y="1783053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5726" y="2107031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6183" y="2107031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99182" y="2107031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41829" y="2107031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31665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223509" y="2107031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15356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986780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958203" y="2107031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26" y="2431008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26183" y="2431008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599182" y="2431008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41829" y="2431008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431665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223509" y="2431008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15356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86780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958203" y="2431008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5726" y="2755112"/>
            <a:ext cx="1440561" cy="324003"/>
          </a:xfrm>
          <a:custGeom>
            <a:avLst/>
            <a:gdLst/>
            <a:ahLst/>
            <a:cxnLst/>
            <a:rect l="l" t="t" r="r" b="b"/>
            <a:pathLst>
              <a:path w="1440561" h="324002">
                <a:moveTo>
                  <a:pt x="0" y="324002"/>
                </a:moveTo>
                <a:lnTo>
                  <a:pt x="1440561" y="324002"/>
                </a:lnTo>
                <a:lnTo>
                  <a:pt x="14405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26183" y="2755112"/>
            <a:ext cx="872934" cy="324003"/>
          </a:xfrm>
          <a:custGeom>
            <a:avLst/>
            <a:gdLst/>
            <a:ahLst/>
            <a:cxnLst/>
            <a:rect l="l" t="t" r="r" b="b"/>
            <a:pathLst>
              <a:path w="872934" h="324002">
                <a:moveTo>
                  <a:pt x="0" y="324002"/>
                </a:moveTo>
                <a:lnTo>
                  <a:pt x="872934" y="324002"/>
                </a:lnTo>
                <a:lnTo>
                  <a:pt x="872934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99182" y="2755112"/>
            <a:ext cx="842708" cy="324003"/>
          </a:xfrm>
          <a:custGeom>
            <a:avLst/>
            <a:gdLst/>
            <a:ahLst/>
            <a:cxnLst/>
            <a:rect l="l" t="t" r="r" b="b"/>
            <a:pathLst>
              <a:path w="842708" h="324002">
                <a:moveTo>
                  <a:pt x="0" y="324002"/>
                </a:moveTo>
                <a:lnTo>
                  <a:pt x="842708" y="324002"/>
                </a:lnTo>
                <a:lnTo>
                  <a:pt x="842708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441829" y="2755112"/>
            <a:ext cx="989787" cy="324003"/>
          </a:xfrm>
          <a:custGeom>
            <a:avLst/>
            <a:gdLst/>
            <a:ahLst/>
            <a:cxnLst/>
            <a:rect l="l" t="t" r="r" b="b"/>
            <a:pathLst>
              <a:path w="989787" h="324002">
                <a:moveTo>
                  <a:pt x="0" y="324002"/>
                </a:moveTo>
                <a:lnTo>
                  <a:pt x="989787" y="324002"/>
                </a:lnTo>
                <a:lnTo>
                  <a:pt x="989787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431665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23509" y="2755112"/>
            <a:ext cx="791832" cy="324003"/>
          </a:xfrm>
          <a:custGeom>
            <a:avLst/>
            <a:gdLst/>
            <a:ahLst/>
            <a:cxnLst/>
            <a:rect l="l" t="t" r="r" b="b"/>
            <a:pathLst>
              <a:path w="791832" h="324002">
                <a:moveTo>
                  <a:pt x="0" y="324002"/>
                </a:moveTo>
                <a:lnTo>
                  <a:pt x="791832" y="324002"/>
                </a:lnTo>
                <a:lnTo>
                  <a:pt x="791832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15356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86780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958203" y="2755112"/>
            <a:ext cx="971461" cy="324003"/>
          </a:xfrm>
          <a:custGeom>
            <a:avLst/>
            <a:gdLst/>
            <a:ahLst/>
            <a:cxnLst/>
            <a:rect l="l" t="t" r="r" b="b"/>
            <a:pathLst>
              <a:path w="971461" h="324002">
                <a:moveTo>
                  <a:pt x="0" y="324002"/>
                </a:moveTo>
                <a:lnTo>
                  <a:pt x="971461" y="324002"/>
                </a:lnTo>
                <a:lnTo>
                  <a:pt x="971461" y="0"/>
                </a:lnTo>
                <a:lnTo>
                  <a:pt x="0" y="0"/>
                </a:lnTo>
                <a:lnTo>
                  <a:pt x="0" y="324002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85726" y="3079115"/>
            <a:ext cx="1440561" cy="841248"/>
          </a:xfrm>
          <a:custGeom>
            <a:avLst/>
            <a:gdLst/>
            <a:ahLst/>
            <a:cxnLst/>
            <a:rect l="l" t="t" r="r" b="b"/>
            <a:pathLst>
              <a:path w="1440561" h="841248">
                <a:moveTo>
                  <a:pt x="0" y="841248"/>
                </a:moveTo>
                <a:lnTo>
                  <a:pt x="1440561" y="841248"/>
                </a:lnTo>
                <a:lnTo>
                  <a:pt x="14405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26183" y="3079115"/>
            <a:ext cx="872934" cy="841248"/>
          </a:xfrm>
          <a:custGeom>
            <a:avLst/>
            <a:gdLst/>
            <a:ahLst/>
            <a:cxnLst/>
            <a:rect l="l" t="t" r="r" b="b"/>
            <a:pathLst>
              <a:path w="872934" h="841248">
                <a:moveTo>
                  <a:pt x="0" y="841248"/>
                </a:moveTo>
                <a:lnTo>
                  <a:pt x="872934" y="841248"/>
                </a:lnTo>
                <a:lnTo>
                  <a:pt x="872934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9182" y="3079115"/>
            <a:ext cx="842708" cy="841248"/>
          </a:xfrm>
          <a:custGeom>
            <a:avLst/>
            <a:gdLst/>
            <a:ahLst/>
            <a:cxnLst/>
            <a:rect l="l" t="t" r="r" b="b"/>
            <a:pathLst>
              <a:path w="842708" h="841248">
                <a:moveTo>
                  <a:pt x="0" y="841248"/>
                </a:moveTo>
                <a:lnTo>
                  <a:pt x="842708" y="841248"/>
                </a:lnTo>
                <a:lnTo>
                  <a:pt x="842708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441829" y="3079115"/>
            <a:ext cx="989787" cy="841248"/>
          </a:xfrm>
          <a:custGeom>
            <a:avLst/>
            <a:gdLst/>
            <a:ahLst/>
            <a:cxnLst/>
            <a:rect l="l" t="t" r="r" b="b"/>
            <a:pathLst>
              <a:path w="989787" h="841248">
                <a:moveTo>
                  <a:pt x="0" y="841248"/>
                </a:moveTo>
                <a:lnTo>
                  <a:pt x="989787" y="841248"/>
                </a:lnTo>
                <a:lnTo>
                  <a:pt x="989787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431665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223509" y="3079115"/>
            <a:ext cx="791832" cy="841248"/>
          </a:xfrm>
          <a:custGeom>
            <a:avLst/>
            <a:gdLst/>
            <a:ahLst/>
            <a:cxnLst/>
            <a:rect l="l" t="t" r="r" b="b"/>
            <a:pathLst>
              <a:path w="791832" h="841248">
                <a:moveTo>
                  <a:pt x="0" y="841248"/>
                </a:moveTo>
                <a:lnTo>
                  <a:pt x="791832" y="841248"/>
                </a:lnTo>
                <a:lnTo>
                  <a:pt x="791832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015356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986780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958203" y="3079115"/>
            <a:ext cx="971461" cy="841248"/>
          </a:xfrm>
          <a:custGeom>
            <a:avLst/>
            <a:gdLst/>
            <a:ahLst/>
            <a:cxnLst/>
            <a:rect l="l" t="t" r="r" b="b"/>
            <a:pathLst>
              <a:path w="971461" h="841248">
                <a:moveTo>
                  <a:pt x="0" y="841248"/>
                </a:moveTo>
                <a:lnTo>
                  <a:pt x="971461" y="841248"/>
                </a:lnTo>
                <a:lnTo>
                  <a:pt x="971461" y="0"/>
                </a:lnTo>
                <a:lnTo>
                  <a:pt x="0" y="0"/>
                </a:lnTo>
                <a:lnTo>
                  <a:pt x="0" y="841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5726" y="3920363"/>
            <a:ext cx="1440561" cy="630936"/>
          </a:xfrm>
          <a:custGeom>
            <a:avLst/>
            <a:gdLst/>
            <a:ahLst/>
            <a:cxnLst/>
            <a:rect l="l" t="t" r="r" b="b"/>
            <a:pathLst>
              <a:path w="1440561" h="630936">
                <a:moveTo>
                  <a:pt x="0" y="630936"/>
                </a:moveTo>
                <a:lnTo>
                  <a:pt x="1440561" y="630936"/>
                </a:lnTo>
                <a:lnTo>
                  <a:pt x="14405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26183" y="3920363"/>
            <a:ext cx="872934" cy="630936"/>
          </a:xfrm>
          <a:custGeom>
            <a:avLst/>
            <a:gdLst/>
            <a:ahLst/>
            <a:cxnLst/>
            <a:rect l="l" t="t" r="r" b="b"/>
            <a:pathLst>
              <a:path w="872934" h="630936">
                <a:moveTo>
                  <a:pt x="0" y="630936"/>
                </a:moveTo>
                <a:lnTo>
                  <a:pt x="872934" y="630936"/>
                </a:lnTo>
                <a:lnTo>
                  <a:pt x="872934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599182" y="3920363"/>
            <a:ext cx="842708" cy="630936"/>
          </a:xfrm>
          <a:custGeom>
            <a:avLst/>
            <a:gdLst/>
            <a:ahLst/>
            <a:cxnLst/>
            <a:rect l="l" t="t" r="r" b="b"/>
            <a:pathLst>
              <a:path w="842708" h="630936">
                <a:moveTo>
                  <a:pt x="0" y="630936"/>
                </a:moveTo>
                <a:lnTo>
                  <a:pt x="842708" y="630936"/>
                </a:lnTo>
                <a:lnTo>
                  <a:pt x="842708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441829" y="3920363"/>
            <a:ext cx="989787" cy="630936"/>
          </a:xfrm>
          <a:custGeom>
            <a:avLst/>
            <a:gdLst/>
            <a:ahLst/>
            <a:cxnLst/>
            <a:rect l="l" t="t" r="r" b="b"/>
            <a:pathLst>
              <a:path w="989787" h="630936">
                <a:moveTo>
                  <a:pt x="0" y="630936"/>
                </a:moveTo>
                <a:lnTo>
                  <a:pt x="989787" y="630936"/>
                </a:lnTo>
                <a:lnTo>
                  <a:pt x="989787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31665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223509" y="3920363"/>
            <a:ext cx="791832" cy="630936"/>
          </a:xfrm>
          <a:custGeom>
            <a:avLst/>
            <a:gdLst/>
            <a:ahLst/>
            <a:cxnLst/>
            <a:rect l="l" t="t" r="r" b="b"/>
            <a:pathLst>
              <a:path w="791832" h="630936">
                <a:moveTo>
                  <a:pt x="0" y="630936"/>
                </a:moveTo>
                <a:lnTo>
                  <a:pt x="791832" y="630936"/>
                </a:lnTo>
                <a:lnTo>
                  <a:pt x="791832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015356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86780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958203" y="3920363"/>
            <a:ext cx="971461" cy="630936"/>
          </a:xfrm>
          <a:custGeom>
            <a:avLst/>
            <a:gdLst/>
            <a:ahLst/>
            <a:cxnLst/>
            <a:rect l="l" t="t" r="r" b="b"/>
            <a:pathLst>
              <a:path w="971461" h="630936">
                <a:moveTo>
                  <a:pt x="0" y="630936"/>
                </a:moveTo>
                <a:lnTo>
                  <a:pt x="971461" y="630936"/>
                </a:lnTo>
                <a:lnTo>
                  <a:pt x="971461" y="0"/>
                </a:lnTo>
                <a:lnTo>
                  <a:pt x="0" y="0"/>
                </a:lnTo>
                <a:lnTo>
                  <a:pt x="0" y="630936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1861187" y="1403731"/>
            <a:ext cx="6051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8433054" y="6441339"/>
            <a:ext cx="1778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solidFill>
                  <a:srgbClr val="888888"/>
                </a:solidFill>
                <a:latin typeface="Calibri"/>
                <a:cs typeface="Calibri"/>
              </a:rPr>
              <a:t>21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734819" y="1403731"/>
            <a:ext cx="57213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20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65603" y="1403731"/>
            <a:ext cx="54165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6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25136" y="1281811"/>
            <a:ext cx="1464310" cy="5111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5720" algn="ctr">
              <a:lnSpc>
                <a:spcPct val="100000"/>
              </a:lnSpc>
              <a:tabLst>
                <a:tab pos="770255" algn="l"/>
              </a:tabLst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4	5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724535" algn="l"/>
              </a:tabLst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ho	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237223" y="1403731"/>
            <a:ext cx="53213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059548" y="1403731"/>
            <a:ext cx="83058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600" spc="-3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1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168767" y="1403731"/>
            <a:ext cx="558800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600" spc="-15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600" spc="0" dirty="0" smtClean="0">
                <a:solidFill>
                  <a:srgbClr val="FFFFFF"/>
                </a:solidFill>
                <a:latin typeface="Calibri"/>
                <a:cs typeface="Calibri"/>
              </a:rPr>
              <a:t>dal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29464" y="1790065"/>
            <a:ext cx="58864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15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Ig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977391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835403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750947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77538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433188" y="1858264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6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350002" y="1858264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373875" y="1866393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6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397369" y="1866393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98982" y="2114041"/>
            <a:ext cx="62992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5" dirty="0" smtClean="0">
                <a:latin typeface="Calibri"/>
                <a:cs typeface="Calibri"/>
              </a:rPr>
              <a:t>jé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977391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4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868931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750947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640962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433188" y="2182240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350002" y="2182240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373875" y="2190370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8397369" y="2190370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4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98982" y="2438401"/>
            <a:ext cx="58674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P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r>
              <a:rPr sz="1200" spc="-15" dirty="0" smtClean="0">
                <a:latin typeface="Calibri"/>
                <a:cs typeface="Calibri"/>
              </a:rPr>
              <a:t>í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977391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835403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750947" y="2506599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677538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469765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350002" y="2506599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73875" y="2514729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9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8397369" y="2514729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98984" y="2762377"/>
            <a:ext cx="62928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r>
              <a:rPr sz="1200" spc="-35" dirty="0" smtClean="0">
                <a:latin typeface="Calibri"/>
                <a:cs typeface="Calibri"/>
              </a:rPr>
              <a:t> </a:t>
            </a:r>
            <a:r>
              <a:rPr sz="1200" spc="-25" dirty="0" smtClean="0">
                <a:latin typeface="Calibri"/>
                <a:cs typeface="Calibri"/>
              </a:rPr>
              <a:t>F</a:t>
            </a:r>
            <a:r>
              <a:rPr sz="1200" spc="0" dirty="0" smtClean="0">
                <a:latin typeface="Calibri"/>
                <a:cs typeface="Calibri"/>
              </a:rPr>
              <a:t>am</a:t>
            </a:r>
            <a:r>
              <a:rPr sz="1200" spc="-10" dirty="0" smtClean="0">
                <a:latin typeface="Calibri"/>
                <a:cs typeface="Calibri"/>
              </a:rPr>
              <a:t>i</a:t>
            </a:r>
            <a:r>
              <a:rPr sz="1200" spc="-15" dirty="0" smtClean="0">
                <a:latin typeface="Calibri"/>
                <a:cs typeface="Calibri"/>
              </a:rPr>
              <a:t>li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010919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868931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784474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640962" y="2830576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433188" y="2830576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6350002" y="2830576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0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7373875" y="2838705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7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8397369" y="2838705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98984" y="3086735"/>
            <a:ext cx="163195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La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98982" y="3269614"/>
            <a:ext cx="866140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v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ad A</a:t>
            </a:r>
            <a:r>
              <a:rPr sz="1200" spc="-5" dirty="0" smtClean="0">
                <a:latin typeface="Calibri"/>
                <a:cs typeface="Calibri"/>
              </a:rPr>
              <a:t>ut</a:t>
            </a:r>
            <a:r>
              <a:rPr sz="1200" spc="-10" dirty="0" smtClean="0">
                <a:latin typeface="Calibri"/>
                <a:cs typeface="Calibri"/>
              </a:rPr>
              <a:t>ónoma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20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010917" y="3413633"/>
            <a:ext cx="30353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868931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8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750947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640962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433188" y="3413633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48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6350002" y="3413633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7373875" y="3421761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8397369" y="3421761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98984" y="3900805"/>
            <a:ext cx="751205" cy="6515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14999"/>
              </a:lnSpc>
            </a:pP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l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0" dirty="0" smtClean="0">
                <a:latin typeface="Calibri"/>
                <a:cs typeface="Calibri"/>
              </a:rPr>
              <a:t>I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5" dirty="0" smtClean="0">
                <a:latin typeface="Calibri"/>
                <a:cs typeface="Calibri"/>
              </a:rPr>
              <a:t>i</a:t>
            </a:r>
            <a:r>
              <a:rPr sz="1200" spc="-5" dirty="0" smtClean="0">
                <a:latin typeface="Calibri"/>
                <a:cs typeface="Calibri"/>
              </a:rPr>
              <a:t>t</a:t>
            </a: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5" dirty="0" smtClean="0">
                <a:latin typeface="Calibri"/>
                <a:cs typeface="Calibri"/>
              </a:rPr>
              <a:t>to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5" dirty="0" smtClean="0">
                <a:latin typeface="Calibri"/>
                <a:cs typeface="Calibri"/>
              </a:rPr>
              <a:t>ect</a:t>
            </a:r>
            <a:r>
              <a:rPr sz="1200" spc="-10" dirty="0" smtClean="0">
                <a:latin typeface="Calibri"/>
                <a:cs typeface="Calibri"/>
              </a:rPr>
              <a:t>o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0" dirty="0" smtClean="0">
                <a:latin typeface="Calibri"/>
                <a:cs typeface="Calibri"/>
              </a:rPr>
              <a:t>al</a:t>
            </a:r>
            <a:r>
              <a:rPr sz="1200" spc="1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de</a:t>
            </a:r>
            <a:r>
              <a:rPr sz="1200" spc="-5" dirty="0" smtClean="0">
                <a:latin typeface="Calibri"/>
                <a:cs typeface="Calibri"/>
              </a:rPr>
              <a:t> 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0" dirty="0" smtClean="0">
                <a:latin typeface="Calibri"/>
                <a:cs typeface="Calibri"/>
              </a:rPr>
              <a:t>u</a:t>
            </a:r>
            <a:r>
              <a:rPr sz="1200" spc="-40" dirty="0" smtClean="0">
                <a:latin typeface="Calibri"/>
                <a:cs typeface="Calibri"/>
              </a:rPr>
              <a:t> 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-15" dirty="0" smtClean="0">
                <a:latin typeface="Calibri"/>
                <a:cs typeface="Calibri"/>
              </a:rPr>
              <a:t>s</a:t>
            </a:r>
            <a:r>
              <a:rPr sz="1200" spc="-25" dirty="0" smtClean="0">
                <a:latin typeface="Calibri"/>
                <a:cs typeface="Calibri"/>
              </a:rPr>
              <a:t>t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r>
              <a:rPr sz="1200" spc="-10" dirty="0" smtClean="0">
                <a:latin typeface="Calibri"/>
                <a:cs typeface="Calibri"/>
              </a:rPr>
              <a:t>d</a:t>
            </a:r>
            <a:r>
              <a:rPr sz="1200" spc="0" dirty="0" smtClean="0"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010919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7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2835403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19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3750947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36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4640962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21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2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5433188" y="4150105"/>
            <a:ext cx="37274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13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5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350002" y="4150105"/>
            <a:ext cx="30289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10" dirty="0" smtClean="0">
                <a:latin typeface="Calibri"/>
                <a:cs typeface="Calibri"/>
              </a:rPr>
              <a:t>1</a:t>
            </a:r>
            <a:r>
              <a:rPr sz="1100" spc="5" dirty="0" smtClean="0">
                <a:latin typeface="Calibri"/>
                <a:cs typeface="Calibri"/>
              </a:rPr>
              <a:t>.</a:t>
            </a:r>
            <a:r>
              <a:rPr sz="1100" spc="-10" dirty="0" smtClean="0">
                <a:latin typeface="Calibri"/>
                <a:cs typeface="Calibri"/>
              </a:rPr>
              <a:t>9</a:t>
            </a:r>
            <a:r>
              <a:rPr sz="1100" spc="0" dirty="0" smtClean="0"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373875" y="4158234"/>
            <a:ext cx="2038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8397369" y="4158234"/>
            <a:ext cx="97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210429" y="30480"/>
            <a:ext cx="2856865" cy="5734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nz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  <a:p>
            <a:pPr marL="332740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7248" rIns="0" bIns="0" rtlCol="0">
            <a:noAutofit/>
          </a:bodyPr>
          <a:lstStyle/>
          <a:p>
            <a:pPr marL="428625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84730" y="1808227"/>
            <a:ext cx="5289804" cy="1444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04542" y="3233168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38727" y="3233168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272148" y="3233168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856102" y="3324733"/>
            <a:ext cx="13081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Si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53710" y="3324733"/>
            <a:ext cx="2032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No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85338" y="19179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46905" y="235648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85877" y="4469003"/>
            <a:ext cx="2071751" cy="540004"/>
          </a:xfrm>
          <a:custGeom>
            <a:avLst/>
            <a:gdLst/>
            <a:ahLst/>
            <a:cxnLst/>
            <a:rect l="l" t="t" r="r" b="b"/>
            <a:pathLst>
              <a:path w="2071751" h="540003">
                <a:moveTo>
                  <a:pt x="0" y="540004"/>
                </a:moveTo>
                <a:lnTo>
                  <a:pt x="2071751" y="540004"/>
                </a:lnTo>
                <a:lnTo>
                  <a:pt x="2071751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85877" y="5009007"/>
            <a:ext cx="2071751" cy="540004"/>
          </a:xfrm>
          <a:custGeom>
            <a:avLst/>
            <a:gdLst/>
            <a:ahLst/>
            <a:cxnLst/>
            <a:rect l="l" t="t" r="r" b="b"/>
            <a:pathLst>
              <a:path w="2071751" h="540003">
                <a:moveTo>
                  <a:pt x="0" y="540004"/>
                </a:moveTo>
                <a:lnTo>
                  <a:pt x="2071751" y="540004"/>
                </a:lnTo>
                <a:lnTo>
                  <a:pt x="2071751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85877" y="5549062"/>
            <a:ext cx="2071751" cy="540004"/>
          </a:xfrm>
          <a:custGeom>
            <a:avLst/>
            <a:gdLst/>
            <a:ahLst/>
            <a:cxnLst/>
            <a:rect l="l" t="t" r="r" b="b"/>
            <a:pathLst>
              <a:path w="2071751" h="540003">
                <a:moveTo>
                  <a:pt x="0" y="540004"/>
                </a:moveTo>
                <a:lnTo>
                  <a:pt x="2071751" y="540004"/>
                </a:lnTo>
                <a:lnTo>
                  <a:pt x="2071751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1279525" y="3922776"/>
          <a:ext cx="5143500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624"/>
                <a:gridCol w="1643126"/>
                <a:gridCol w="1428750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Sí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68135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6098" y="1184147"/>
            <a:ext cx="2868167" cy="4855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17620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1046" y="1092708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81046" y="1933955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81046" y="2775204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81046" y="3616452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81046" y="4457700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81046" y="5298947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81046" y="6140196"/>
            <a:ext cx="36575" cy="0"/>
          </a:xfrm>
          <a:custGeom>
            <a:avLst/>
            <a:gdLst/>
            <a:ahLst/>
            <a:cxnLst/>
            <a:rect l="l" t="t" r="r" b="b"/>
            <a:pathLst>
              <a:path w="36575">
                <a:moveTo>
                  <a:pt x="0" y="0"/>
                </a:moveTo>
                <a:lnTo>
                  <a:pt x="36575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742557" y="143230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08499" y="227419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609340" y="31160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39792" y="395795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87341" y="479984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64331" y="5641645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87881" y="1436880"/>
            <a:ext cx="1142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sa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1219" y="2213103"/>
            <a:ext cx="286385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0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odos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nga</a:t>
            </a:r>
            <a:r>
              <a:rPr sz="900" spc="5" dirty="0" smtClean="0">
                <a:latin typeface="Arial"/>
                <a:cs typeface="Arial"/>
              </a:rPr>
              <a:t>n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al</a:t>
            </a:r>
            <a:r>
              <a:rPr sz="900" spc="-2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</a:t>
            </a:r>
            <a:endParaRPr sz="900">
              <a:latin typeface="Arial"/>
              <a:cs typeface="Arial"/>
            </a:endParaRPr>
          </a:p>
          <a:p>
            <a:pPr marR="12700" algn="r">
              <a:lnSpc>
                <a:spcPts val="1030"/>
              </a:lnSpc>
            </a:pP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endParaRPr sz="9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50469" y="3054985"/>
            <a:ext cx="2781935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nunc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con</a:t>
            </a:r>
            <a:r>
              <a:rPr sz="900" spc="5" dirty="0" smtClean="0">
                <a:latin typeface="Arial"/>
                <a:cs typeface="Arial"/>
              </a:rPr>
              <a:t>tra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s,</a:t>
            </a:r>
            <a:r>
              <a:rPr sz="900" spc="-2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5" dirty="0" smtClean="0">
                <a:latin typeface="Arial"/>
                <a:cs typeface="Arial"/>
              </a:rPr>
              <a:t>o</a:t>
            </a:r>
            <a:endParaRPr sz="900">
              <a:latin typeface="Arial"/>
              <a:cs typeface="Arial"/>
            </a:endParaRPr>
          </a:p>
          <a:p>
            <a:pPr marR="12700" algn="r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11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to</a:t>
            </a:r>
            <a:endParaRPr sz="9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27252" y="3896868"/>
            <a:ext cx="260350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pac</a:t>
            </a:r>
            <a:r>
              <a:rPr sz="900" spc="-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r>
              <a:rPr sz="900" spc="-11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endParaRPr sz="900">
              <a:latin typeface="Arial"/>
              <a:cs typeface="Arial"/>
            </a:endParaRPr>
          </a:p>
          <a:p>
            <a:pPr marL="1275080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asun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púb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l pa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s.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41575" y="4804284"/>
            <a:ext cx="129032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5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90217" y="5646421"/>
            <a:ext cx="224028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0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-5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-5" dirty="0" smtClean="0">
                <a:latin typeface="Arial"/>
                <a:cs typeface="Arial"/>
              </a:rPr>
              <a:t>o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457200" y="366184"/>
            <a:ext cx="8229600" cy="47201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40000" algn="l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 se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err="1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lang="es-MX" sz="1800" dirty="0">
                <a:latin typeface="Calibri"/>
                <a:cs typeface="Calibri"/>
              </a:rPr>
              <a:t> </a:t>
            </a:r>
            <a:r>
              <a:rPr sz="1800" b="1" spc="-20" dirty="0" err="1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err="1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err="1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13630" y="751332"/>
            <a:ext cx="7467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1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93690" marR="0" algn="ct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se 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457190" algn="ctr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9634" y="1037209"/>
            <a:ext cx="7467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1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42912" y="3547999"/>
            <a:ext cx="1876044" cy="540003"/>
          </a:xfrm>
          <a:custGeom>
            <a:avLst/>
            <a:gdLst/>
            <a:ahLst/>
            <a:cxnLst/>
            <a:rect l="l" t="t" r="r" b="b"/>
            <a:pathLst>
              <a:path w="1876044" h="540003">
                <a:moveTo>
                  <a:pt x="0" y="540003"/>
                </a:moveTo>
                <a:lnTo>
                  <a:pt x="1876044" y="540003"/>
                </a:lnTo>
                <a:lnTo>
                  <a:pt x="1876044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2912" y="4088003"/>
            <a:ext cx="1876044" cy="540004"/>
          </a:xfrm>
          <a:custGeom>
            <a:avLst/>
            <a:gdLst/>
            <a:ahLst/>
            <a:cxnLst/>
            <a:rect l="l" t="t" r="r" b="b"/>
            <a:pathLst>
              <a:path w="1876044" h="540003">
                <a:moveTo>
                  <a:pt x="0" y="540004"/>
                </a:moveTo>
                <a:lnTo>
                  <a:pt x="1876044" y="540004"/>
                </a:lnTo>
                <a:lnTo>
                  <a:pt x="187604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2912" y="4628007"/>
            <a:ext cx="1876044" cy="540004"/>
          </a:xfrm>
          <a:custGeom>
            <a:avLst/>
            <a:gdLst/>
            <a:ahLst/>
            <a:cxnLst/>
            <a:rect l="l" t="t" r="r" b="b"/>
            <a:pathLst>
              <a:path w="1876044" h="540003">
                <a:moveTo>
                  <a:pt x="0" y="540004"/>
                </a:moveTo>
                <a:lnTo>
                  <a:pt x="1876044" y="540004"/>
                </a:lnTo>
                <a:lnTo>
                  <a:pt x="187604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36564" y="1779523"/>
          <a:ext cx="6858087" cy="3382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6005"/>
                <a:gridCol w="830326"/>
                <a:gridCol w="830326"/>
                <a:gridCol w="830326"/>
                <a:gridCol w="830326"/>
                <a:gridCol w="830452"/>
                <a:gridCol w="830326"/>
              </a:tblGrid>
              <a:tr h="1762125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8001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3335" marR="1016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enga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cr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eden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2225" indent="0" algn="ctr">
                        <a:lnSpc>
                          <a:spcPct val="1151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denun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 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7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6990" indent="0" algn="ctr">
                        <a:lnSpc>
                          <a:spcPct val="1151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púb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6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52705" indent="-1270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8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900" spc="-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9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900" spc="-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9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8420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0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0" marR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29455" y="5500115"/>
            <a:ext cx="743712" cy="557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29457" y="1170433"/>
            <a:ext cx="2769107" cy="4165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30979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97454" y="10927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97454" y="1812035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7454" y="2534411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7454" y="325678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97454" y="3976115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7454" y="4698491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97454" y="542086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454" y="61401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855334" y="1372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14315" y="20937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36414" y="281559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66030" y="353695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96180" y="425881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96180" y="498018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28794" y="570199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15518" y="1310895"/>
            <a:ext cx="2232025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odos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nga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765810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al</a:t>
            </a:r>
            <a:r>
              <a:rPr sz="900" spc="-4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01241" y="2098296"/>
            <a:ext cx="1142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sa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endParaRPr sz="9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77772" y="2754121"/>
            <a:ext cx="246761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nunc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con</a:t>
            </a:r>
            <a:r>
              <a:rPr sz="900" spc="5" dirty="0" smtClean="0">
                <a:latin typeface="Arial"/>
                <a:cs typeface="Arial"/>
              </a:rPr>
              <a:t>tra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s,</a:t>
            </a:r>
            <a:endParaRPr sz="900">
              <a:latin typeface="Arial"/>
              <a:cs typeface="Arial"/>
            </a:endParaRPr>
          </a:p>
          <a:p>
            <a:pPr marL="1354455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5" dirty="0" smtClean="0">
                <a:latin typeface="Arial"/>
                <a:cs typeface="Arial"/>
              </a:rPr>
              <a:t>o</a:t>
            </a:r>
            <a:r>
              <a:rPr sz="900" spc="-9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6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to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54554" y="3541522"/>
            <a:ext cx="129032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5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03325" y="4263265"/>
            <a:ext cx="224091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40611" y="4919217"/>
            <a:ext cx="260350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pac</a:t>
            </a:r>
            <a:r>
              <a:rPr sz="900" spc="-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r>
              <a:rPr sz="900" spc="-11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endParaRPr sz="900">
              <a:latin typeface="Arial"/>
              <a:cs typeface="Arial"/>
            </a:endParaRPr>
          </a:p>
          <a:p>
            <a:pPr marL="1274445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asun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púb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l pa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s.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605912" y="5706466"/>
            <a:ext cx="3397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5" dirty="0" smtClean="0">
                <a:latin typeface="Arial"/>
                <a:cs typeface="Arial"/>
              </a:rPr>
              <a:t>/</a:t>
            </a: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20000" marR="0" algn="l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se 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err="1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lang="es-MX"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err="1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err="1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err="1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err="1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85386" y="679959"/>
            <a:ext cx="747395" cy="1911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2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93690" marR="0" algn="ct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se 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457190" algn="ctr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9634" y="1037209"/>
            <a:ext cx="7467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2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1474" y="3547999"/>
            <a:ext cx="1778000" cy="540003"/>
          </a:xfrm>
          <a:custGeom>
            <a:avLst/>
            <a:gdLst/>
            <a:ahLst/>
            <a:cxnLst/>
            <a:rect l="l" t="t" r="r" b="b"/>
            <a:pathLst>
              <a:path w="1778000" h="540003">
                <a:moveTo>
                  <a:pt x="0" y="540003"/>
                </a:moveTo>
                <a:lnTo>
                  <a:pt x="1778000" y="540003"/>
                </a:lnTo>
                <a:lnTo>
                  <a:pt x="1778000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474" y="4088003"/>
            <a:ext cx="1778000" cy="540004"/>
          </a:xfrm>
          <a:custGeom>
            <a:avLst/>
            <a:gdLst/>
            <a:ahLst/>
            <a:cxnLst/>
            <a:rect l="l" t="t" r="r" b="b"/>
            <a:pathLst>
              <a:path w="1778000" h="540003">
                <a:moveTo>
                  <a:pt x="0" y="540004"/>
                </a:moveTo>
                <a:lnTo>
                  <a:pt x="1778000" y="540004"/>
                </a:lnTo>
                <a:lnTo>
                  <a:pt x="177800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1474" y="4628007"/>
            <a:ext cx="1778000" cy="540004"/>
          </a:xfrm>
          <a:custGeom>
            <a:avLst/>
            <a:gdLst/>
            <a:ahLst/>
            <a:cxnLst/>
            <a:rect l="l" t="t" r="r" b="b"/>
            <a:pathLst>
              <a:path w="1778000" h="540003">
                <a:moveTo>
                  <a:pt x="0" y="540004"/>
                </a:moveTo>
                <a:lnTo>
                  <a:pt x="1778000" y="540004"/>
                </a:lnTo>
                <a:lnTo>
                  <a:pt x="177800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565124" y="1779523"/>
          <a:ext cx="7286646" cy="3382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8025"/>
                <a:gridCol w="786892"/>
                <a:gridCol w="787019"/>
                <a:gridCol w="786891"/>
                <a:gridCol w="787019"/>
                <a:gridCol w="786891"/>
                <a:gridCol w="787018"/>
                <a:gridCol w="786891"/>
              </a:tblGrid>
              <a:tr h="1762125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3335" marR="9525" indent="-4445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enga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cr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eden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0" indent="0" algn="ctr">
                        <a:lnSpc>
                          <a:spcPct val="1151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denun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 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7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24130" indent="0" algn="ctr">
                        <a:lnSpc>
                          <a:spcPct val="1151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púb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6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3020" marR="29845" indent="-1270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3530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29455" y="4946904"/>
            <a:ext cx="217932" cy="4892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29455" y="5577841"/>
            <a:ext cx="2398776" cy="4892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29455" y="1156718"/>
            <a:ext cx="1626108" cy="36484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30979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97454" y="10927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7454" y="172364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7454" y="2354579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97454" y="298551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7454" y="36164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97454" y="424738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454" y="4878323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97454" y="5509259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97454" y="61401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11444" y="13271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38778" y="195846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38778" y="259004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68928" y="322122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58614" y="385280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89145" y="448437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03267" y="511556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84367" y="574710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77772" y="1265809"/>
            <a:ext cx="246761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nunc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con</a:t>
            </a:r>
            <a:r>
              <a:rPr sz="900" spc="5" dirty="0" smtClean="0">
                <a:latin typeface="Arial"/>
                <a:cs typeface="Arial"/>
              </a:rPr>
              <a:t>tra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s,</a:t>
            </a:r>
            <a:endParaRPr sz="900">
              <a:latin typeface="Arial"/>
              <a:cs typeface="Arial"/>
            </a:endParaRPr>
          </a:p>
          <a:p>
            <a:pPr marL="1354455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5" dirty="0" smtClean="0">
                <a:latin typeface="Arial"/>
                <a:cs typeface="Arial"/>
              </a:rPr>
              <a:t>o</a:t>
            </a:r>
            <a:r>
              <a:rPr sz="900" spc="-9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6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to</a:t>
            </a:r>
            <a:endParaRPr sz="9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15518" y="1897380"/>
            <a:ext cx="2232025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odos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nga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765810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al</a:t>
            </a:r>
            <a:r>
              <a:rPr sz="900" spc="-4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01241" y="2594485"/>
            <a:ext cx="1142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sa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54554" y="3226054"/>
            <a:ext cx="129032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0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-1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0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03325" y="3857245"/>
            <a:ext cx="224091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40611" y="4422903"/>
            <a:ext cx="2603500" cy="280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pac</a:t>
            </a:r>
            <a:r>
              <a:rPr sz="900" spc="-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r>
              <a:rPr sz="900" spc="-11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endParaRPr sz="900">
              <a:latin typeface="Arial"/>
              <a:cs typeface="Arial"/>
            </a:endParaRPr>
          </a:p>
          <a:p>
            <a:pPr marL="1274445">
              <a:lnSpc>
                <a:spcPts val="1030"/>
              </a:lnSpc>
            </a:pPr>
            <a:r>
              <a:rPr sz="900" spc="0" dirty="0" smtClean="0">
                <a:latin typeface="Arial"/>
                <a:cs typeface="Arial"/>
              </a:rPr>
              <a:t>asun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púb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l pa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s.</a:t>
            </a:r>
            <a:endParaRPr sz="9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691509" y="5120005"/>
            <a:ext cx="25400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tra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605912" y="5751577"/>
            <a:ext cx="3397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5" dirty="0" smtClean="0">
                <a:latin typeface="Arial"/>
                <a:cs typeface="Arial"/>
              </a:rPr>
              <a:t>/</a:t>
            </a: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93690" marR="0" algn="ct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se 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457190" algn="ctr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199636" y="679959"/>
            <a:ext cx="747395" cy="1911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3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93690" marR="0" algn="ct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más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se 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457190" algn="ctr">
              <a:lnSpc>
                <a:spcPct val="100000"/>
              </a:lnSpc>
            </a:pP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qu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 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9634" y="1037209"/>
            <a:ext cx="74676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3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ª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nc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5789" y="3405124"/>
            <a:ext cx="1760601" cy="540003"/>
          </a:xfrm>
          <a:custGeom>
            <a:avLst/>
            <a:gdLst/>
            <a:ahLst/>
            <a:cxnLst/>
            <a:rect l="l" t="t" r="r" b="b"/>
            <a:pathLst>
              <a:path w="1760601" h="540003">
                <a:moveTo>
                  <a:pt x="0" y="540003"/>
                </a:moveTo>
                <a:lnTo>
                  <a:pt x="1760601" y="540003"/>
                </a:lnTo>
                <a:lnTo>
                  <a:pt x="1760601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5789" y="3945129"/>
            <a:ext cx="1760601" cy="540004"/>
          </a:xfrm>
          <a:custGeom>
            <a:avLst/>
            <a:gdLst/>
            <a:ahLst/>
            <a:cxnLst/>
            <a:rect l="l" t="t" r="r" b="b"/>
            <a:pathLst>
              <a:path w="1760601" h="540003">
                <a:moveTo>
                  <a:pt x="0" y="540004"/>
                </a:moveTo>
                <a:lnTo>
                  <a:pt x="1760601" y="540004"/>
                </a:lnTo>
                <a:lnTo>
                  <a:pt x="1760601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5789" y="4485133"/>
            <a:ext cx="1760601" cy="540004"/>
          </a:xfrm>
          <a:custGeom>
            <a:avLst/>
            <a:gdLst/>
            <a:ahLst/>
            <a:cxnLst/>
            <a:rect l="l" t="t" r="r" b="b"/>
            <a:pathLst>
              <a:path w="1760601" h="540003">
                <a:moveTo>
                  <a:pt x="0" y="540004"/>
                </a:moveTo>
                <a:lnTo>
                  <a:pt x="1760601" y="540004"/>
                </a:lnTo>
                <a:lnTo>
                  <a:pt x="1760601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3014" y="6469787"/>
            <a:ext cx="5534660" cy="172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 smtClean="0">
                <a:latin typeface="Calibri"/>
                <a:cs typeface="Calibri"/>
              </a:rPr>
              <a:t>*</a:t>
            </a:r>
            <a:r>
              <a:rPr sz="1000" b="1" spc="-10" dirty="0" smtClean="0">
                <a:latin typeface="Calibri"/>
                <a:cs typeface="Calibri"/>
              </a:rPr>
              <a:t>P</a:t>
            </a:r>
            <a:r>
              <a:rPr sz="1000" b="1" spc="0" dirty="0" smtClean="0">
                <a:latin typeface="Calibri"/>
                <a:cs typeface="Calibri"/>
              </a:rPr>
              <a:t>reg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rea</a:t>
            </a:r>
            <a:r>
              <a:rPr sz="1000" b="1" spc="-10" dirty="0" smtClean="0">
                <a:latin typeface="Calibri"/>
                <a:cs typeface="Calibri"/>
              </a:rPr>
              <a:t>li</a:t>
            </a:r>
            <a:r>
              <a:rPr sz="1000" b="1" spc="5" dirty="0" smtClean="0">
                <a:latin typeface="Calibri"/>
                <a:cs typeface="Calibri"/>
              </a:rPr>
              <a:t>za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5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10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0" dirty="0" smtClean="0">
                <a:latin typeface="Calibri"/>
                <a:cs typeface="Calibri"/>
              </a:rPr>
              <a:t>rev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sta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0" dirty="0" smtClean="0">
                <a:latin typeface="Calibri"/>
                <a:cs typeface="Calibri"/>
              </a:rPr>
              <a:t>s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qu</a:t>
            </a:r>
            <a:r>
              <a:rPr sz="1000" b="1" spc="0" dirty="0" smtClean="0">
                <a:latin typeface="Calibri"/>
                <a:cs typeface="Calibri"/>
              </a:rPr>
              <a:t>e</a:t>
            </a:r>
            <a:r>
              <a:rPr sz="1000" b="1" spc="-4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res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nd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1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0" dirty="0" smtClean="0">
                <a:latin typeface="Calibri"/>
                <a:cs typeface="Calibri"/>
              </a:rPr>
              <a:t>,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0" dirty="0" smtClean="0">
                <a:latin typeface="Calibri"/>
                <a:cs typeface="Calibri"/>
              </a:rPr>
              <a:t>re</a:t>
            </a:r>
            <a:r>
              <a:rPr sz="1000" b="1" spc="5" dirty="0" smtClean="0">
                <a:latin typeface="Calibri"/>
                <a:cs typeface="Calibri"/>
              </a:rPr>
              <a:t>co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20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r</a:t>
            </a:r>
            <a:r>
              <a:rPr sz="1000" b="1" spc="-85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-10" dirty="0" smtClean="0">
                <a:latin typeface="Calibri"/>
                <a:cs typeface="Calibri"/>
              </a:rPr>
              <a:t>l</a:t>
            </a:r>
            <a:r>
              <a:rPr sz="1000" b="1" spc="0" dirty="0" smtClean="0">
                <a:latin typeface="Calibri"/>
                <a:cs typeface="Calibri"/>
              </a:rPr>
              <a:t>g</a:t>
            </a:r>
            <a:r>
              <a:rPr sz="1000" b="1" spc="10" dirty="0" smtClean="0">
                <a:latin typeface="Calibri"/>
                <a:cs typeface="Calibri"/>
              </a:rPr>
              <a:t>un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5" dirty="0" smtClean="0">
                <a:latin typeface="Calibri"/>
                <a:cs typeface="Calibri"/>
              </a:rPr>
              <a:t>ca</a:t>
            </a:r>
            <a:r>
              <a:rPr sz="1000" b="1" spc="-5" dirty="0" smtClean="0">
                <a:latin typeface="Calibri"/>
                <a:cs typeface="Calibri"/>
              </a:rPr>
              <a:t>m</a:t>
            </a:r>
            <a:r>
              <a:rPr sz="1000" b="1" spc="10" dirty="0" smtClean="0">
                <a:latin typeface="Calibri"/>
                <a:cs typeface="Calibri"/>
              </a:rPr>
              <a:t>p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10" dirty="0" smtClean="0">
                <a:latin typeface="Calibri"/>
                <a:cs typeface="Calibri"/>
              </a:rPr>
              <a:t>ñ</a:t>
            </a:r>
            <a:r>
              <a:rPr sz="1000" b="1" spc="0" dirty="0" smtClean="0">
                <a:latin typeface="Calibri"/>
                <a:cs typeface="Calibri"/>
              </a:rPr>
              <a:t>a</a:t>
            </a:r>
            <a:r>
              <a:rPr sz="1000" b="1" spc="-80" dirty="0" smtClean="0">
                <a:latin typeface="Calibri"/>
                <a:cs typeface="Calibri"/>
              </a:rPr>
              <a:t> 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st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t</a:t>
            </a:r>
            <a:r>
              <a:rPr sz="1000" b="1" spc="10" dirty="0" smtClean="0">
                <a:latin typeface="Calibri"/>
                <a:cs typeface="Calibri"/>
              </a:rPr>
              <a:t>u</a:t>
            </a:r>
            <a:r>
              <a:rPr sz="1000" b="1" spc="5" dirty="0" smtClean="0">
                <a:latin typeface="Calibri"/>
                <a:cs typeface="Calibri"/>
              </a:rPr>
              <a:t>c</a:t>
            </a:r>
            <a:r>
              <a:rPr sz="1000" b="1" spc="-10" dirty="0" smtClean="0">
                <a:latin typeface="Calibri"/>
                <a:cs typeface="Calibri"/>
              </a:rPr>
              <a:t>i</a:t>
            </a:r>
            <a:r>
              <a:rPr sz="1000" b="1" spc="5" dirty="0" smtClean="0">
                <a:latin typeface="Calibri"/>
                <a:cs typeface="Calibri"/>
              </a:rPr>
              <a:t>o</a:t>
            </a:r>
            <a:r>
              <a:rPr sz="1000" b="1" spc="10" dirty="0" smtClean="0">
                <a:latin typeface="Calibri"/>
                <a:cs typeface="Calibri"/>
              </a:rPr>
              <a:t>n</a:t>
            </a:r>
            <a:r>
              <a:rPr sz="1000" b="1" spc="5" dirty="0" smtClean="0">
                <a:latin typeface="Calibri"/>
                <a:cs typeface="Calibri"/>
              </a:rPr>
              <a:t>a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90" dirty="0" smtClean="0">
                <a:latin typeface="Calibri"/>
                <a:cs typeface="Calibri"/>
              </a:rPr>
              <a:t> </a:t>
            </a:r>
            <a:r>
              <a:rPr sz="1000" b="1" spc="10" dirty="0" smtClean="0">
                <a:latin typeface="Calibri"/>
                <a:cs typeface="Calibri"/>
              </a:rPr>
              <a:t>d</a:t>
            </a:r>
            <a:r>
              <a:rPr sz="1000" b="1" spc="-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l</a:t>
            </a:r>
            <a:r>
              <a:rPr sz="1000" b="1" spc="-45" dirty="0" smtClean="0">
                <a:latin typeface="Calibri"/>
                <a:cs typeface="Calibri"/>
              </a:rPr>
              <a:t> </a:t>
            </a:r>
            <a:r>
              <a:rPr sz="1000" b="1" spc="-5" dirty="0" smtClean="0">
                <a:latin typeface="Calibri"/>
                <a:cs typeface="Calibri"/>
              </a:rPr>
              <a:t>I</a:t>
            </a:r>
            <a:r>
              <a:rPr sz="1000" b="1" spc="-10" dirty="0" smtClean="0">
                <a:latin typeface="Calibri"/>
                <a:cs typeface="Calibri"/>
              </a:rPr>
              <a:t>F</a:t>
            </a:r>
            <a:r>
              <a:rPr sz="1000" b="1" spc="-15" dirty="0" smtClean="0">
                <a:latin typeface="Calibri"/>
                <a:cs typeface="Calibri"/>
              </a:rPr>
              <a:t>E</a:t>
            </a:r>
            <a:r>
              <a:rPr sz="1000" b="1" spc="0" dirty="0" smtClean="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79439" y="1636648"/>
          <a:ext cx="7215209" cy="3382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0562"/>
                <a:gridCol w="779272"/>
                <a:gridCol w="779272"/>
                <a:gridCol w="779144"/>
                <a:gridCol w="779272"/>
                <a:gridCol w="779272"/>
                <a:gridCol w="779144"/>
                <a:gridCol w="779271"/>
              </a:tblGrid>
              <a:tr h="1762125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33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5715" indent="-635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qu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enga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cr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eden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2540" indent="-508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denun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 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</a:t>
                      </a:r>
                      <a:r>
                        <a:rPr sz="1100" spc="-7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3495" marR="22225" indent="0" algn="ctr">
                        <a:lnSpc>
                          <a:spcPct val="1151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udadano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púb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6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9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9845" marR="22860" indent="-1270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 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 c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í</a:t>
                      </a:r>
                      <a:r>
                        <a:rPr sz="1100" spc="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8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pob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ó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256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6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2578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25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25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6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66184"/>
            <a:ext cx="8229600" cy="472016"/>
          </a:xfrm>
          <a:prstGeom prst="rect">
            <a:avLst/>
          </a:prstGeom>
        </p:spPr>
        <p:txBody>
          <a:bodyPr vert="horz" wrap="square" lIns="0" tIns="137159" rIns="0" bIns="0" rtlCol="0">
            <a:noAutofit/>
          </a:bodyPr>
          <a:lstStyle/>
          <a:p>
            <a:pPr marL="18000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29457" y="5266946"/>
            <a:ext cx="94487" cy="365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29455" y="5728715"/>
            <a:ext cx="85344" cy="361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29455" y="1138427"/>
            <a:ext cx="2618232" cy="4032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0979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7454" y="10927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7454" y="15499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97454" y="2010155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7454" y="24704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97454" y="29276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454" y="33878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97454" y="38450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97454" y="4305300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97454" y="47655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97454" y="52227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97454" y="56829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97454" y="61401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705347" y="12409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05912" y="5837530"/>
            <a:ext cx="3397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5" dirty="0" smtClean="0">
                <a:latin typeface="Arial"/>
                <a:cs typeface="Arial"/>
              </a:rPr>
              <a:t>/</a:t>
            </a: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168521" y="58330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58204" y="17002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458204" y="21592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297297" y="26186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84750" y="30779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10709" y="353695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76698" y="39963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16044" y="445541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55134" y="491464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81096" y="5374005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84452" y="1245362"/>
            <a:ext cx="235966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gar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88210" y="1704722"/>
            <a:ext cx="175641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5" dirty="0" smtClean="0">
                <a:latin typeface="Arial"/>
                <a:cs typeface="Arial"/>
              </a:rPr>
              <a:t>I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pu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10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9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é</a:t>
            </a:r>
            <a:r>
              <a:rPr sz="900" spc="-25" dirty="0" smtClean="0">
                <a:latin typeface="Arial"/>
                <a:cs typeface="Arial"/>
              </a:rPr>
              <a:t>x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37814" y="2164081"/>
            <a:ext cx="110744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10" dirty="0" smtClean="0">
                <a:latin typeface="Arial"/>
                <a:cs typeface="Arial"/>
              </a:rPr>
              <a:t>C</a:t>
            </a:r>
            <a:r>
              <a:rPr sz="900" spc="0" dirty="0" smtClean="0">
                <a:latin typeface="Arial"/>
                <a:cs typeface="Arial"/>
              </a:rPr>
              <a:t>u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dar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801114" y="2623060"/>
            <a:ext cx="214249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H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22324" y="3082417"/>
            <a:ext cx="262128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y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547875" y="3541522"/>
            <a:ext cx="1396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709422" y="4000755"/>
            <a:ext cx="22345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F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59482" y="4460114"/>
            <a:ext cx="148463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onar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14347" y="4853305"/>
            <a:ext cx="2430780" cy="2806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spac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pub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-25" dirty="0" smtClean="0">
                <a:latin typeface="Arial"/>
                <a:cs typeface="Arial"/>
              </a:rPr>
              <a:t>o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endParaRPr sz="900">
              <a:latin typeface="Arial"/>
              <a:cs typeface="Arial"/>
            </a:endParaRPr>
          </a:p>
          <a:p>
            <a:pPr marR="12700" algn="r">
              <a:lnSpc>
                <a:spcPts val="1035"/>
              </a:lnSpc>
            </a:pP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91509" y="5378452"/>
            <a:ext cx="25400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tra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51221" y="47880"/>
            <a:ext cx="2615565" cy="299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op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del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1731" y="1305306"/>
            <a:ext cx="5715000" cy="15179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22247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79904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337559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98264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55665" y="2804924"/>
            <a:ext cx="0" cy="47625"/>
          </a:xfrm>
          <a:custGeom>
            <a:avLst/>
            <a:gdLst/>
            <a:ahLst/>
            <a:cxnLst/>
            <a:rect l="l" t="t" r="r" b="b"/>
            <a:pathLst>
              <a:path h="47625">
                <a:moveTo>
                  <a:pt x="0" y="0"/>
                </a:moveTo>
                <a:lnTo>
                  <a:pt x="0" y="4762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74421" y="2896235"/>
            <a:ext cx="836294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M</a:t>
            </a:r>
            <a:r>
              <a:rPr sz="1200" spc="-10" dirty="0" smtClean="0">
                <a:latin typeface="Calibri"/>
                <a:cs typeface="Calibri"/>
              </a:rPr>
              <a:t>uy bue</a:t>
            </a:r>
            <a:r>
              <a:rPr sz="1200" spc="-15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88441" y="2896235"/>
            <a:ext cx="52514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B</a:t>
            </a:r>
            <a:r>
              <a:rPr sz="1200" spc="-10" dirty="0" smtClean="0">
                <a:latin typeface="Calibri"/>
                <a:cs typeface="Calibri"/>
              </a:rPr>
              <a:t>ue</a:t>
            </a:r>
            <a:r>
              <a:rPr sz="1200" spc="-15" dirty="0" smtClean="0">
                <a:latin typeface="Calibri"/>
                <a:cs typeface="Calibri"/>
              </a:rPr>
              <a:t>n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10791" y="2896235"/>
            <a:ext cx="60261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40" dirty="0" smtClean="0">
                <a:latin typeface="Calibri"/>
                <a:cs typeface="Calibri"/>
              </a:rPr>
              <a:t>R</a:t>
            </a:r>
            <a:r>
              <a:rPr sz="1200" spc="-10" dirty="0" smtClean="0">
                <a:latin typeface="Calibri"/>
                <a:cs typeface="Calibri"/>
              </a:rPr>
              <a:t>e</a:t>
            </a:r>
            <a:r>
              <a:rPr sz="1200" spc="0" dirty="0" smtClean="0">
                <a:latin typeface="Calibri"/>
                <a:cs typeface="Calibri"/>
              </a:rPr>
              <a:t>g</a:t>
            </a:r>
            <a:r>
              <a:rPr sz="1200" spc="-10" dirty="0" smtClean="0">
                <a:latin typeface="Calibri"/>
                <a:cs typeface="Calibri"/>
              </a:rPr>
              <a:t>u</a:t>
            </a:r>
            <a:r>
              <a:rPr sz="1200" spc="-15" dirty="0" smtClean="0">
                <a:latin typeface="Calibri"/>
                <a:cs typeface="Calibri"/>
              </a:rPr>
              <a:t>l</a:t>
            </a:r>
            <a:r>
              <a:rPr sz="1200" spc="-5" dirty="0" smtClean="0">
                <a:latin typeface="Calibri"/>
                <a:cs typeface="Calibri"/>
              </a:rPr>
              <a:t>ar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45534" y="2896235"/>
            <a:ext cx="4457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r>
              <a:rPr sz="1200" spc="-20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Mal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66922" y="2896235"/>
            <a:ext cx="75374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r>
              <a:rPr sz="1200" spc="5" dirty="0" smtClean="0">
                <a:latin typeface="Calibri"/>
                <a:cs typeface="Calibri"/>
              </a:rPr>
              <a:t> </a:t>
            </a:r>
            <a:r>
              <a:rPr sz="1200" spc="-15" dirty="0" smtClean="0">
                <a:latin typeface="Calibri"/>
                <a:cs typeface="Calibri"/>
              </a:rPr>
              <a:t>M</a:t>
            </a:r>
            <a:r>
              <a:rPr sz="1200" spc="-10" dirty="0" smtClean="0">
                <a:latin typeface="Calibri"/>
                <a:cs typeface="Calibri"/>
              </a:rPr>
              <a:t>uy mal</a:t>
            </a:r>
            <a:r>
              <a:rPr sz="1200" spc="0" dirty="0" smtClean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755" y="220929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05177" y="214007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38375" y="178498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73248" y="1599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81119" y="17103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708649" y="743712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687058" y="743712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82842" y="2081783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610858" y="2081783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21892" y="4309365"/>
            <a:ext cx="1749044" cy="540004"/>
          </a:xfrm>
          <a:custGeom>
            <a:avLst/>
            <a:gdLst/>
            <a:ahLst/>
            <a:cxnLst/>
            <a:rect l="l" t="t" r="r" b="b"/>
            <a:pathLst>
              <a:path w="1749044" h="540003">
                <a:moveTo>
                  <a:pt x="0" y="540004"/>
                </a:moveTo>
                <a:lnTo>
                  <a:pt x="1749044" y="540004"/>
                </a:lnTo>
                <a:lnTo>
                  <a:pt x="174904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21892" y="4849367"/>
            <a:ext cx="1749044" cy="540004"/>
          </a:xfrm>
          <a:custGeom>
            <a:avLst/>
            <a:gdLst/>
            <a:ahLst/>
            <a:cxnLst/>
            <a:rect l="l" t="t" r="r" b="b"/>
            <a:pathLst>
              <a:path w="1749044" h="540003">
                <a:moveTo>
                  <a:pt x="0" y="540003"/>
                </a:moveTo>
                <a:lnTo>
                  <a:pt x="1749044" y="540003"/>
                </a:lnTo>
                <a:lnTo>
                  <a:pt x="1749044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21892" y="5389322"/>
            <a:ext cx="1749044" cy="540004"/>
          </a:xfrm>
          <a:custGeom>
            <a:avLst/>
            <a:gdLst/>
            <a:ahLst/>
            <a:cxnLst/>
            <a:rect l="l" t="t" r="r" b="b"/>
            <a:pathLst>
              <a:path w="1749044" h="540003">
                <a:moveTo>
                  <a:pt x="0" y="540004"/>
                </a:moveTo>
                <a:lnTo>
                  <a:pt x="1749044" y="540004"/>
                </a:lnTo>
                <a:lnTo>
                  <a:pt x="174904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142226" y="927481"/>
            <a:ext cx="1181100" cy="20154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4287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2.4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4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mod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11"/>
              </a:spcBef>
            </a:pPr>
            <a:endParaRPr sz="500"/>
          </a:p>
          <a:p>
            <a:pPr marR="52069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2</a:t>
            </a:r>
            <a:endParaRPr sz="20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12"/>
              </a:spcBef>
            </a:pPr>
            <a:endParaRPr sz="700"/>
          </a:p>
          <a:p>
            <a:pPr marR="4445" algn="ctr">
              <a:lnSpc>
                <a:spcPct val="10000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961123" y="826261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525511" y="2624327"/>
            <a:ext cx="353568" cy="310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629145" y="2624327"/>
            <a:ext cx="295655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915544" y="3763010"/>
          <a:ext cx="7007729" cy="2397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9044"/>
                <a:gridCol w="751204"/>
                <a:gridCol w="751205"/>
                <a:gridCol w="751331"/>
                <a:gridCol w="751205"/>
                <a:gridCol w="751204"/>
                <a:gridCol w="751205"/>
                <a:gridCol w="751331"/>
              </a:tblGrid>
              <a:tr h="540003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040" marR="179705" indent="-1270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</a:t>
                      </a:r>
                      <a:r>
                        <a:rPr sz="1100" spc="-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buena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Regu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,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7159" rIns="0" bIns="0" rtlCol="0">
            <a:noAutofit/>
          </a:bodyPr>
          <a:lstStyle/>
          <a:p>
            <a:pPr marL="556006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1474" y="3000376"/>
            <a:ext cx="1214450" cy="540003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3"/>
                </a:moveTo>
                <a:lnTo>
                  <a:pt x="1214450" y="540003"/>
                </a:lnTo>
                <a:lnTo>
                  <a:pt x="1214450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1474" y="3540379"/>
            <a:ext cx="1214450" cy="540004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4"/>
                </a:moveTo>
                <a:lnTo>
                  <a:pt x="1214450" y="540004"/>
                </a:lnTo>
                <a:lnTo>
                  <a:pt x="121445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474" y="4080383"/>
            <a:ext cx="1214450" cy="540004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4"/>
                </a:moveTo>
                <a:lnTo>
                  <a:pt x="1214450" y="540004"/>
                </a:lnTo>
                <a:lnTo>
                  <a:pt x="121445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65124" y="1493774"/>
          <a:ext cx="8072525" cy="31202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4399"/>
                <a:gridCol w="714375"/>
                <a:gridCol w="643001"/>
                <a:gridCol w="642874"/>
                <a:gridCol w="571500"/>
                <a:gridCol w="714501"/>
                <a:gridCol w="499999"/>
                <a:gridCol w="571500"/>
                <a:gridCol w="643001"/>
                <a:gridCol w="714375"/>
                <a:gridCol w="571500"/>
                <a:gridCol w="571500"/>
              </a:tblGrid>
              <a:tr h="1500251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" marR="21590" indent="0" algn="ctr">
                        <a:lnSpc>
                          <a:spcPct val="1153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rg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115" marR="29845" indent="635" algn="ctr">
                        <a:lnSpc>
                          <a:spcPct val="115399"/>
                        </a:lnSpc>
                      </a:pP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qu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23495" indent="3810" algn="ctr">
                        <a:lnSpc>
                          <a:spcPct val="1149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reve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44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685" marR="18415" indent="635" algn="ctr">
                        <a:lnSpc>
                          <a:spcPct val="115199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ara</a:t>
                      </a:r>
                      <a:r>
                        <a:rPr sz="1100" b="1" spc="-8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7620" indent="2540" algn="ctr">
                        <a:lnSpc>
                          <a:spcPct val="115100"/>
                        </a:lnSpc>
                      </a:pP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5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6510" marR="12065" indent="-1905" algn="ctr">
                        <a:lnSpc>
                          <a:spcPct val="1151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í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-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3495" marR="22225" indent="3175" algn="ctr">
                        <a:lnSpc>
                          <a:spcPct val="114999"/>
                        </a:lnSpc>
                      </a:pPr>
                      <a:r>
                        <a:rPr sz="11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marR="1270" indent="0" algn="ctr">
                        <a:lnSpc>
                          <a:spcPct val="1151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8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1100" b="1" spc="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Ns</a:t>
                      </a:r>
                      <a:r>
                        <a:rPr sz="1100" b="1" spc="-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100" b="1" spc="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31242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5146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87756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se</a:t>
            </a:r>
            <a:r>
              <a:rPr sz="1800" b="1" spc="10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más</a:t>
            </a:r>
            <a:endParaRPr sz="1800">
              <a:latin typeface="Calibri"/>
              <a:cs typeface="Calibri"/>
            </a:endParaRPr>
          </a:p>
          <a:p>
            <a:pPr marL="7127875">
              <a:lnSpc>
                <a:spcPct val="100000"/>
              </a:lnSpc>
            </a:pP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29457" y="5266946"/>
            <a:ext cx="94487" cy="365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29455" y="5728715"/>
            <a:ext cx="1050036" cy="361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29455" y="1138427"/>
            <a:ext cx="2938272" cy="4032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0979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7454" y="10927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7454" y="15499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97454" y="2010155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7454" y="24704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97454" y="29276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454" y="33878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97454" y="38450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97454" y="4305300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97454" y="47655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97454" y="52227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97454" y="56829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97454" y="61401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026911" y="12409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05912" y="5837530"/>
            <a:ext cx="3397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5" dirty="0" smtClean="0">
                <a:latin typeface="Arial"/>
                <a:cs typeface="Arial"/>
              </a:rPr>
              <a:t>/</a:t>
            </a: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133215" y="5833061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50028" y="17002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28463" y="21592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18505" y="261861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84750" y="30779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84750" y="353695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10709" y="39963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749800" y="445541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341621" y="491464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81096" y="5374005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837814" y="1245362"/>
            <a:ext cx="110744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C</a:t>
            </a:r>
            <a:r>
              <a:rPr sz="900" spc="0" dirty="0" smtClean="0">
                <a:latin typeface="Arial"/>
                <a:cs typeface="Arial"/>
              </a:rPr>
              <a:t>u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dar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47875" y="1704722"/>
            <a:ext cx="1396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84454" y="2164081"/>
            <a:ext cx="23590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gar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801114" y="2623060"/>
            <a:ext cx="214249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H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09422" y="3082417"/>
            <a:ext cx="22345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F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188210" y="3541522"/>
            <a:ext cx="175641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5" dirty="0" smtClean="0">
                <a:latin typeface="Arial"/>
                <a:cs typeface="Arial"/>
              </a:rPr>
              <a:t>I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pu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10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9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é</a:t>
            </a:r>
            <a:r>
              <a:rPr sz="900" spc="-25" dirty="0" smtClean="0">
                <a:latin typeface="Arial"/>
                <a:cs typeface="Arial"/>
              </a:rPr>
              <a:t>x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322324" y="4000755"/>
            <a:ext cx="262128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y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59482" y="4460114"/>
            <a:ext cx="148463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onar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14347" y="4853305"/>
            <a:ext cx="2430780" cy="2806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spac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pub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-25" dirty="0" smtClean="0">
                <a:latin typeface="Arial"/>
                <a:cs typeface="Arial"/>
              </a:rPr>
              <a:t>o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endParaRPr sz="900">
              <a:latin typeface="Arial"/>
              <a:cs typeface="Arial"/>
            </a:endParaRPr>
          </a:p>
          <a:p>
            <a:pPr marR="12700" algn="r">
              <a:lnSpc>
                <a:spcPts val="1035"/>
              </a:lnSpc>
            </a:pP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91509" y="5378452"/>
            <a:ext cx="25400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tra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14601" y="0"/>
            <a:ext cx="4800600" cy="1066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se</a:t>
            </a:r>
            <a:r>
              <a:rPr sz="1800" b="1" spc="10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más</a:t>
            </a:r>
            <a:endParaRPr sz="1800">
              <a:latin typeface="Calibri"/>
              <a:cs typeface="Calibri"/>
            </a:endParaRPr>
          </a:p>
          <a:p>
            <a:pPr marL="1263015">
              <a:lnSpc>
                <a:spcPct val="100000"/>
              </a:lnSpc>
            </a:pP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1474" y="3071749"/>
            <a:ext cx="1214450" cy="540003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3"/>
                </a:moveTo>
                <a:lnTo>
                  <a:pt x="1214450" y="540003"/>
                </a:lnTo>
                <a:lnTo>
                  <a:pt x="1214450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1474" y="3611754"/>
            <a:ext cx="1214450" cy="540004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4"/>
                </a:moveTo>
                <a:lnTo>
                  <a:pt x="1214450" y="540004"/>
                </a:lnTo>
                <a:lnTo>
                  <a:pt x="121445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474" y="4151758"/>
            <a:ext cx="1214450" cy="540004"/>
          </a:xfrm>
          <a:custGeom>
            <a:avLst/>
            <a:gdLst/>
            <a:ahLst/>
            <a:cxnLst/>
            <a:rect l="l" t="t" r="r" b="b"/>
            <a:pathLst>
              <a:path w="1214450" h="540003">
                <a:moveTo>
                  <a:pt x="0" y="540004"/>
                </a:moveTo>
                <a:lnTo>
                  <a:pt x="1214450" y="540004"/>
                </a:lnTo>
                <a:lnTo>
                  <a:pt x="1214450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65126" y="1565277"/>
          <a:ext cx="8143899" cy="3120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4399"/>
                <a:gridCol w="714375"/>
                <a:gridCol w="643001"/>
                <a:gridCol w="642874"/>
                <a:gridCol w="571500"/>
                <a:gridCol w="714501"/>
                <a:gridCol w="499999"/>
                <a:gridCol w="643001"/>
                <a:gridCol w="642874"/>
                <a:gridCol w="643001"/>
                <a:gridCol w="571500"/>
                <a:gridCol w="642874"/>
              </a:tblGrid>
              <a:tr h="1500124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" marR="21590" indent="0" algn="ctr">
                        <a:lnSpc>
                          <a:spcPct val="115300"/>
                        </a:lnSpc>
                      </a:pP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rg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115" marR="29845" indent="1270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qu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23495" indent="3810" algn="ctr">
                        <a:lnSpc>
                          <a:spcPct val="1151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reve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635" indent="17780">
                        <a:lnSpc>
                          <a:spcPct val="1159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685" marR="18415" indent="635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r>
                        <a:rPr sz="1100" b="1" spc="-7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7620" indent="2540" algn="ctr">
                        <a:lnSpc>
                          <a:spcPct val="115100"/>
                        </a:lnSpc>
                      </a:pP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5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48260" indent="-1905" algn="ctr">
                        <a:lnSpc>
                          <a:spcPct val="1151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í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-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22860" indent="3175" algn="ctr">
                        <a:lnSpc>
                          <a:spcPct val="115100"/>
                        </a:lnSpc>
                      </a:pPr>
                      <a:r>
                        <a:rPr sz="11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0795" marR="10160" indent="3810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-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8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1100" b="1" spc="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Ns</a:t>
                      </a:r>
                      <a:r>
                        <a:rPr sz="1100" b="1" spc="-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100" b="1" spc="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31242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5146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7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20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00202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más</a:t>
            </a:r>
            <a:endParaRPr sz="1800">
              <a:latin typeface="Calibri"/>
              <a:cs typeface="Calibri"/>
            </a:endParaRPr>
          </a:p>
          <a:p>
            <a:pPr marL="7127875">
              <a:lnSpc>
                <a:spcPct val="100000"/>
              </a:lnSpc>
            </a:pP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29455" y="5266946"/>
            <a:ext cx="80772" cy="365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29455" y="5728715"/>
            <a:ext cx="2718816" cy="361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29455" y="1138427"/>
            <a:ext cx="1402080" cy="4032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0979" y="1092708"/>
            <a:ext cx="0" cy="5047488"/>
          </a:xfrm>
          <a:custGeom>
            <a:avLst/>
            <a:gdLst/>
            <a:ahLst/>
            <a:cxnLst/>
            <a:rect l="l" t="t" r="r" b="b"/>
            <a:pathLst>
              <a:path h="5047488">
                <a:moveTo>
                  <a:pt x="0" y="0"/>
                </a:moveTo>
                <a:lnTo>
                  <a:pt x="0" y="5047488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7454" y="10927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7454" y="1549908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97454" y="2010155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97454" y="24704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97454" y="2927604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454" y="33878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97454" y="3845052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97454" y="4305300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97454" y="47655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97454" y="5222747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97454" y="56829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97454" y="6140196"/>
            <a:ext cx="33527" cy="0"/>
          </a:xfrm>
          <a:custGeom>
            <a:avLst/>
            <a:gdLst/>
            <a:ahLst/>
            <a:cxnLst/>
            <a:rect l="l" t="t" r="r" b="b"/>
            <a:pathLst>
              <a:path w="33527">
                <a:moveTo>
                  <a:pt x="0" y="0"/>
                </a:moveTo>
                <a:lnTo>
                  <a:pt x="33527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487417" y="12409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05912" y="5837530"/>
            <a:ext cx="3397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5" dirty="0" smtClean="0">
                <a:latin typeface="Arial"/>
                <a:cs typeface="Arial"/>
              </a:rPr>
              <a:t>/</a:t>
            </a:r>
            <a:r>
              <a:rPr sz="900" spc="-5" dirty="0" smtClean="0">
                <a:latin typeface="Arial"/>
                <a:cs typeface="Arial"/>
              </a:rPr>
              <a:t>N</a:t>
            </a:r>
            <a:r>
              <a:rPr sz="900" spc="0" dirty="0" smtClean="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806567" y="583306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15153" y="17002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09161" y="21592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36898" y="26186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28996" y="30779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95267" y="3536952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650994" y="39963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516882" y="445541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38625" y="491464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66742" y="537400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01114" y="1245362"/>
            <a:ext cx="214249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H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qu</a:t>
            </a:r>
            <a:r>
              <a:rPr sz="900" spc="5" dirty="0" smtClean="0">
                <a:latin typeface="Arial"/>
                <a:cs typeface="Arial"/>
              </a:rPr>
              <a:t>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g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vo</a:t>
            </a:r>
            <a:r>
              <a:rPr sz="900" spc="5" dirty="0" smtClean="0">
                <a:latin typeface="Arial"/>
                <a:cs typeface="Arial"/>
              </a:rPr>
              <a:t>te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47875" y="1704722"/>
            <a:ext cx="13963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P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84454" y="2164081"/>
            <a:ext cx="235902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gar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5" dirty="0" smtClean="0">
                <a:latin typeface="Arial"/>
                <a:cs typeface="Arial"/>
              </a:rPr>
              <a:t>e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or</a:t>
            </a:r>
            <a:r>
              <a:rPr sz="900" spc="-5" dirty="0" smtClean="0">
                <a:latin typeface="Arial"/>
                <a:cs typeface="Arial"/>
              </a:rPr>
              <a:t> 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59482" y="2623060"/>
            <a:ext cx="148463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anc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onar</a:t>
            </a:r>
            <a:r>
              <a:rPr sz="900" spc="-7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188210" y="3082417"/>
            <a:ext cx="175641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5" dirty="0" smtClean="0">
                <a:latin typeface="Arial"/>
                <a:cs typeface="Arial"/>
              </a:rPr>
              <a:t>I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pu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s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10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3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oc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9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5" dirty="0" smtClean="0">
                <a:latin typeface="Arial"/>
                <a:cs typeface="Arial"/>
              </a:rPr>
              <a:t>n </a:t>
            </a: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0" dirty="0" smtClean="0">
                <a:latin typeface="Arial"/>
                <a:cs typeface="Arial"/>
              </a:rPr>
              <a:t>é</a:t>
            </a:r>
            <a:r>
              <a:rPr sz="900" spc="-25" dirty="0" smtClean="0">
                <a:latin typeface="Arial"/>
                <a:cs typeface="Arial"/>
              </a:rPr>
              <a:t>x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</a:t>
            </a:r>
            <a:endParaRPr sz="9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37814" y="3541522"/>
            <a:ext cx="110744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C</a:t>
            </a:r>
            <a:r>
              <a:rPr sz="900" spc="0" dirty="0" smtClean="0">
                <a:latin typeface="Arial"/>
                <a:cs typeface="Arial"/>
              </a:rPr>
              <a:t>u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dar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cc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on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322324" y="4000755"/>
            <a:ext cx="262128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d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3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y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1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udadanos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709422" y="4460114"/>
            <a:ext cx="2234565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F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30" dirty="0" smtClean="0">
                <a:latin typeface="Arial"/>
                <a:cs typeface="Arial"/>
              </a:rPr>
              <a:t>m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ar</a:t>
            </a:r>
            <a:r>
              <a:rPr sz="900" spc="-8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-5" dirty="0" smtClean="0">
                <a:latin typeface="Arial"/>
                <a:cs typeface="Arial"/>
              </a:rPr>
              <a:t>a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5" dirty="0" smtClean="0">
                <a:latin typeface="Arial"/>
                <a:cs typeface="Arial"/>
              </a:rPr>
              <a:t>í</a:t>
            </a:r>
            <a:r>
              <a:rPr sz="900" spc="0" dirty="0" smtClean="0">
                <a:latin typeface="Arial"/>
                <a:cs typeface="Arial"/>
              </a:rPr>
              <a:t>v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-5" dirty="0" smtClean="0">
                <a:latin typeface="Arial"/>
                <a:cs typeface="Arial"/>
              </a:rPr>
              <a:t>o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60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n</a:t>
            </a:r>
            <a:r>
              <a:rPr sz="900" spc="5" dirty="0" smtClean="0">
                <a:latin typeface="Arial"/>
                <a:cs typeface="Arial"/>
              </a:rPr>
              <a:t>tre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a</a:t>
            </a:r>
            <a:r>
              <a:rPr sz="900" spc="-20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pob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ó</a:t>
            </a:r>
            <a:r>
              <a:rPr sz="900" spc="5" dirty="0" smtClean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14347" y="4853305"/>
            <a:ext cx="2430780" cy="2806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900" spc="-5" dirty="0" smtClean="0">
                <a:latin typeface="Arial"/>
                <a:cs typeface="Arial"/>
              </a:rPr>
              <a:t>R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r</a:t>
            </a:r>
            <a:r>
              <a:rPr sz="900" spc="-55" dirty="0" smtClean="0">
                <a:latin typeface="Arial"/>
                <a:cs typeface="Arial"/>
              </a:rPr>
              <a:t> </a:t>
            </a:r>
            <a:r>
              <a:rPr sz="900" spc="-25" dirty="0" smtClean="0">
                <a:latin typeface="Arial"/>
                <a:cs typeface="Arial"/>
              </a:rPr>
              <a:t>e</a:t>
            </a:r>
            <a:r>
              <a:rPr sz="900" spc="0" dirty="0" smtClean="0">
                <a:latin typeface="Arial"/>
                <a:cs typeface="Arial"/>
              </a:rPr>
              <a:t>spac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pub</a:t>
            </a:r>
            <a:r>
              <a:rPr sz="900" spc="10" dirty="0" smtClean="0">
                <a:latin typeface="Arial"/>
                <a:cs typeface="Arial"/>
              </a:rPr>
              <a:t>li</a:t>
            </a:r>
            <a:r>
              <a:rPr sz="900" spc="0" dirty="0" smtClean="0">
                <a:latin typeface="Arial"/>
                <a:cs typeface="Arial"/>
              </a:rPr>
              <a:t>c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5" dirty="0" smtClean="0">
                <a:latin typeface="Arial"/>
                <a:cs typeface="Arial"/>
              </a:rPr>
              <a:t>t</a:t>
            </a:r>
            <a:r>
              <a:rPr sz="900" spc="0" dirty="0" smtClean="0">
                <a:latin typeface="Arial"/>
                <a:cs typeface="Arial"/>
              </a:rPr>
              <a:t>a</a:t>
            </a:r>
            <a:r>
              <a:rPr sz="900" spc="5" dirty="0" smtClean="0">
                <a:latin typeface="Arial"/>
                <a:cs typeface="Arial"/>
              </a:rPr>
              <a:t>r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-25" dirty="0" smtClean="0">
                <a:latin typeface="Arial"/>
                <a:cs typeface="Arial"/>
              </a:rPr>
              <a:t>o</a:t>
            </a:r>
            <a:r>
              <a:rPr sz="900" spc="0" dirty="0" smtClean="0">
                <a:latin typeface="Arial"/>
                <a:cs typeface="Arial"/>
              </a:rPr>
              <a:t>s</a:t>
            </a:r>
            <a:r>
              <a:rPr sz="900" spc="-8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ra</a:t>
            </a:r>
            <a:r>
              <a:rPr sz="900" spc="-40" dirty="0" smtClean="0">
                <a:latin typeface="Arial"/>
                <a:cs typeface="Arial"/>
              </a:rPr>
              <a:t> 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0" dirty="0" smtClean="0">
                <a:latin typeface="Arial"/>
                <a:cs typeface="Arial"/>
              </a:rPr>
              <a:t>os</a:t>
            </a:r>
            <a:r>
              <a:rPr sz="900" spc="-35" dirty="0" smtClean="0">
                <a:latin typeface="Arial"/>
                <a:cs typeface="Arial"/>
              </a:rPr>
              <a:t> </a:t>
            </a:r>
            <a:r>
              <a:rPr sz="900" spc="0" dirty="0" smtClean="0">
                <a:latin typeface="Arial"/>
                <a:cs typeface="Arial"/>
              </a:rPr>
              <a:t>pa</a:t>
            </a:r>
            <a:r>
              <a:rPr sz="900" spc="5" dirty="0" smtClean="0">
                <a:latin typeface="Arial"/>
                <a:cs typeface="Arial"/>
              </a:rPr>
              <a:t>rt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dos</a:t>
            </a:r>
            <a:endParaRPr sz="900">
              <a:latin typeface="Arial"/>
              <a:cs typeface="Arial"/>
            </a:endParaRPr>
          </a:p>
          <a:p>
            <a:pPr marR="12700" algn="r">
              <a:lnSpc>
                <a:spcPts val="1035"/>
              </a:lnSpc>
            </a:pPr>
            <a:r>
              <a:rPr sz="900" spc="0" dirty="0" smtClean="0">
                <a:latin typeface="Arial"/>
                <a:cs typeface="Arial"/>
              </a:rPr>
              <a:t>po</a:t>
            </a:r>
            <a:r>
              <a:rPr sz="900" spc="10" dirty="0" smtClean="0">
                <a:latin typeface="Arial"/>
                <a:cs typeface="Arial"/>
              </a:rPr>
              <a:t>l</a:t>
            </a:r>
            <a:r>
              <a:rPr sz="900" spc="5" dirty="0" smtClean="0">
                <a:latin typeface="Arial"/>
                <a:cs typeface="Arial"/>
              </a:rPr>
              <a:t>ít</a:t>
            </a:r>
            <a:r>
              <a:rPr sz="900" spc="10" dirty="0" smtClean="0">
                <a:latin typeface="Arial"/>
                <a:cs typeface="Arial"/>
              </a:rPr>
              <a:t>i</a:t>
            </a:r>
            <a:r>
              <a:rPr sz="900" spc="0" dirty="0" smtClean="0">
                <a:latin typeface="Arial"/>
                <a:cs typeface="Arial"/>
              </a:rPr>
              <a:t>cos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91509" y="5378452"/>
            <a:ext cx="254000" cy="149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spc="10" dirty="0" smtClean="0">
                <a:latin typeface="Arial"/>
                <a:cs typeface="Arial"/>
              </a:rPr>
              <a:t>O</a:t>
            </a:r>
            <a:r>
              <a:rPr sz="900" spc="5" dirty="0" smtClean="0">
                <a:latin typeface="Arial"/>
                <a:cs typeface="Arial"/>
              </a:rPr>
              <a:t>tra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6792" y="0"/>
            <a:ext cx="3000375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más</a:t>
            </a:r>
            <a:endParaRPr sz="1800">
              <a:latin typeface="Calibri"/>
              <a:cs typeface="Calibri"/>
            </a:endParaRPr>
          </a:p>
          <a:p>
            <a:pPr marL="1137920">
              <a:lnSpc>
                <a:spcPct val="100000"/>
              </a:lnSpc>
            </a:pP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Im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00037" y="2762466"/>
            <a:ext cx="1428750" cy="720001"/>
          </a:xfrm>
          <a:custGeom>
            <a:avLst/>
            <a:gdLst/>
            <a:ahLst/>
            <a:cxnLst/>
            <a:rect l="l" t="t" r="r" b="b"/>
            <a:pathLst>
              <a:path w="1428750" h="720001">
                <a:moveTo>
                  <a:pt x="0" y="720001"/>
                </a:moveTo>
                <a:lnTo>
                  <a:pt x="1428750" y="720001"/>
                </a:lnTo>
                <a:lnTo>
                  <a:pt x="1428750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0037" y="3482429"/>
            <a:ext cx="1428750" cy="720001"/>
          </a:xfrm>
          <a:custGeom>
            <a:avLst/>
            <a:gdLst/>
            <a:ahLst/>
            <a:cxnLst/>
            <a:rect l="l" t="t" r="r" b="b"/>
            <a:pathLst>
              <a:path w="1428750" h="720001">
                <a:moveTo>
                  <a:pt x="0" y="720001"/>
                </a:moveTo>
                <a:lnTo>
                  <a:pt x="1428750" y="720001"/>
                </a:lnTo>
                <a:lnTo>
                  <a:pt x="1428750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0037" y="4202393"/>
            <a:ext cx="1428750" cy="720001"/>
          </a:xfrm>
          <a:custGeom>
            <a:avLst/>
            <a:gdLst/>
            <a:ahLst/>
            <a:cxnLst/>
            <a:rect l="l" t="t" r="r" b="b"/>
            <a:pathLst>
              <a:path w="1428750" h="720001">
                <a:moveTo>
                  <a:pt x="0" y="720001"/>
                </a:moveTo>
                <a:lnTo>
                  <a:pt x="1428750" y="720001"/>
                </a:lnTo>
                <a:lnTo>
                  <a:pt x="1428750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93689" y="1208025"/>
          <a:ext cx="8160727" cy="3708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8711"/>
                <a:gridCol w="612013"/>
                <a:gridCol w="612013"/>
                <a:gridCol w="612013"/>
                <a:gridCol w="612013"/>
                <a:gridCol w="612013"/>
                <a:gridCol w="612013"/>
                <a:gridCol w="612013"/>
                <a:gridCol w="612013"/>
                <a:gridCol w="676148"/>
                <a:gridCol w="547751"/>
                <a:gridCol w="612013"/>
              </a:tblGrid>
              <a:tr h="1548003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marR="10795" indent="-2540" algn="ctr">
                        <a:lnSpc>
                          <a:spcPct val="1149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rg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3335" marR="17145" indent="1270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qu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7620" indent="-2540" algn="ctr">
                        <a:lnSpc>
                          <a:spcPct val="1151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reve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2860" marR="22225" indent="20955">
                        <a:lnSpc>
                          <a:spcPct val="1159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685" marR="19685" indent="0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ri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5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r>
                        <a:rPr sz="1100" b="1" spc="-5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7620" marR="9525" indent="0" algn="ctr">
                        <a:lnSpc>
                          <a:spcPct val="1153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pu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sar</a:t>
                      </a:r>
                      <a:r>
                        <a:rPr sz="1100" b="1" spc="-8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 a</a:t>
                      </a:r>
                      <a:r>
                        <a:rPr sz="1100" b="1" spc="-3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é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34925" indent="-1905" algn="ctr">
                        <a:lnSpc>
                          <a:spcPct val="114999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v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í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-6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8255" marR="6350" indent="-3175" algn="ctr">
                        <a:lnSpc>
                          <a:spcPct val="115100"/>
                        </a:lnSpc>
                      </a:pPr>
                      <a:r>
                        <a:rPr sz="11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cto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7305" marR="27305" indent="3810" algn="ctr">
                        <a:lnSpc>
                          <a:spcPct val="115300"/>
                        </a:lnSpc>
                      </a:pP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sz="1100" b="1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</a:t>
                      </a:r>
                      <a:r>
                        <a:rPr sz="1100" b="1" spc="-6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lí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8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b="1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</a:pPr>
                      <a:r>
                        <a:rPr sz="1100" b="1" spc="10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0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5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100" b="1" spc="10" dirty="0" smtClean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Nc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720089">
                <a:tc>
                  <a:txBody>
                    <a:bodyPr/>
                    <a:lstStyle/>
                    <a:p>
                      <a:pPr marL="42227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719963">
                <a:tc>
                  <a:txBody>
                    <a:bodyPr/>
                    <a:lstStyle/>
                    <a:p>
                      <a:pPr marL="36131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719963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44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372600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98847" y="621793"/>
            <a:ext cx="1002792" cy="76809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02530" y="633983"/>
            <a:ext cx="0" cy="591312"/>
          </a:xfrm>
          <a:custGeom>
            <a:avLst/>
            <a:gdLst/>
            <a:ahLst/>
            <a:cxnLst/>
            <a:rect l="l" t="t" r="r" b="b"/>
            <a:pathLst>
              <a:path h="591312">
                <a:moveTo>
                  <a:pt x="0" y="0"/>
                </a:moveTo>
                <a:lnTo>
                  <a:pt x="0" y="591312"/>
                </a:lnTo>
              </a:path>
            </a:pathLst>
          </a:custGeom>
          <a:ln w="10413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78503" y="1420367"/>
            <a:ext cx="228600" cy="591312"/>
          </a:xfrm>
          <a:custGeom>
            <a:avLst/>
            <a:gdLst/>
            <a:ahLst/>
            <a:cxnLst/>
            <a:rect l="l" t="t" r="r" b="b"/>
            <a:pathLst>
              <a:path w="228600" h="591312">
                <a:moveTo>
                  <a:pt x="228600" y="591312"/>
                </a:moveTo>
                <a:lnTo>
                  <a:pt x="228600" y="0"/>
                </a:lnTo>
                <a:lnTo>
                  <a:pt x="0" y="0"/>
                </a:lnTo>
                <a:lnTo>
                  <a:pt x="0" y="591312"/>
                </a:lnTo>
                <a:lnTo>
                  <a:pt x="228600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90112" y="2206753"/>
            <a:ext cx="316991" cy="591311"/>
          </a:xfrm>
          <a:custGeom>
            <a:avLst/>
            <a:gdLst/>
            <a:ahLst/>
            <a:cxnLst/>
            <a:rect l="l" t="t" r="r" b="b"/>
            <a:pathLst>
              <a:path w="316991" h="591311">
                <a:moveTo>
                  <a:pt x="316991" y="591311"/>
                </a:moveTo>
                <a:lnTo>
                  <a:pt x="316991" y="0"/>
                </a:lnTo>
                <a:lnTo>
                  <a:pt x="0" y="0"/>
                </a:lnTo>
                <a:lnTo>
                  <a:pt x="0" y="591311"/>
                </a:lnTo>
                <a:lnTo>
                  <a:pt x="316991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5729" y="2993135"/>
            <a:ext cx="341375" cy="591312"/>
          </a:xfrm>
          <a:custGeom>
            <a:avLst/>
            <a:gdLst/>
            <a:ahLst/>
            <a:cxnLst/>
            <a:rect l="l" t="t" r="r" b="b"/>
            <a:pathLst>
              <a:path w="341375" h="591312">
                <a:moveTo>
                  <a:pt x="341375" y="591312"/>
                </a:moveTo>
                <a:lnTo>
                  <a:pt x="341375" y="0"/>
                </a:lnTo>
                <a:lnTo>
                  <a:pt x="0" y="0"/>
                </a:lnTo>
                <a:lnTo>
                  <a:pt x="0" y="591312"/>
                </a:lnTo>
                <a:lnTo>
                  <a:pt x="341375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32200" y="3779520"/>
            <a:ext cx="374903" cy="591312"/>
          </a:xfrm>
          <a:custGeom>
            <a:avLst/>
            <a:gdLst/>
            <a:ahLst/>
            <a:cxnLst/>
            <a:rect l="l" t="t" r="r" b="b"/>
            <a:pathLst>
              <a:path w="374903" h="591312">
                <a:moveTo>
                  <a:pt x="374903" y="591312"/>
                </a:moveTo>
                <a:lnTo>
                  <a:pt x="374903" y="0"/>
                </a:lnTo>
                <a:lnTo>
                  <a:pt x="0" y="0"/>
                </a:lnTo>
                <a:lnTo>
                  <a:pt x="0" y="591312"/>
                </a:lnTo>
                <a:lnTo>
                  <a:pt x="374903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16961" y="4565903"/>
            <a:ext cx="390143" cy="591312"/>
          </a:xfrm>
          <a:custGeom>
            <a:avLst/>
            <a:gdLst/>
            <a:ahLst/>
            <a:cxnLst/>
            <a:rect l="l" t="t" r="r" b="b"/>
            <a:pathLst>
              <a:path w="390143" h="591312">
                <a:moveTo>
                  <a:pt x="390143" y="591312"/>
                </a:moveTo>
                <a:lnTo>
                  <a:pt x="390143" y="0"/>
                </a:lnTo>
                <a:lnTo>
                  <a:pt x="0" y="0"/>
                </a:lnTo>
                <a:lnTo>
                  <a:pt x="0" y="591312"/>
                </a:lnTo>
                <a:lnTo>
                  <a:pt x="390143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59046" y="5352290"/>
            <a:ext cx="448056" cy="588263"/>
          </a:xfrm>
          <a:custGeom>
            <a:avLst/>
            <a:gdLst/>
            <a:ahLst/>
            <a:cxnLst/>
            <a:rect l="l" t="t" r="r" b="b"/>
            <a:pathLst>
              <a:path w="448056" h="588263">
                <a:moveTo>
                  <a:pt x="448056" y="588263"/>
                </a:moveTo>
                <a:lnTo>
                  <a:pt x="448055" y="0"/>
                </a:lnTo>
                <a:lnTo>
                  <a:pt x="0" y="0"/>
                </a:lnTo>
                <a:lnTo>
                  <a:pt x="0" y="588263"/>
                </a:lnTo>
                <a:lnTo>
                  <a:pt x="448056" y="58826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10278" y="6135625"/>
            <a:ext cx="496824" cy="591311"/>
          </a:xfrm>
          <a:custGeom>
            <a:avLst/>
            <a:gdLst/>
            <a:ahLst/>
            <a:cxnLst/>
            <a:rect l="l" t="t" r="r" b="b"/>
            <a:pathLst>
              <a:path w="496824" h="591311">
                <a:moveTo>
                  <a:pt x="496824" y="591311"/>
                </a:moveTo>
                <a:lnTo>
                  <a:pt x="496824" y="0"/>
                </a:lnTo>
                <a:lnTo>
                  <a:pt x="0" y="0"/>
                </a:lnTo>
                <a:lnTo>
                  <a:pt x="0" y="591311"/>
                </a:lnTo>
                <a:lnTo>
                  <a:pt x="496824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88361" y="6922007"/>
            <a:ext cx="618743" cy="591312"/>
          </a:xfrm>
          <a:custGeom>
            <a:avLst/>
            <a:gdLst/>
            <a:ahLst/>
            <a:cxnLst/>
            <a:rect l="l" t="t" r="r" b="b"/>
            <a:pathLst>
              <a:path w="618743" h="591312">
                <a:moveTo>
                  <a:pt x="618743" y="591312"/>
                </a:moveTo>
                <a:lnTo>
                  <a:pt x="618743" y="0"/>
                </a:lnTo>
                <a:lnTo>
                  <a:pt x="0" y="0"/>
                </a:lnTo>
                <a:lnTo>
                  <a:pt x="0" y="591312"/>
                </a:lnTo>
                <a:lnTo>
                  <a:pt x="618743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30448" y="7708394"/>
            <a:ext cx="676655" cy="591311"/>
          </a:xfrm>
          <a:custGeom>
            <a:avLst/>
            <a:gdLst/>
            <a:ahLst/>
            <a:cxnLst/>
            <a:rect l="l" t="t" r="r" b="b"/>
            <a:pathLst>
              <a:path w="676655" h="591311">
                <a:moveTo>
                  <a:pt x="676655" y="591311"/>
                </a:moveTo>
                <a:lnTo>
                  <a:pt x="676655" y="0"/>
                </a:lnTo>
                <a:lnTo>
                  <a:pt x="0" y="0"/>
                </a:lnTo>
                <a:lnTo>
                  <a:pt x="0" y="591311"/>
                </a:lnTo>
                <a:lnTo>
                  <a:pt x="676655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509515" y="537972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921377" y="848665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86630" y="16349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33925" y="242138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29355" y="32077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13225" y="39941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01034" y="478053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64455" y="5566918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47691" y="635330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78858" y="7139686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53841" y="79264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45304" y="84866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198748" y="16349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53663" y="242138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41725" y="32077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124961" y="39941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17087" y="478053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88386" y="55669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64002" y="63533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002787" y="71396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74086" y="79264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431799" y="785977"/>
            <a:ext cx="2017395" cy="300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0" marR="12700" indent="-292735">
              <a:lnSpc>
                <a:spcPts val="115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ce 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and</a:t>
            </a:r>
            <a:r>
              <a:rPr sz="1000" spc="0" dirty="0" smtClean="0">
                <a:latin typeface="Arial"/>
                <a:cs typeface="Arial"/>
              </a:rPr>
              <a:t>e a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1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u</a:t>
            </a:r>
            <a:r>
              <a:rPr sz="1000" spc="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gen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07516" y="1634998"/>
            <a:ext cx="12401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Q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e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0" dirty="0" smtClean="0">
                <a:latin typeface="Arial"/>
                <a:cs typeface="Arial"/>
              </a:rPr>
              <a:t>o </a:t>
            </a: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t</a:t>
            </a:r>
            <a:r>
              <a:rPr sz="1000" spc="0" dirty="0" smtClean="0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94282" y="2421382"/>
            <a:ext cx="196151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Yo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0" dirty="0" smtClean="0">
                <a:latin typeface="Arial"/>
                <a:cs typeface="Arial"/>
              </a:rPr>
              <a:t>é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ra M</a:t>
            </a:r>
            <a:r>
              <a:rPr sz="1000" spc="-5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691512" y="3207766"/>
            <a:ext cx="7575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ú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256789" y="3994152"/>
            <a:ext cx="11925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201038" y="4780535"/>
            <a:ext cx="12515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ú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á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400428" y="5566918"/>
            <a:ext cx="10483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044700" y="6353304"/>
            <a:ext cx="14071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822829" y="7139686"/>
            <a:ext cx="6286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9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451610" y="7926453"/>
            <a:ext cx="199961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0" dirty="0" smtClean="0">
                <a:latin typeface="Arial"/>
                <a:cs typeface="Arial"/>
              </a:rPr>
              <a:t>El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5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dade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tá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5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833514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261633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7E7E7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71094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6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067938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6111419" y="5350510"/>
            <a:ext cx="573405" cy="357314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457200">
              <a:lnSpc>
                <a:spcPct val="100000"/>
              </a:lnSpc>
            </a:pPr>
            <a:r>
              <a:rPr sz="1800" spc="5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55" dirty="0" smtClean="0">
                <a:solidFill>
                  <a:srgbClr val="622422"/>
                </a:solidFill>
                <a:latin typeface="Calibri"/>
                <a:cs typeface="Calibri"/>
              </a:rPr>
              <a:t>/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11419" y="5350510"/>
            <a:ext cx="573405" cy="357314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457200">
              <a:lnSpc>
                <a:spcPct val="100000"/>
              </a:lnSpc>
            </a:pPr>
            <a:r>
              <a:rPr sz="1800" spc="5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55" dirty="0" smtClean="0">
                <a:solidFill>
                  <a:srgbClr val="622422"/>
                </a:solidFill>
                <a:latin typeface="Calibri"/>
                <a:cs typeface="Calibri"/>
              </a:rPr>
              <a:t>/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15384" y="978409"/>
            <a:ext cx="1143000" cy="7685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28947" y="1777494"/>
            <a:ext cx="195072" cy="591311"/>
          </a:xfrm>
          <a:custGeom>
            <a:avLst/>
            <a:gdLst/>
            <a:ahLst/>
            <a:cxnLst/>
            <a:rect l="l" t="t" r="r" b="b"/>
            <a:pathLst>
              <a:path w="195072" h="591311">
                <a:moveTo>
                  <a:pt x="195072" y="591311"/>
                </a:moveTo>
                <a:lnTo>
                  <a:pt x="195072" y="0"/>
                </a:lnTo>
                <a:lnTo>
                  <a:pt x="0" y="0"/>
                </a:lnTo>
                <a:lnTo>
                  <a:pt x="0" y="591311"/>
                </a:lnTo>
                <a:lnTo>
                  <a:pt x="195072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28947" y="2563878"/>
            <a:ext cx="195072" cy="591311"/>
          </a:xfrm>
          <a:custGeom>
            <a:avLst/>
            <a:gdLst/>
            <a:ahLst/>
            <a:cxnLst/>
            <a:rect l="l" t="t" r="r" b="b"/>
            <a:pathLst>
              <a:path w="195072" h="591311">
                <a:moveTo>
                  <a:pt x="195072" y="591311"/>
                </a:moveTo>
                <a:lnTo>
                  <a:pt x="195072" y="0"/>
                </a:lnTo>
                <a:lnTo>
                  <a:pt x="0" y="0"/>
                </a:lnTo>
                <a:lnTo>
                  <a:pt x="0" y="591311"/>
                </a:lnTo>
                <a:lnTo>
                  <a:pt x="195072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46652" y="3350259"/>
            <a:ext cx="277368" cy="591312"/>
          </a:xfrm>
          <a:custGeom>
            <a:avLst/>
            <a:gdLst/>
            <a:ahLst/>
            <a:cxnLst/>
            <a:rect l="l" t="t" r="r" b="b"/>
            <a:pathLst>
              <a:path w="277368" h="591312">
                <a:moveTo>
                  <a:pt x="277368" y="591312"/>
                </a:moveTo>
                <a:lnTo>
                  <a:pt x="277368" y="0"/>
                </a:lnTo>
                <a:lnTo>
                  <a:pt x="0" y="0"/>
                </a:lnTo>
                <a:lnTo>
                  <a:pt x="0" y="591312"/>
                </a:lnTo>
                <a:lnTo>
                  <a:pt x="277368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46652" y="4136646"/>
            <a:ext cx="277368" cy="591311"/>
          </a:xfrm>
          <a:custGeom>
            <a:avLst/>
            <a:gdLst/>
            <a:ahLst/>
            <a:cxnLst/>
            <a:rect l="l" t="t" r="r" b="b"/>
            <a:pathLst>
              <a:path w="277368" h="591311">
                <a:moveTo>
                  <a:pt x="277368" y="591311"/>
                </a:moveTo>
                <a:lnTo>
                  <a:pt x="277368" y="0"/>
                </a:lnTo>
                <a:lnTo>
                  <a:pt x="0" y="0"/>
                </a:lnTo>
                <a:lnTo>
                  <a:pt x="0" y="591311"/>
                </a:lnTo>
                <a:lnTo>
                  <a:pt x="277368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16171" y="4923028"/>
            <a:ext cx="307848" cy="591312"/>
          </a:xfrm>
          <a:custGeom>
            <a:avLst/>
            <a:gdLst/>
            <a:ahLst/>
            <a:cxnLst/>
            <a:rect l="l" t="t" r="r" b="b"/>
            <a:pathLst>
              <a:path w="307848" h="591312">
                <a:moveTo>
                  <a:pt x="307848" y="591312"/>
                </a:moveTo>
                <a:lnTo>
                  <a:pt x="307848" y="0"/>
                </a:lnTo>
                <a:lnTo>
                  <a:pt x="0" y="0"/>
                </a:lnTo>
                <a:lnTo>
                  <a:pt x="0" y="591312"/>
                </a:lnTo>
                <a:lnTo>
                  <a:pt x="307848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06444" y="5709413"/>
            <a:ext cx="417576" cy="588263"/>
          </a:xfrm>
          <a:custGeom>
            <a:avLst/>
            <a:gdLst/>
            <a:ahLst/>
            <a:cxnLst/>
            <a:rect l="l" t="t" r="r" b="b"/>
            <a:pathLst>
              <a:path w="417576" h="588263">
                <a:moveTo>
                  <a:pt x="417576" y="588263"/>
                </a:moveTo>
                <a:lnTo>
                  <a:pt x="417575" y="0"/>
                </a:lnTo>
                <a:lnTo>
                  <a:pt x="0" y="0"/>
                </a:lnTo>
                <a:lnTo>
                  <a:pt x="0" y="588263"/>
                </a:lnTo>
                <a:lnTo>
                  <a:pt x="417576" y="58826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24147" y="6492749"/>
            <a:ext cx="499872" cy="591311"/>
          </a:xfrm>
          <a:custGeom>
            <a:avLst/>
            <a:gdLst/>
            <a:ahLst/>
            <a:cxnLst/>
            <a:rect l="l" t="t" r="r" b="b"/>
            <a:pathLst>
              <a:path w="499872" h="591311">
                <a:moveTo>
                  <a:pt x="499872" y="591311"/>
                </a:moveTo>
                <a:lnTo>
                  <a:pt x="499872" y="0"/>
                </a:lnTo>
                <a:lnTo>
                  <a:pt x="0" y="0"/>
                </a:lnTo>
                <a:lnTo>
                  <a:pt x="0" y="591311"/>
                </a:lnTo>
                <a:lnTo>
                  <a:pt x="499872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11371" y="7279131"/>
            <a:ext cx="612648" cy="591312"/>
          </a:xfrm>
          <a:custGeom>
            <a:avLst/>
            <a:gdLst/>
            <a:ahLst/>
            <a:cxnLst/>
            <a:rect l="l" t="t" r="r" b="b"/>
            <a:pathLst>
              <a:path w="612648" h="591312">
                <a:moveTo>
                  <a:pt x="612648" y="591312"/>
                </a:moveTo>
                <a:lnTo>
                  <a:pt x="612648" y="0"/>
                </a:lnTo>
                <a:lnTo>
                  <a:pt x="0" y="0"/>
                </a:lnTo>
                <a:lnTo>
                  <a:pt x="0" y="591312"/>
                </a:lnTo>
                <a:lnTo>
                  <a:pt x="612648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66235" y="8065518"/>
            <a:ext cx="557784" cy="591311"/>
          </a:xfrm>
          <a:custGeom>
            <a:avLst/>
            <a:gdLst/>
            <a:ahLst/>
            <a:cxnLst/>
            <a:rect l="l" t="t" r="r" b="b"/>
            <a:pathLst>
              <a:path w="557784" h="591311">
                <a:moveTo>
                  <a:pt x="557784" y="591311"/>
                </a:moveTo>
                <a:lnTo>
                  <a:pt x="557784" y="0"/>
                </a:lnTo>
                <a:lnTo>
                  <a:pt x="0" y="0"/>
                </a:lnTo>
                <a:lnTo>
                  <a:pt x="0" y="591311"/>
                </a:lnTo>
                <a:lnTo>
                  <a:pt x="557784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223003" y="894588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704081" y="1206246"/>
            <a:ext cx="4565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100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26104" y="19926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12642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70858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42537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42537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01390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31919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90137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931160" y="19926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31160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89377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89377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75024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819527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77743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22625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88798" y="1143204"/>
            <a:ext cx="2017395" cy="300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0" marR="12700" indent="-292735">
              <a:lnSpc>
                <a:spcPts val="115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ce 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and</a:t>
            </a:r>
            <a:r>
              <a:rPr sz="1000" spc="0" dirty="0" smtClean="0">
                <a:latin typeface="Arial"/>
                <a:cs typeface="Arial"/>
              </a:rPr>
              <a:t>e a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1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u</a:t>
            </a:r>
            <a:r>
              <a:rPr sz="1000" spc="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gen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64513" y="1992632"/>
            <a:ext cx="12388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Q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5" dirty="0" smtClean="0">
                <a:latin typeface="Arial"/>
                <a:cs typeface="Arial"/>
              </a:rPr>
              <a:t>e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n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t</a:t>
            </a:r>
            <a:r>
              <a:rPr sz="1000" spc="0" dirty="0" smtClean="0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51282" y="2779016"/>
            <a:ext cx="19653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Yo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5" dirty="0" smtClean="0">
                <a:latin typeface="Arial"/>
                <a:cs typeface="Arial"/>
              </a:rPr>
              <a:t>é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ra</a:t>
            </a:r>
            <a:r>
              <a:rPr sz="1000" spc="5" dirty="0" smtClean="0">
                <a:latin typeface="Arial"/>
                <a:cs typeface="Arial"/>
              </a:rPr>
              <a:t> M</a:t>
            </a:r>
            <a:r>
              <a:rPr sz="1000" spc="-5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548508" y="3565398"/>
            <a:ext cx="7581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s</a:t>
            </a:r>
            <a:r>
              <a:rPr sz="1000" spc="-6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tú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58163" y="4351784"/>
            <a:ext cx="12515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T</a:t>
            </a:r>
            <a:r>
              <a:rPr sz="1000" spc="5" dirty="0" smtClean="0">
                <a:latin typeface="Arial"/>
                <a:cs typeface="Arial"/>
              </a:rPr>
              <a:t>ú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á</a:t>
            </a:r>
            <a:r>
              <a:rPr sz="1000" spc="5" dirty="0" smtClean="0">
                <a:latin typeface="Arial"/>
                <a:cs typeface="Arial"/>
              </a:rPr>
              <a:t>s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113914" y="5138166"/>
            <a:ext cx="11925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257427" y="5924552"/>
            <a:ext cx="10509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0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901698" y="6710934"/>
            <a:ext cx="14071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308608" y="7497318"/>
            <a:ext cx="20002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El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dade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á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756418" y="1728598"/>
            <a:ext cx="285115" cy="10534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40" dirty="0" smtClean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ont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rrey</a:t>
            </a:r>
            <a:endParaRPr sz="18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408572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836818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7E7E7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286252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08813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5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643250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2679954" y="8283704"/>
            <a:ext cx="6286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9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750057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75786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11419" y="5350510"/>
            <a:ext cx="573405" cy="357314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457200">
              <a:lnSpc>
                <a:spcPct val="100000"/>
              </a:lnSpc>
            </a:pPr>
            <a:r>
              <a:rPr sz="1800" spc="5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55" dirty="0" smtClean="0">
                <a:solidFill>
                  <a:srgbClr val="622422"/>
                </a:solidFill>
                <a:latin typeface="Calibri"/>
                <a:cs typeface="Calibri"/>
              </a:rPr>
              <a:t>/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57115" y="978409"/>
            <a:ext cx="1001268" cy="7685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2035" y="991148"/>
            <a:ext cx="0" cy="591273"/>
          </a:xfrm>
          <a:custGeom>
            <a:avLst/>
            <a:gdLst/>
            <a:ahLst/>
            <a:cxnLst/>
            <a:rect l="l" t="t" r="r" b="b"/>
            <a:pathLst>
              <a:path h="591273">
                <a:moveTo>
                  <a:pt x="0" y="0"/>
                </a:moveTo>
                <a:lnTo>
                  <a:pt x="0" y="591273"/>
                </a:lnTo>
              </a:path>
            </a:pathLst>
          </a:custGeom>
          <a:ln w="25653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11246" y="1777494"/>
            <a:ext cx="252983" cy="591311"/>
          </a:xfrm>
          <a:custGeom>
            <a:avLst/>
            <a:gdLst/>
            <a:ahLst/>
            <a:cxnLst/>
            <a:rect l="l" t="t" r="r" b="b"/>
            <a:pathLst>
              <a:path w="252983" h="591311">
                <a:moveTo>
                  <a:pt x="252983" y="591311"/>
                </a:moveTo>
                <a:lnTo>
                  <a:pt x="252983" y="0"/>
                </a:lnTo>
                <a:lnTo>
                  <a:pt x="0" y="0"/>
                </a:lnTo>
                <a:lnTo>
                  <a:pt x="0" y="591311"/>
                </a:lnTo>
                <a:lnTo>
                  <a:pt x="252983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11246" y="2563878"/>
            <a:ext cx="252983" cy="591311"/>
          </a:xfrm>
          <a:custGeom>
            <a:avLst/>
            <a:gdLst/>
            <a:ahLst/>
            <a:cxnLst/>
            <a:rect l="l" t="t" r="r" b="b"/>
            <a:pathLst>
              <a:path w="252983" h="591311">
                <a:moveTo>
                  <a:pt x="252983" y="591311"/>
                </a:moveTo>
                <a:lnTo>
                  <a:pt x="252983" y="0"/>
                </a:lnTo>
                <a:lnTo>
                  <a:pt x="0" y="0"/>
                </a:lnTo>
                <a:lnTo>
                  <a:pt x="0" y="591311"/>
                </a:lnTo>
                <a:lnTo>
                  <a:pt x="252983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86278" y="3350259"/>
            <a:ext cx="377951" cy="591312"/>
          </a:xfrm>
          <a:custGeom>
            <a:avLst/>
            <a:gdLst/>
            <a:ahLst/>
            <a:cxnLst/>
            <a:rect l="l" t="t" r="r" b="b"/>
            <a:pathLst>
              <a:path w="377951" h="591312">
                <a:moveTo>
                  <a:pt x="377951" y="591312"/>
                </a:moveTo>
                <a:lnTo>
                  <a:pt x="377951" y="0"/>
                </a:lnTo>
                <a:lnTo>
                  <a:pt x="0" y="0"/>
                </a:lnTo>
                <a:lnTo>
                  <a:pt x="0" y="591312"/>
                </a:lnTo>
                <a:lnTo>
                  <a:pt x="377951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10661" y="4136646"/>
            <a:ext cx="353567" cy="591311"/>
          </a:xfrm>
          <a:custGeom>
            <a:avLst/>
            <a:gdLst/>
            <a:ahLst/>
            <a:cxnLst/>
            <a:rect l="l" t="t" r="r" b="b"/>
            <a:pathLst>
              <a:path w="353567" h="591311">
                <a:moveTo>
                  <a:pt x="353567" y="591311"/>
                </a:moveTo>
                <a:lnTo>
                  <a:pt x="353567" y="0"/>
                </a:lnTo>
                <a:lnTo>
                  <a:pt x="0" y="0"/>
                </a:lnTo>
                <a:lnTo>
                  <a:pt x="0" y="591311"/>
                </a:lnTo>
                <a:lnTo>
                  <a:pt x="353567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958846" y="4923028"/>
            <a:ext cx="405383" cy="591312"/>
          </a:xfrm>
          <a:custGeom>
            <a:avLst/>
            <a:gdLst/>
            <a:ahLst/>
            <a:cxnLst/>
            <a:rect l="l" t="t" r="r" b="b"/>
            <a:pathLst>
              <a:path w="405383" h="591312">
                <a:moveTo>
                  <a:pt x="405383" y="591312"/>
                </a:moveTo>
                <a:lnTo>
                  <a:pt x="405383" y="0"/>
                </a:lnTo>
                <a:lnTo>
                  <a:pt x="0" y="0"/>
                </a:lnTo>
                <a:lnTo>
                  <a:pt x="0" y="591312"/>
                </a:lnTo>
                <a:lnTo>
                  <a:pt x="405383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82644" y="5709413"/>
            <a:ext cx="481584" cy="588263"/>
          </a:xfrm>
          <a:custGeom>
            <a:avLst/>
            <a:gdLst/>
            <a:ahLst/>
            <a:cxnLst/>
            <a:rect l="l" t="t" r="r" b="b"/>
            <a:pathLst>
              <a:path w="481584" h="588263">
                <a:moveTo>
                  <a:pt x="481584" y="588263"/>
                </a:moveTo>
                <a:lnTo>
                  <a:pt x="481583" y="0"/>
                </a:lnTo>
                <a:lnTo>
                  <a:pt x="0" y="0"/>
                </a:lnTo>
                <a:lnTo>
                  <a:pt x="0" y="588263"/>
                </a:lnTo>
                <a:lnTo>
                  <a:pt x="481584" y="58826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82645" y="6492749"/>
            <a:ext cx="481583" cy="591311"/>
          </a:xfrm>
          <a:custGeom>
            <a:avLst/>
            <a:gdLst/>
            <a:ahLst/>
            <a:cxnLst/>
            <a:rect l="l" t="t" r="r" b="b"/>
            <a:pathLst>
              <a:path w="481583" h="591311">
                <a:moveTo>
                  <a:pt x="481583" y="591311"/>
                </a:moveTo>
                <a:lnTo>
                  <a:pt x="481583" y="0"/>
                </a:lnTo>
                <a:lnTo>
                  <a:pt x="0" y="0"/>
                </a:lnTo>
                <a:lnTo>
                  <a:pt x="0" y="591311"/>
                </a:lnTo>
                <a:lnTo>
                  <a:pt x="481583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58261" y="7279131"/>
            <a:ext cx="505967" cy="591312"/>
          </a:xfrm>
          <a:custGeom>
            <a:avLst/>
            <a:gdLst/>
            <a:ahLst/>
            <a:cxnLst/>
            <a:rect l="l" t="t" r="r" b="b"/>
            <a:pathLst>
              <a:path w="505967" h="591312">
                <a:moveTo>
                  <a:pt x="505967" y="591312"/>
                </a:moveTo>
                <a:lnTo>
                  <a:pt x="505967" y="0"/>
                </a:lnTo>
                <a:lnTo>
                  <a:pt x="0" y="0"/>
                </a:lnTo>
                <a:lnTo>
                  <a:pt x="0" y="591312"/>
                </a:lnTo>
                <a:lnTo>
                  <a:pt x="505967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29661" y="8065518"/>
            <a:ext cx="734567" cy="591311"/>
          </a:xfrm>
          <a:custGeom>
            <a:avLst/>
            <a:gdLst/>
            <a:ahLst/>
            <a:cxnLst/>
            <a:rect l="l" t="t" r="r" b="b"/>
            <a:pathLst>
              <a:path w="734567" h="591311">
                <a:moveTo>
                  <a:pt x="734567" y="591311"/>
                </a:moveTo>
                <a:lnTo>
                  <a:pt x="734567" y="0"/>
                </a:lnTo>
                <a:lnTo>
                  <a:pt x="0" y="0"/>
                </a:lnTo>
                <a:lnTo>
                  <a:pt x="0" y="591311"/>
                </a:lnTo>
                <a:lnTo>
                  <a:pt x="734567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66259" y="894588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778504" y="1206246"/>
            <a:ext cx="3879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98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64204" y="19926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51630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88004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75430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75430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24504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24504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24504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194177" y="1206246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43555" y="19926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43555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80181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92628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967100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29255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29255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16809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88798" y="1143204"/>
            <a:ext cx="2017395" cy="300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0" marR="12700" indent="-292735">
              <a:lnSpc>
                <a:spcPts val="115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ce 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and</a:t>
            </a:r>
            <a:r>
              <a:rPr sz="1000" spc="0" dirty="0" smtClean="0">
                <a:latin typeface="Arial"/>
                <a:cs typeface="Arial"/>
              </a:rPr>
              <a:t>e a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1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u</a:t>
            </a:r>
            <a:r>
              <a:rPr sz="1000" spc="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gen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113914" y="1992632"/>
            <a:ext cx="11925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5" dirty="0" smtClean="0">
                <a:latin typeface="Arial"/>
                <a:cs typeface="Arial"/>
              </a:rPr>
              <a:t>n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64513" y="2779016"/>
            <a:ext cx="12388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Q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5" dirty="0" smtClean="0">
                <a:latin typeface="Arial"/>
                <a:cs typeface="Arial"/>
              </a:rPr>
              <a:t>e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n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t</a:t>
            </a:r>
            <a:r>
              <a:rPr sz="1000" spc="0" dirty="0" smtClean="0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901698" y="3565398"/>
            <a:ext cx="14071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351282" y="4351784"/>
            <a:ext cx="19653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Yo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5" dirty="0" smtClean="0">
                <a:latin typeface="Arial"/>
                <a:cs typeface="Arial"/>
              </a:rPr>
              <a:t>é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ra</a:t>
            </a:r>
            <a:r>
              <a:rPr sz="1000" spc="5" dirty="0" smtClean="0">
                <a:latin typeface="Arial"/>
                <a:cs typeface="Arial"/>
              </a:rPr>
              <a:t> M</a:t>
            </a:r>
            <a:r>
              <a:rPr sz="1000" spc="-5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48510" y="5138166"/>
            <a:ext cx="7575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ú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058163" y="5924552"/>
            <a:ext cx="12515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ú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á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257427" y="6710934"/>
            <a:ext cx="10509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0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679954" y="7497318"/>
            <a:ext cx="6286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9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56418" y="1654555"/>
            <a:ext cx="285115" cy="1275080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 smtClean="0">
                <a:solidFill>
                  <a:srgbClr val="7E7E7E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uada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l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j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51574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979693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7E7E7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429127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5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786125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1308608" y="8283704"/>
            <a:ext cx="20002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El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dade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á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802762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397757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11419" y="5350510"/>
            <a:ext cx="573405" cy="357314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457200">
              <a:lnSpc>
                <a:spcPct val="100000"/>
              </a:lnSpc>
            </a:pPr>
            <a:r>
              <a:rPr sz="1800" spc="5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55" dirty="0" smtClean="0">
                <a:solidFill>
                  <a:srgbClr val="622422"/>
                </a:solidFill>
                <a:latin typeface="Calibri"/>
                <a:cs typeface="Calibri"/>
              </a:rPr>
              <a:t>/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57115" y="978409"/>
            <a:ext cx="1001268" cy="7685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3559" y="991148"/>
            <a:ext cx="0" cy="591273"/>
          </a:xfrm>
          <a:custGeom>
            <a:avLst/>
            <a:gdLst/>
            <a:ahLst/>
            <a:cxnLst/>
            <a:rect l="l" t="t" r="r" b="b"/>
            <a:pathLst>
              <a:path h="591273">
                <a:moveTo>
                  <a:pt x="0" y="0"/>
                </a:moveTo>
                <a:lnTo>
                  <a:pt x="0" y="591273"/>
                </a:lnTo>
              </a:path>
            </a:pathLst>
          </a:custGeom>
          <a:ln w="22606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02102" y="1777494"/>
            <a:ext cx="262127" cy="591311"/>
          </a:xfrm>
          <a:custGeom>
            <a:avLst/>
            <a:gdLst/>
            <a:ahLst/>
            <a:cxnLst/>
            <a:rect l="l" t="t" r="r" b="b"/>
            <a:pathLst>
              <a:path w="262127" h="591311">
                <a:moveTo>
                  <a:pt x="262127" y="591311"/>
                </a:moveTo>
                <a:lnTo>
                  <a:pt x="262127" y="0"/>
                </a:lnTo>
                <a:lnTo>
                  <a:pt x="0" y="0"/>
                </a:lnTo>
                <a:lnTo>
                  <a:pt x="0" y="591311"/>
                </a:lnTo>
                <a:lnTo>
                  <a:pt x="262127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83228" y="2563878"/>
            <a:ext cx="381000" cy="591311"/>
          </a:xfrm>
          <a:custGeom>
            <a:avLst/>
            <a:gdLst/>
            <a:ahLst/>
            <a:cxnLst/>
            <a:rect l="l" t="t" r="r" b="b"/>
            <a:pathLst>
              <a:path w="381000" h="591311">
                <a:moveTo>
                  <a:pt x="381000" y="591311"/>
                </a:moveTo>
                <a:lnTo>
                  <a:pt x="381000" y="0"/>
                </a:lnTo>
                <a:lnTo>
                  <a:pt x="0" y="0"/>
                </a:lnTo>
                <a:lnTo>
                  <a:pt x="0" y="591311"/>
                </a:lnTo>
                <a:lnTo>
                  <a:pt x="381000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13123" y="3350259"/>
            <a:ext cx="451103" cy="591312"/>
          </a:xfrm>
          <a:custGeom>
            <a:avLst/>
            <a:gdLst/>
            <a:ahLst/>
            <a:cxnLst/>
            <a:rect l="l" t="t" r="r" b="b"/>
            <a:pathLst>
              <a:path w="451103" h="591312">
                <a:moveTo>
                  <a:pt x="451103" y="591312"/>
                </a:moveTo>
                <a:lnTo>
                  <a:pt x="451103" y="0"/>
                </a:lnTo>
                <a:lnTo>
                  <a:pt x="0" y="0"/>
                </a:lnTo>
                <a:lnTo>
                  <a:pt x="0" y="591312"/>
                </a:lnTo>
                <a:lnTo>
                  <a:pt x="451103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34461" y="4136646"/>
            <a:ext cx="429767" cy="591311"/>
          </a:xfrm>
          <a:custGeom>
            <a:avLst/>
            <a:gdLst/>
            <a:ahLst/>
            <a:cxnLst/>
            <a:rect l="l" t="t" r="r" b="b"/>
            <a:pathLst>
              <a:path w="429767" h="591311">
                <a:moveTo>
                  <a:pt x="429767" y="591311"/>
                </a:moveTo>
                <a:lnTo>
                  <a:pt x="429767" y="0"/>
                </a:lnTo>
                <a:lnTo>
                  <a:pt x="0" y="0"/>
                </a:lnTo>
                <a:lnTo>
                  <a:pt x="0" y="591311"/>
                </a:lnTo>
                <a:lnTo>
                  <a:pt x="429767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64355" y="4923028"/>
            <a:ext cx="499872" cy="591312"/>
          </a:xfrm>
          <a:custGeom>
            <a:avLst/>
            <a:gdLst/>
            <a:ahLst/>
            <a:cxnLst/>
            <a:rect l="l" t="t" r="r" b="b"/>
            <a:pathLst>
              <a:path w="499872" h="591312">
                <a:moveTo>
                  <a:pt x="499872" y="591312"/>
                </a:moveTo>
                <a:lnTo>
                  <a:pt x="499872" y="0"/>
                </a:lnTo>
                <a:lnTo>
                  <a:pt x="0" y="0"/>
                </a:lnTo>
                <a:lnTo>
                  <a:pt x="0" y="591312"/>
                </a:lnTo>
                <a:lnTo>
                  <a:pt x="499872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69867" y="5709413"/>
            <a:ext cx="594360" cy="588263"/>
          </a:xfrm>
          <a:custGeom>
            <a:avLst/>
            <a:gdLst/>
            <a:ahLst/>
            <a:cxnLst/>
            <a:rect l="l" t="t" r="r" b="b"/>
            <a:pathLst>
              <a:path w="594360" h="588263">
                <a:moveTo>
                  <a:pt x="594360" y="588263"/>
                </a:moveTo>
                <a:lnTo>
                  <a:pt x="594360" y="0"/>
                </a:lnTo>
                <a:lnTo>
                  <a:pt x="0" y="0"/>
                </a:lnTo>
                <a:lnTo>
                  <a:pt x="0" y="588263"/>
                </a:lnTo>
                <a:lnTo>
                  <a:pt x="594360" y="58826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96715" y="6492749"/>
            <a:ext cx="667512" cy="591311"/>
          </a:xfrm>
          <a:custGeom>
            <a:avLst/>
            <a:gdLst/>
            <a:ahLst/>
            <a:cxnLst/>
            <a:rect l="l" t="t" r="r" b="b"/>
            <a:pathLst>
              <a:path w="667512" h="591311">
                <a:moveTo>
                  <a:pt x="667512" y="591311"/>
                </a:moveTo>
                <a:lnTo>
                  <a:pt x="667512" y="0"/>
                </a:lnTo>
                <a:lnTo>
                  <a:pt x="0" y="0"/>
                </a:lnTo>
                <a:lnTo>
                  <a:pt x="0" y="591311"/>
                </a:lnTo>
                <a:lnTo>
                  <a:pt x="667512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2228" y="7279131"/>
            <a:ext cx="762000" cy="591312"/>
          </a:xfrm>
          <a:custGeom>
            <a:avLst/>
            <a:gdLst/>
            <a:ahLst/>
            <a:cxnLst/>
            <a:rect l="l" t="t" r="r" b="b"/>
            <a:pathLst>
              <a:path w="762000" h="591312">
                <a:moveTo>
                  <a:pt x="762000" y="591312"/>
                </a:moveTo>
                <a:lnTo>
                  <a:pt x="762000" y="0"/>
                </a:lnTo>
                <a:lnTo>
                  <a:pt x="0" y="0"/>
                </a:lnTo>
                <a:lnTo>
                  <a:pt x="0" y="591312"/>
                </a:lnTo>
                <a:lnTo>
                  <a:pt x="762000" y="591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507740" y="8065518"/>
            <a:ext cx="856488" cy="591311"/>
          </a:xfrm>
          <a:custGeom>
            <a:avLst/>
            <a:gdLst/>
            <a:ahLst/>
            <a:cxnLst/>
            <a:rect l="l" t="t" r="r" b="b"/>
            <a:pathLst>
              <a:path w="856488" h="591311">
                <a:moveTo>
                  <a:pt x="856488" y="591311"/>
                </a:moveTo>
                <a:lnTo>
                  <a:pt x="856488" y="0"/>
                </a:lnTo>
                <a:lnTo>
                  <a:pt x="0" y="0"/>
                </a:lnTo>
                <a:lnTo>
                  <a:pt x="0" y="591311"/>
                </a:lnTo>
                <a:lnTo>
                  <a:pt x="856488" y="591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66259" y="894588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194809" y="1206246"/>
            <a:ext cx="9588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584835" algn="l"/>
              </a:tabLst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	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88004" y="19926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40124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28186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16374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56940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32555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09061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48990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38346" y="199263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78911" y="27790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43605" y="35653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55543" y="43517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919222" y="51381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71723" y="59245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836291" y="671093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788411" y="74973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288798" y="1143204"/>
            <a:ext cx="2017395" cy="300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0" marR="12700" indent="-292735">
              <a:lnSpc>
                <a:spcPts val="115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ce 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and</a:t>
            </a:r>
            <a:r>
              <a:rPr sz="1000" spc="0" dirty="0" smtClean="0">
                <a:latin typeface="Arial"/>
                <a:cs typeface="Arial"/>
              </a:rPr>
              <a:t>e a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1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 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u</a:t>
            </a:r>
            <a:r>
              <a:rPr sz="1000" spc="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gen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64513" y="1992632"/>
            <a:ext cx="12388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Q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5" dirty="0" smtClean="0">
                <a:latin typeface="Arial"/>
                <a:cs typeface="Arial"/>
              </a:rPr>
              <a:t>e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n</a:t>
            </a:r>
            <a:r>
              <a:rPr sz="1000" spc="-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t</a:t>
            </a:r>
            <a:r>
              <a:rPr sz="1000" spc="0" dirty="0" smtClean="0"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548508" y="2779016"/>
            <a:ext cx="7581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s</a:t>
            </a:r>
            <a:r>
              <a:rPr sz="1000" spc="-65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tú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58163" y="3565398"/>
            <a:ext cx="125158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T</a:t>
            </a:r>
            <a:r>
              <a:rPr sz="1000" spc="5" dirty="0" smtClean="0">
                <a:latin typeface="Arial"/>
                <a:cs typeface="Arial"/>
              </a:rPr>
              <a:t>ú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ha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á</a:t>
            </a:r>
            <a:r>
              <a:rPr sz="1000" spc="5" dirty="0" smtClean="0">
                <a:latin typeface="Arial"/>
                <a:cs typeface="Arial"/>
              </a:rPr>
              <a:t>s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5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51282" y="4351784"/>
            <a:ext cx="19653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Yo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de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5" dirty="0" smtClean="0">
                <a:latin typeface="Arial"/>
                <a:cs typeface="Arial"/>
              </a:rPr>
              <a:t>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5" dirty="0" smtClean="0">
                <a:latin typeface="Arial"/>
                <a:cs typeface="Arial"/>
              </a:rPr>
              <a:t>é </a:t>
            </a:r>
            <a:r>
              <a:rPr sz="1000" spc="-5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5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20" dirty="0" smtClean="0">
                <a:latin typeface="Arial"/>
                <a:cs typeface="Arial"/>
              </a:rPr>
              <a:t> </a:t>
            </a:r>
            <a:r>
              <a:rPr sz="1000" spc="-5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ra</a:t>
            </a:r>
            <a:r>
              <a:rPr sz="1000" spc="5" dirty="0" smtClean="0">
                <a:latin typeface="Arial"/>
                <a:cs typeface="Arial"/>
              </a:rPr>
              <a:t> M</a:t>
            </a:r>
            <a:r>
              <a:rPr sz="1000" spc="-5" dirty="0" smtClean="0">
                <a:latin typeface="Arial"/>
                <a:cs typeface="Arial"/>
              </a:rPr>
              <a:t>é</a:t>
            </a:r>
            <a:r>
              <a:rPr sz="1000" spc="25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257427" y="5138166"/>
            <a:ext cx="10509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s</a:t>
            </a:r>
            <a:r>
              <a:rPr sz="1000" spc="-60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113914" y="5924552"/>
            <a:ext cx="11925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n 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901698" y="6710934"/>
            <a:ext cx="14071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é</a:t>
            </a:r>
            <a:r>
              <a:rPr sz="1000" spc="20" dirty="0" smtClean="0">
                <a:latin typeface="Arial"/>
                <a:cs typeface="Arial"/>
              </a:rPr>
              <a:t>x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co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308608" y="7497318"/>
            <a:ext cx="20002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El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dade</a:t>
            </a:r>
            <a:r>
              <a:rPr sz="1000" spc="0" dirty="0" smtClean="0">
                <a:latin typeface="Arial"/>
                <a:cs typeface="Arial"/>
              </a:rPr>
              <a:t>ro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á </a:t>
            </a:r>
            <a:r>
              <a:rPr sz="1000" spc="-10" dirty="0" smtClean="0">
                <a:latin typeface="Arial"/>
                <a:cs typeface="Arial"/>
              </a:rPr>
              <a:t>po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 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828104" y="1725296"/>
            <a:ext cx="285115" cy="3295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 smtClean="0">
                <a:solidFill>
                  <a:srgbClr val="7E7E7E"/>
                </a:solidFill>
                <a:latin typeface="Arial"/>
                <a:cs typeface="Arial"/>
              </a:rPr>
              <a:t>DF</a:t>
            </a:r>
            <a:endParaRPr sz="1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22821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51067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7E7E7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50050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953" y="51904"/>
                </a:moveTo>
                <a:lnTo>
                  <a:pt x="468086" y="45520"/>
                </a:lnTo>
                <a:lnTo>
                  <a:pt x="126" y="44069"/>
                </a:lnTo>
                <a:lnTo>
                  <a:pt x="0" y="56769"/>
                </a:lnTo>
                <a:lnTo>
                  <a:pt x="468048" y="58220"/>
                </a:lnTo>
                <a:lnTo>
                  <a:pt x="478953" y="51904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58293"/>
                </a:lnTo>
                <a:lnTo>
                  <a:pt x="468048" y="58220"/>
                </a:lnTo>
                <a:lnTo>
                  <a:pt x="408939" y="92456"/>
                </a:lnTo>
                <a:lnTo>
                  <a:pt x="407924" y="96266"/>
                </a:lnTo>
                <a:lnTo>
                  <a:pt x="411479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671" y="0"/>
                </a:lnTo>
                <a:lnTo>
                  <a:pt x="411734" y="1016"/>
                </a:lnTo>
                <a:lnTo>
                  <a:pt x="409955" y="4064"/>
                </a:lnTo>
                <a:lnTo>
                  <a:pt x="408177" y="6985"/>
                </a:lnTo>
                <a:lnTo>
                  <a:pt x="409193" y="10922"/>
                </a:lnTo>
                <a:lnTo>
                  <a:pt x="468048" y="45497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57403"/>
                </a:lnTo>
                <a:lnTo>
                  <a:pt x="478953" y="51904"/>
                </a:lnTo>
                <a:lnTo>
                  <a:pt x="46804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91489" y="58293"/>
                </a:moveTo>
                <a:lnTo>
                  <a:pt x="491489" y="45593"/>
                </a:lnTo>
                <a:lnTo>
                  <a:pt x="468086" y="45520"/>
                </a:lnTo>
                <a:lnTo>
                  <a:pt x="478953" y="51904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489" y="58293"/>
                </a:lnTo>
                <a:close/>
              </a:path>
              <a:path w="504063" h="103377">
                <a:moveTo>
                  <a:pt x="488314" y="57403"/>
                </a:moveTo>
                <a:lnTo>
                  <a:pt x="488314" y="46482"/>
                </a:lnTo>
                <a:lnTo>
                  <a:pt x="478953" y="51904"/>
                </a:lnTo>
                <a:lnTo>
                  <a:pt x="488314" y="57403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57627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138" y="7111"/>
                </a:moveTo>
                <a:lnTo>
                  <a:pt x="94361" y="4063"/>
                </a:lnTo>
                <a:lnTo>
                  <a:pt x="92710" y="1015"/>
                </a:lnTo>
                <a:lnTo>
                  <a:pt x="88773" y="0"/>
                </a:lnTo>
                <a:lnTo>
                  <a:pt x="0" y="51434"/>
                </a:lnTo>
                <a:lnTo>
                  <a:pt x="12573" y="58814"/>
                </a:lnTo>
                <a:lnTo>
                  <a:pt x="12573" y="45084"/>
                </a:lnTo>
                <a:lnTo>
                  <a:pt x="36014" y="45157"/>
                </a:lnTo>
                <a:lnTo>
                  <a:pt x="95123" y="10922"/>
                </a:lnTo>
                <a:lnTo>
                  <a:pt x="96138" y="7111"/>
                </a:lnTo>
                <a:close/>
              </a:path>
              <a:path w="504063" h="103377">
                <a:moveTo>
                  <a:pt x="36014" y="45157"/>
                </a:moveTo>
                <a:lnTo>
                  <a:pt x="12573" y="45084"/>
                </a:lnTo>
                <a:lnTo>
                  <a:pt x="12573" y="57784"/>
                </a:lnTo>
                <a:lnTo>
                  <a:pt x="15748" y="57794"/>
                </a:lnTo>
                <a:lnTo>
                  <a:pt x="15748" y="45974"/>
                </a:lnTo>
                <a:lnTo>
                  <a:pt x="25109" y="51473"/>
                </a:lnTo>
                <a:lnTo>
                  <a:pt x="36014" y="45157"/>
                </a:lnTo>
                <a:close/>
              </a:path>
              <a:path w="504063" h="103377">
                <a:moveTo>
                  <a:pt x="95885" y="96265"/>
                </a:moveTo>
                <a:lnTo>
                  <a:pt x="94869" y="92455"/>
                </a:lnTo>
                <a:lnTo>
                  <a:pt x="36014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5471" y="101600"/>
                </a:lnTo>
                <a:lnTo>
                  <a:pt x="88391" y="103377"/>
                </a:lnTo>
                <a:lnTo>
                  <a:pt x="92328" y="102361"/>
                </a:lnTo>
                <a:lnTo>
                  <a:pt x="95885" y="96265"/>
                </a:lnTo>
                <a:close/>
              </a:path>
              <a:path w="504063" h="103377">
                <a:moveTo>
                  <a:pt x="25109" y="51473"/>
                </a:moveTo>
                <a:lnTo>
                  <a:pt x="15748" y="45974"/>
                </a:lnTo>
                <a:lnTo>
                  <a:pt x="15748" y="56895"/>
                </a:lnTo>
                <a:lnTo>
                  <a:pt x="25109" y="51473"/>
                </a:lnTo>
                <a:close/>
              </a:path>
              <a:path w="504063" h="103377">
                <a:moveTo>
                  <a:pt x="35976" y="57857"/>
                </a:moveTo>
                <a:lnTo>
                  <a:pt x="25109" y="51473"/>
                </a:lnTo>
                <a:lnTo>
                  <a:pt x="15748" y="56895"/>
                </a:lnTo>
                <a:lnTo>
                  <a:pt x="15748" y="57794"/>
                </a:lnTo>
                <a:lnTo>
                  <a:pt x="35976" y="57857"/>
                </a:lnTo>
                <a:close/>
              </a:path>
              <a:path w="504063" h="103377">
                <a:moveTo>
                  <a:pt x="504063" y="46608"/>
                </a:moveTo>
                <a:lnTo>
                  <a:pt x="36014" y="45157"/>
                </a:lnTo>
                <a:lnTo>
                  <a:pt x="25109" y="51473"/>
                </a:lnTo>
                <a:lnTo>
                  <a:pt x="35976" y="57857"/>
                </a:lnTo>
                <a:lnTo>
                  <a:pt x="503936" y="59308"/>
                </a:lnTo>
                <a:lnTo>
                  <a:pt x="504063" y="466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2679954" y="8283704"/>
            <a:ext cx="6286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90" dirty="0" smtClean="0">
                <a:latin typeface="Arial"/>
                <a:cs typeface="Arial"/>
              </a:rPr>
              <a:t> 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j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740660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313303" y="82837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61688" y="557784"/>
            <a:ext cx="1060704" cy="78135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56227" y="569978"/>
            <a:ext cx="0" cy="213359"/>
          </a:xfrm>
          <a:custGeom>
            <a:avLst/>
            <a:gdLst/>
            <a:ahLst/>
            <a:cxnLst/>
            <a:rect l="l" t="t" r="r" b="b"/>
            <a:pathLst>
              <a:path h="213359">
                <a:moveTo>
                  <a:pt x="0" y="0"/>
                </a:moveTo>
                <a:lnTo>
                  <a:pt x="0" y="213359"/>
                </a:lnTo>
              </a:path>
            </a:pathLst>
          </a:custGeom>
          <a:ln w="34797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99254" y="853441"/>
            <a:ext cx="173736" cy="210311"/>
          </a:xfrm>
          <a:custGeom>
            <a:avLst/>
            <a:gdLst/>
            <a:ahLst/>
            <a:cxnLst/>
            <a:rect l="l" t="t" r="r" b="b"/>
            <a:pathLst>
              <a:path w="173736" h="210311">
                <a:moveTo>
                  <a:pt x="173736" y="210311"/>
                </a:moveTo>
                <a:lnTo>
                  <a:pt x="173736" y="0"/>
                </a:lnTo>
                <a:lnTo>
                  <a:pt x="0" y="0"/>
                </a:lnTo>
                <a:lnTo>
                  <a:pt x="0" y="210311"/>
                </a:lnTo>
                <a:lnTo>
                  <a:pt x="173736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41342" y="1133855"/>
            <a:ext cx="231648" cy="210312"/>
          </a:xfrm>
          <a:custGeom>
            <a:avLst/>
            <a:gdLst/>
            <a:ahLst/>
            <a:cxnLst/>
            <a:rect l="l" t="t" r="r" b="b"/>
            <a:pathLst>
              <a:path w="231648" h="210312">
                <a:moveTo>
                  <a:pt x="231648" y="210312"/>
                </a:moveTo>
                <a:lnTo>
                  <a:pt x="231648" y="0"/>
                </a:lnTo>
                <a:lnTo>
                  <a:pt x="0" y="0"/>
                </a:lnTo>
                <a:lnTo>
                  <a:pt x="0" y="210312"/>
                </a:lnTo>
                <a:lnTo>
                  <a:pt x="23164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65729" y="1414274"/>
            <a:ext cx="207263" cy="210311"/>
          </a:xfrm>
          <a:custGeom>
            <a:avLst/>
            <a:gdLst/>
            <a:ahLst/>
            <a:cxnLst/>
            <a:rect l="l" t="t" r="r" b="b"/>
            <a:pathLst>
              <a:path w="207263" h="210311">
                <a:moveTo>
                  <a:pt x="207263" y="210311"/>
                </a:moveTo>
                <a:lnTo>
                  <a:pt x="207263" y="0"/>
                </a:lnTo>
                <a:lnTo>
                  <a:pt x="0" y="0"/>
                </a:lnTo>
                <a:lnTo>
                  <a:pt x="0" y="210311"/>
                </a:lnTo>
                <a:lnTo>
                  <a:pt x="207263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95624" y="1694688"/>
            <a:ext cx="277367" cy="210312"/>
          </a:xfrm>
          <a:custGeom>
            <a:avLst/>
            <a:gdLst/>
            <a:ahLst/>
            <a:cxnLst/>
            <a:rect l="l" t="t" r="r" b="b"/>
            <a:pathLst>
              <a:path w="277367" h="210312">
                <a:moveTo>
                  <a:pt x="277367" y="210312"/>
                </a:moveTo>
                <a:lnTo>
                  <a:pt x="277367" y="0"/>
                </a:lnTo>
                <a:lnTo>
                  <a:pt x="0" y="0"/>
                </a:lnTo>
                <a:lnTo>
                  <a:pt x="0" y="210312"/>
                </a:lnTo>
                <a:lnTo>
                  <a:pt x="277367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56000" y="1975106"/>
            <a:ext cx="316991" cy="210311"/>
          </a:xfrm>
          <a:custGeom>
            <a:avLst/>
            <a:gdLst/>
            <a:ahLst/>
            <a:cxnLst/>
            <a:rect l="l" t="t" r="r" b="b"/>
            <a:pathLst>
              <a:path w="316991" h="210311">
                <a:moveTo>
                  <a:pt x="316991" y="210312"/>
                </a:moveTo>
                <a:lnTo>
                  <a:pt x="316991" y="0"/>
                </a:lnTo>
                <a:lnTo>
                  <a:pt x="0" y="0"/>
                </a:lnTo>
                <a:lnTo>
                  <a:pt x="0" y="210312"/>
                </a:lnTo>
                <a:lnTo>
                  <a:pt x="31699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37712" y="2255520"/>
            <a:ext cx="335279" cy="210312"/>
          </a:xfrm>
          <a:custGeom>
            <a:avLst/>
            <a:gdLst/>
            <a:ahLst/>
            <a:cxnLst/>
            <a:rect l="l" t="t" r="r" b="b"/>
            <a:pathLst>
              <a:path w="335279" h="210312">
                <a:moveTo>
                  <a:pt x="335279" y="210312"/>
                </a:moveTo>
                <a:lnTo>
                  <a:pt x="335279" y="0"/>
                </a:lnTo>
                <a:lnTo>
                  <a:pt x="0" y="0"/>
                </a:lnTo>
                <a:lnTo>
                  <a:pt x="0" y="210312"/>
                </a:lnTo>
                <a:lnTo>
                  <a:pt x="3352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01136" y="2535935"/>
            <a:ext cx="371855" cy="213360"/>
          </a:xfrm>
          <a:custGeom>
            <a:avLst/>
            <a:gdLst/>
            <a:ahLst/>
            <a:cxnLst/>
            <a:rect l="l" t="t" r="r" b="b"/>
            <a:pathLst>
              <a:path w="371855" h="213360">
                <a:moveTo>
                  <a:pt x="371855" y="213360"/>
                </a:moveTo>
                <a:lnTo>
                  <a:pt x="371855" y="0"/>
                </a:lnTo>
                <a:lnTo>
                  <a:pt x="0" y="0"/>
                </a:lnTo>
                <a:lnTo>
                  <a:pt x="0" y="213360"/>
                </a:lnTo>
                <a:lnTo>
                  <a:pt x="371855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5039" y="2816353"/>
            <a:ext cx="377951" cy="213359"/>
          </a:xfrm>
          <a:custGeom>
            <a:avLst/>
            <a:gdLst/>
            <a:ahLst/>
            <a:cxnLst/>
            <a:rect l="l" t="t" r="r" b="b"/>
            <a:pathLst>
              <a:path w="377951" h="213359">
                <a:moveTo>
                  <a:pt x="377951" y="213359"/>
                </a:moveTo>
                <a:lnTo>
                  <a:pt x="377951" y="0"/>
                </a:lnTo>
                <a:lnTo>
                  <a:pt x="0" y="0"/>
                </a:lnTo>
                <a:lnTo>
                  <a:pt x="0" y="213359"/>
                </a:lnTo>
                <a:lnTo>
                  <a:pt x="377951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34078" y="3096767"/>
            <a:ext cx="438912" cy="213360"/>
          </a:xfrm>
          <a:custGeom>
            <a:avLst/>
            <a:gdLst/>
            <a:ahLst/>
            <a:cxnLst/>
            <a:rect l="l" t="t" r="r" b="b"/>
            <a:pathLst>
              <a:path w="438912" h="213360">
                <a:moveTo>
                  <a:pt x="438912" y="213360"/>
                </a:moveTo>
                <a:lnTo>
                  <a:pt x="438912" y="0"/>
                </a:lnTo>
                <a:lnTo>
                  <a:pt x="0" y="0"/>
                </a:lnTo>
                <a:lnTo>
                  <a:pt x="0" y="213360"/>
                </a:lnTo>
                <a:lnTo>
                  <a:pt x="438912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915790" y="3380232"/>
            <a:ext cx="457200" cy="210312"/>
          </a:xfrm>
          <a:custGeom>
            <a:avLst/>
            <a:gdLst/>
            <a:ahLst/>
            <a:cxnLst/>
            <a:rect l="l" t="t" r="r" b="b"/>
            <a:pathLst>
              <a:path w="457200" h="210312">
                <a:moveTo>
                  <a:pt x="457200" y="210312"/>
                </a:moveTo>
                <a:lnTo>
                  <a:pt x="457200" y="0"/>
                </a:lnTo>
                <a:lnTo>
                  <a:pt x="0" y="0"/>
                </a:lnTo>
                <a:lnTo>
                  <a:pt x="0" y="210312"/>
                </a:lnTo>
                <a:lnTo>
                  <a:pt x="457200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82265" y="3660647"/>
            <a:ext cx="490727" cy="210312"/>
          </a:xfrm>
          <a:custGeom>
            <a:avLst/>
            <a:gdLst/>
            <a:ahLst/>
            <a:cxnLst/>
            <a:rect l="l" t="t" r="r" b="b"/>
            <a:pathLst>
              <a:path w="490727" h="210312">
                <a:moveTo>
                  <a:pt x="490727" y="210312"/>
                </a:moveTo>
                <a:lnTo>
                  <a:pt x="490727" y="0"/>
                </a:lnTo>
                <a:lnTo>
                  <a:pt x="0" y="0"/>
                </a:lnTo>
                <a:lnTo>
                  <a:pt x="0" y="210312"/>
                </a:lnTo>
                <a:lnTo>
                  <a:pt x="490727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48734" y="3941064"/>
            <a:ext cx="524255" cy="210312"/>
          </a:xfrm>
          <a:custGeom>
            <a:avLst/>
            <a:gdLst/>
            <a:ahLst/>
            <a:cxnLst/>
            <a:rect l="l" t="t" r="r" b="b"/>
            <a:pathLst>
              <a:path w="524255" h="210312">
                <a:moveTo>
                  <a:pt x="524255" y="210312"/>
                </a:moveTo>
                <a:lnTo>
                  <a:pt x="524255" y="0"/>
                </a:lnTo>
                <a:lnTo>
                  <a:pt x="0" y="0"/>
                </a:lnTo>
                <a:lnTo>
                  <a:pt x="0" y="210312"/>
                </a:lnTo>
                <a:lnTo>
                  <a:pt x="52425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54830" y="4221479"/>
            <a:ext cx="518160" cy="210312"/>
          </a:xfrm>
          <a:custGeom>
            <a:avLst/>
            <a:gdLst/>
            <a:ahLst/>
            <a:cxnLst/>
            <a:rect l="l" t="t" r="r" b="b"/>
            <a:pathLst>
              <a:path w="518160" h="210312">
                <a:moveTo>
                  <a:pt x="518160" y="210312"/>
                </a:moveTo>
                <a:lnTo>
                  <a:pt x="518160" y="0"/>
                </a:lnTo>
                <a:lnTo>
                  <a:pt x="0" y="0"/>
                </a:lnTo>
                <a:lnTo>
                  <a:pt x="0" y="210312"/>
                </a:lnTo>
                <a:lnTo>
                  <a:pt x="518160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21303" y="4501896"/>
            <a:ext cx="551688" cy="210312"/>
          </a:xfrm>
          <a:custGeom>
            <a:avLst/>
            <a:gdLst/>
            <a:ahLst/>
            <a:cxnLst/>
            <a:rect l="l" t="t" r="r" b="b"/>
            <a:pathLst>
              <a:path w="551688" h="210312">
                <a:moveTo>
                  <a:pt x="551688" y="210312"/>
                </a:moveTo>
                <a:lnTo>
                  <a:pt x="551688" y="0"/>
                </a:lnTo>
                <a:lnTo>
                  <a:pt x="0" y="0"/>
                </a:lnTo>
                <a:lnTo>
                  <a:pt x="0" y="210312"/>
                </a:lnTo>
                <a:lnTo>
                  <a:pt x="55168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769488" y="4782311"/>
            <a:ext cx="603503" cy="210312"/>
          </a:xfrm>
          <a:custGeom>
            <a:avLst/>
            <a:gdLst/>
            <a:ahLst/>
            <a:cxnLst/>
            <a:rect l="l" t="t" r="r" b="b"/>
            <a:pathLst>
              <a:path w="603503" h="210312">
                <a:moveTo>
                  <a:pt x="603503" y="210312"/>
                </a:moveTo>
                <a:lnTo>
                  <a:pt x="603503" y="0"/>
                </a:lnTo>
                <a:lnTo>
                  <a:pt x="0" y="0"/>
                </a:lnTo>
                <a:lnTo>
                  <a:pt x="0" y="210312"/>
                </a:lnTo>
                <a:lnTo>
                  <a:pt x="60350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51200" y="5062728"/>
            <a:ext cx="621791" cy="213360"/>
          </a:xfrm>
          <a:custGeom>
            <a:avLst/>
            <a:gdLst/>
            <a:ahLst/>
            <a:cxnLst/>
            <a:rect l="l" t="t" r="r" b="b"/>
            <a:pathLst>
              <a:path w="621791" h="213360">
                <a:moveTo>
                  <a:pt x="621791" y="213360"/>
                </a:moveTo>
                <a:lnTo>
                  <a:pt x="621791" y="0"/>
                </a:lnTo>
                <a:lnTo>
                  <a:pt x="0" y="0"/>
                </a:lnTo>
                <a:lnTo>
                  <a:pt x="0" y="213360"/>
                </a:lnTo>
                <a:lnTo>
                  <a:pt x="621791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56712" y="5343146"/>
            <a:ext cx="716279" cy="213359"/>
          </a:xfrm>
          <a:custGeom>
            <a:avLst/>
            <a:gdLst/>
            <a:ahLst/>
            <a:cxnLst/>
            <a:rect l="l" t="t" r="r" b="b"/>
            <a:pathLst>
              <a:path w="716279" h="213359">
                <a:moveTo>
                  <a:pt x="716279" y="213359"/>
                </a:moveTo>
                <a:lnTo>
                  <a:pt x="716279" y="0"/>
                </a:lnTo>
                <a:lnTo>
                  <a:pt x="0" y="0"/>
                </a:lnTo>
                <a:lnTo>
                  <a:pt x="0" y="213359"/>
                </a:lnTo>
                <a:lnTo>
                  <a:pt x="716279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08529" y="5626608"/>
            <a:ext cx="664463" cy="210312"/>
          </a:xfrm>
          <a:custGeom>
            <a:avLst/>
            <a:gdLst/>
            <a:ahLst/>
            <a:cxnLst/>
            <a:rect l="l" t="t" r="r" b="b"/>
            <a:pathLst>
              <a:path w="664463" h="210312">
                <a:moveTo>
                  <a:pt x="664463" y="210312"/>
                </a:moveTo>
                <a:lnTo>
                  <a:pt x="664463" y="0"/>
                </a:lnTo>
                <a:lnTo>
                  <a:pt x="0" y="0"/>
                </a:lnTo>
                <a:lnTo>
                  <a:pt x="0" y="210312"/>
                </a:lnTo>
                <a:lnTo>
                  <a:pt x="66446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23185" y="5907023"/>
            <a:ext cx="749807" cy="210312"/>
          </a:xfrm>
          <a:custGeom>
            <a:avLst/>
            <a:gdLst/>
            <a:ahLst/>
            <a:cxnLst/>
            <a:rect l="l" t="t" r="r" b="b"/>
            <a:pathLst>
              <a:path w="749807" h="210312">
                <a:moveTo>
                  <a:pt x="749807" y="210312"/>
                </a:moveTo>
                <a:lnTo>
                  <a:pt x="749807" y="0"/>
                </a:lnTo>
                <a:lnTo>
                  <a:pt x="0" y="0"/>
                </a:lnTo>
                <a:lnTo>
                  <a:pt x="0" y="210312"/>
                </a:lnTo>
                <a:lnTo>
                  <a:pt x="749807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586609" y="6187440"/>
            <a:ext cx="786383" cy="210312"/>
          </a:xfrm>
          <a:custGeom>
            <a:avLst/>
            <a:gdLst/>
            <a:ahLst/>
            <a:cxnLst/>
            <a:rect l="l" t="t" r="r" b="b"/>
            <a:pathLst>
              <a:path w="786383" h="210312">
                <a:moveTo>
                  <a:pt x="786383" y="210312"/>
                </a:moveTo>
                <a:lnTo>
                  <a:pt x="786383" y="0"/>
                </a:lnTo>
                <a:lnTo>
                  <a:pt x="0" y="0"/>
                </a:lnTo>
                <a:lnTo>
                  <a:pt x="0" y="210312"/>
                </a:lnTo>
                <a:lnTo>
                  <a:pt x="78638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586609" y="6467855"/>
            <a:ext cx="786383" cy="210312"/>
          </a:xfrm>
          <a:custGeom>
            <a:avLst/>
            <a:gdLst/>
            <a:ahLst/>
            <a:cxnLst/>
            <a:rect l="l" t="t" r="r" b="b"/>
            <a:pathLst>
              <a:path w="786383" h="210312">
                <a:moveTo>
                  <a:pt x="786383" y="210312"/>
                </a:moveTo>
                <a:lnTo>
                  <a:pt x="786383" y="0"/>
                </a:lnTo>
                <a:lnTo>
                  <a:pt x="0" y="0"/>
                </a:lnTo>
                <a:lnTo>
                  <a:pt x="0" y="210312"/>
                </a:lnTo>
                <a:lnTo>
                  <a:pt x="78638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595753" y="6748273"/>
            <a:ext cx="777239" cy="210311"/>
          </a:xfrm>
          <a:custGeom>
            <a:avLst/>
            <a:gdLst/>
            <a:ahLst/>
            <a:cxnLst/>
            <a:rect l="l" t="t" r="r" b="b"/>
            <a:pathLst>
              <a:path w="777239" h="210311">
                <a:moveTo>
                  <a:pt x="777239" y="210311"/>
                </a:moveTo>
                <a:lnTo>
                  <a:pt x="777239" y="0"/>
                </a:lnTo>
                <a:lnTo>
                  <a:pt x="0" y="0"/>
                </a:lnTo>
                <a:lnTo>
                  <a:pt x="0" y="210311"/>
                </a:lnTo>
                <a:lnTo>
                  <a:pt x="777239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04897" y="7028690"/>
            <a:ext cx="768095" cy="210311"/>
          </a:xfrm>
          <a:custGeom>
            <a:avLst/>
            <a:gdLst/>
            <a:ahLst/>
            <a:cxnLst/>
            <a:rect l="l" t="t" r="r" b="b"/>
            <a:pathLst>
              <a:path w="768095" h="210311">
                <a:moveTo>
                  <a:pt x="768095" y="210311"/>
                </a:moveTo>
                <a:lnTo>
                  <a:pt x="768095" y="0"/>
                </a:lnTo>
                <a:lnTo>
                  <a:pt x="0" y="0"/>
                </a:lnTo>
                <a:lnTo>
                  <a:pt x="0" y="210311"/>
                </a:lnTo>
                <a:lnTo>
                  <a:pt x="768095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571366" y="7309104"/>
            <a:ext cx="801624" cy="210312"/>
          </a:xfrm>
          <a:custGeom>
            <a:avLst/>
            <a:gdLst/>
            <a:ahLst/>
            <a:cxnLst/>
            <a:rect l="l" t="t" r="r" b="b"/>
            <a:pathLst>
              <a:path w="801624" h="210312">
                <a:moveTo>
                  <a:pt x="801624" y="210312"/>
                </a:moveTo>
                <a:lnTo>
                  <a:pt x="801624" y="0"/>
                </a:lnTo>
                <a:lnTo>
                  <a:pt x="0" y="0"/>
                </a:lnTo>
                <a:lnTo>
                  <a:pt x="0" y="210312"/>
                </a:lnTo>
                <a:lnTo>
                  <a:pt x="801624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501265" y="7589521"/>
            <a:ext cx="871727" cy="213359"/>
          </a:xfrm>
          <a:custGeom>
            <a:avLst/>
            <a:gdLst/>
            <a:ahLst/>
            <a:cxnLst/>
            <a:rect l="l" t="t" r="r" b="b"/>
            <a:pathLst>
              <a:path w="871727" h="213359">
                <a:moveTo>
                  <a:pt x="871727" y="213359"/>
                </a:moveTo>
                <a:lnTo>
                  <a:pt x="871727" y="0"/>
                </a:lnTo>
                <a:lnTo>
                  <a:pt x="0" y="0"/>
                </a:lnTo>
                <a:lnTo>
                  <a:pt x="0" y="213359"/>
                </a:lnTo>
                <a:lnTo>
                  <a:pt x="871727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422015" y="7869935"/>
            <a:ext cx="950976" cy="213360"/>
          </a:xfrm>
          <a:custGeom>
            <a:avLst/>
            <a:gdLst/>
            <a:ahLst/>
            <a:cxnLst/>
            <a:rect l="l" t="t" r="r" b="b"/>
            <a:pathLst>
              <a:path w="950976" h="213360">
                <a:moveTo>
                  <a:pt x="950976" y="213360"/>
                </a:moveTo>
                <a:lnTo>
                  <a:pt x="950976" y="0"/>
                </a:lnTo>
                <a:lnTo>
                  <a:pt x="0" y="0"/>
                </a:lnTo>
                <a:lnTo>
                  <a:pt x="0" y="213360"/>
                </a:lnTo>
                <a:lnTo>
                  <a:pt x="950976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397630" y="8153402"/>
            <a:ext cx="975360" cy="210311"/>
          </a:xfrm>
          <a:custGeom>
            <a:avLst/>
            <a:gdLst/>
            <a:ahLst/>
            <a:cxnLst/>
            <a:rect l="l" t="t" r="r" b="b"/>
            <a:pathLst>
              <a:path w="975360" h="210311">
                <a:moveTo>
                  <a:pt x="975360" y="210311"/>
                </a:moveTo>
                <a:lnTo>
                  <a:pt x="975360" y="0"/>
                </a:lnTo>
                <a:lnTo>
                  <a:pt x="0" y="0"/>
                </a:lnTo>
                <a:lnTo>
                  <a:pt x="0" y="210311"/>
                </a:lnTo>
                <a:lnTo>
                  <a:pt x="975360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72355" y="537972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804917" y="595986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35831" y="8770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705605" y="11577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692524" y="1438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666236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657727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49217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623563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601973" y="28430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588892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88892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54092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541648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541648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519931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502277" y="480898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49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498340" y="5089653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63290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454780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46272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419982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11473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402965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02965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161537" y="5959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091685" y="877013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98165" y="1157733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074669" y="1438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039872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018917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009773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992628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988689" y="28430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57956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949448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932303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915285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919222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902204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875915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867405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820161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45814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03143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785110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785110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789681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793618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988313" y="595986"/>
            <a:ext cx="1266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295527" y="877013"/>
            <a:ext cx="9620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pon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ab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760345" y="1157733"/>
            <a:ext cx="49593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pe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520444" y="1438404"/>
            <a:ext cx="173926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/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iudadan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420241" y="1719454"/>
            <a:ext cx="8375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773428" y="2000252"/>
            <a:ext cx="4870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766824" y="2281174"/>
            <a:ext cx="4933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590292" y="2561971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Hone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665602" y="2843022"/>
            <a:ext cx="59690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P</a:t>
            </a:r>
            <a:r>
              <a:rPr sz="1000" spc="10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511681" y="3123693"/>
            <a:ext cx="7461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Coope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901188" y="3404362"/>
            <a:ext cx="3587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636268" y="3685414"/>
            <a:ext cx="6254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593594" y="3966210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217547" y="4247136"/>
            <a:ext cx="104394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593975" y="4527932"/>
            <a:ext cx="6692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731135" y="4808984"/>
            <a:ext cx="5295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672335" y="5089653"/>
            <a:ext cx="5886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M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560702" y="5370322"/>
            <a:ext cx="70040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ua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013968" y="5651373"/>
            <a:ext cx="12452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Rend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c</a:t>
            </a:r>
            <a:r>
              <a:rPr sz="1000" spc="-10" dirty="0" smtClean="0">
                <a:latin typeface="Arial"/>
                <a:cs typeface="Arial"/>
              </a:rPr>
              <a:t>uen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692145" y="5932172"/>
            <a:ext cx="5689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Hu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701546" y="6213096"/>
            <a:ext cx="5568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896619" y="6493893"/>
            <a:ext cx="13646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Con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za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l 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ji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770377" y="6774944"/>
            <a:ext cx="48958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544572" y="7055613"/>
            <a:ext cx="71501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547637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975756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BEBEB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442519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6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82188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254421" y="5664454"/>
            <a:ext cx="573405" cy="34029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se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án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  <a:p>
            <a:pPr marL="138747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ch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2757299" y="7336284"/>
            <a:ext cx="504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tí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3776600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389884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084324" y="7617333"/>
            <a:ext cx="1771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Fe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742437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372738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2708277" y="7898132"/>
            <a:ext cx="5543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703067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4329431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2590292" y="8179056"/>
            <a:ext cx="6705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3690620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4312413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24831" y="32004"/>
            <a:ext cx="3441065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88060" marR="12700" indent="-975994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 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as ú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mas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59882" y="1170432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38290" y="1170432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34071" y="2508504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562090" y="2508504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8894" y="1513840"/>
            <a:ext cx="5715000" cy="13853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1754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1626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18411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15235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15107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11932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511803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08628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08500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005323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05196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02782" y="287629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20344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18691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17294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15642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13989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12338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11066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09415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707763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206110" y="2969641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665089" y="2969641"/>
            <a:ext cx="1778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5480" y="25016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63827" y="25659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662176" y="26113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160523" y="251841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658872" y="251841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655821" y="247053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71474" y="4326179"/>
            <a:ext cx="1186878" cy="531571"/>
          </a:xfrm>
          <a:custGeom>
            <a:avLst/>
            <a:gdLst/>
            <a:ahLst/>
            <a:cxnLst/>
            <a:rect l="l" t="t" r="r" b="b"/>
            <a:pathLst>
              <a:path w="1186878" h="531571">
                <a:moveTo>
                  <a:pt x="0" y="531571"/>
                </a:moveTo>
                <a:lnTo>
                  <a:pt x="1186878" y="531571"/>
                </a:lnTo>
                <a:lnTo>
                  <a:pt x="1186878" y="0"/>
                </a:lnTo>
                <a:lnTo>
                  <a:pt x="0" y="0"/>
                </a:lnTo>
                <a:lnTo>
                  <a:pt x="0" y="5315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71474" y="4857751"/>
            <a:ext cx="1186878" cy="540004"/>
          </a:xfrm>
          <a:custGeom>
            <a:avLst/>
            <a:gdLst/>
            <a:ahLst/>
            <a:cxnLst/>
            <a:rect l="l" t="t" r="r" b="b"/>
            <a:pathLst>
              <a:path w="1186878" h="540003">
                <a:moveTo>
                  <a:pt x="0" y="540004"/>
                </a:moveTo>
                <a:lnTo>
                  <a:pt x="1186878" y="540004"/>
                </a:lnTo>
                <a:lnTo>
                  <a:pt x="118687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71474" y="5397754"/>
            <a:ext cx="1186878" cy="540004"/>
          </a:xfrm>
          <a:custGeom>
            <a:avLst/>
            <a:gdLst/>
            <a:ahLst/>
            <a:cxnLst/>
            <a:rect l="l" t="t" r="r" b="b"/>
            <a:pathLst>
              <a:path w="1186878" h="540003">
                <a:moveTo>
                  <a:pt x="0" y="540004"/>
                </a:moveTo>
                <a:lnTo>
                  <a:pt x="1186878" y="540004"/>
                </a:lnTo>
                <a:lnTo>
                  <a:pt x="118687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019925" y="1355090"/>
            <a:ext cx="1180465" cy="1892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6.6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40"/>
              </a:spcBef>
            </a:pPr>
            <a:endParaRPr sz="550"/>
          </a:p>
          <a:p>
            <a:pPr marL="90170" algn="ctr">
              <a:lnSpc>
                <a:spcPts val="2345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</a:t>
            </a:r>
            <a:endParaRPr sz="2000">
              <a:latin typeface="Calibri"/>
              <a:cs typeface="Calibri"/>
            </a:endParaRPr>
          </a:p>
          <a:p>
            <a:pPr marL="97155" algn="ctr">
              <a:lnSpc>
                <a:spcPts val="108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4508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910196" y="1254253"/>
            <a:ext cx="13970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ón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157473" y="239191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117596" y="21724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615943" y="203162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114673" y="236080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613021" y="237998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7" name="object 47"/>
          <p:cNvGraphicFramePr>
            <a:graphicFrameLocks noGrp="1"/>
          </p:cNvGraphicFramePr>
          <p:nvPr/>
        </p:nvGraphicFramePr>
        <p:xfrm>
          <a:off x="565126" y="3779901"/>
          <a:ext cx="7929643" cy="21515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6840"/>
                <a:gridCol w="553085"/>
                <a:gridCol w="552957"/>
                <a:gridCol w="466597"/>
                <a:gridCol w="509778"/>
                <a:gridCol w="509777"/>
                <a:gridCol w="509777"/>
                <a:gridCol w="509777"/>
                <a:gridCol w="509778"/>
                <a:gridCol w="509777"/>
                <a:gridCol w="509777"/>
                <a:gridCol w="509778"/>
                <a:gridCol w="585470"/>
                <a:gridCol w="506475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31623">
                <a:tc>
                  <a:txBody>
                    <a:bodyPr/>
                    <a:lstStyle/>
                    <a:p>
                      <a:pPr marL="3003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,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61688" y="557784"/>
            <a:ext cx="1060704" cy="78135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60798" y="569978"/>
            <a:ext cx="0" cy="213359"/>
          </a:xfrm>
          <a:custGeom>
            <a:avLst/>
            <a:gdLst/>
            <a:ahLst/>
            <a:cxnLst/>
            <a:rect l="l" t="t" r="r" b="b"/>
            <a:pathLst>
              <a:path h="213359">
                <a:moveTo>
                  <a:pt x="0" y="0"/>
                </a:moveTo>
                <a:lnTo>
                  <a:pt x="0" y="213359"/>
                </a:lnTo>
              </a:path>
            </a:pathLst>
          </a:custGeom>
          <a:ln w="25653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47083" y="853441"/>
            <a:ext cx="0" cy="210311"/>
          </a:xfrm>
          <a:custGeom>
            <a:avLst/>
            <a:gdLst/>
            <a:ahLst/>
            <a:cxnLst/>
            <a:rect l="l" t="t" r="r" b="b"/>
            <a:pathLst>
              <a:path h="210311">
                <a:moveTo>
                  <a:pt x="0" y="0"/>
                </a:moveTo>
                <a:lnTo>
                  <a:pt x="0" y="210311"/>
                </a:lnTo>
              </a:path>
            </a:pathLst>
          </a:custGeom>
          <a:ln w="53085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72409" y="1133855"/>
            <a:ext cx="100583" cy="210312"/>
          </a:xfrm>
          <a:custGeom>
            <a:avLst/>
            <a:gdLst/>
            <a:ahLst/>
            <a:cxnLst/>
            <a:rect l="l" t="t" r="r" b="b"/>
            <a:pathLst>
              <a:path w="100583" h="210312">
                <a:moveTo>
                  <a:pt x="100583" y="210312"/>
                </a:moveTo>
                <a:lnTo>
                  <a:pt x="100583" y="0"/>
                </a:lnTo>
                <a:lnTo>
                  <a:pt x="0" y="0"/>
                </a:lnTo>
                <a:lnTo>
                  <a:pt x="0" y="210312"/>
                </a:lnTo>
                <a:lnTo>
                  <a:pt x="10058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44977" y="1414274"/>
            <a:ext cx="128015" cy="210311"/>
          </a:xfrm>
          <a:custGeom>
            <a:avLst/>
            <a:gdLst/>
            <a:ahLst/>
            <a:cxnLst/>
            <a:rect l="l" t="t" r="r" b="b"/>
            <a:pathLst>
              <a:path w="128015" h="210311">
                <a:moveTo>
                  <a:pt x="128015" y="210311"/>
                </a:moveTo>
                <a:lnTo>
                  <a:pt x="128015" y="0"/>
                </a:lnTo>
                <a:lnTo>
                  <a:pt x="0" y="0"/>
                </a:lnTo>
                <a:lnTo>
                  <a:pt x="0" y="210311"/>
                </a:lnTo>
                <a:lnTo>
                  <a:pt x="128015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93161" y="1694688"/>
            <a:ext cx="179831" cy="210312"/>
          </a:xfrm>
          <a:custGeom>
            <a:avLst/>
            <a:gdLst/>
            <a:ahLst/>
            <a:cxnLst/>
            <a:rect l="l" t="t" r="r" b="b"/>
            <a:pathLst>
              <a:path w="179831" h="210312">
                <a:moveTo>
                  <a:pt x="179831" y="210312"/>
                </a:moveTo>
                <a:lnTo>
                  <a:pt x="179831" y="0"/>
                </a:lnTo>
                <a:lnTo>
                  <a:pt x="0" y="0"/>
                </a:lnTo>
                <a:lnTo>
                  <a:pt x="0" y="210312"/>
                </a:lnTo>
                <a:lnTo>
                  <a:pt x="17983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68777" y="1975106"/>
            <a:ext cx="204215" cy="210311"/>
          </a:xfrm>
          <a:custGeom>
            <a:avLst/>
            <a:gdLst/>
            <a:ahLst/>
            <a:cxnLst/>
            <a:rect l="l" t="t" r="r" b="b"/>
            <a:pathLst>
              <a:path w="204215" h="210311">
                <a:moveTo>
                  <a:pt x="204215" y="210312"/>
                </a:moveTo>
                <a:lnTo>
                  <a:pt x="204215" y="0"/>
                </a:lnTo>
                <a:lnTo>
                  <a:pt x="0" y="0"/>
                </a:lnTo>
                <a:lnTo>
                  <a:pt x="0" y="210312"/>
                </a:lnTo>
                <a:lnTo>
                  <a:pt x="20421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16961" y="2255520"/>
            <a:ext cx="256031" cy="210312"/>
          </a:xfrm>
          <a:custGeom>
            <a:avLst/>
            <a:gdLst/>
            <a:ahLst/>
            <a:cxnLst/>
            <a:rect l="l" t="t" r="r" b="b"/>
            <a:pathLst>
              <a:path w="256031" h="210312">
                <a:moveTo>
                  <a:pt x="256031" y="210312"/>
                </a:moveTo>
                <a:lnTo>
                  <a:pt x="256031" y="0"/>
                </a:lnTo>
                <a:lnTo>
                  <a:pt x="0" y="0"/>
                </a:lnTo>
                <a:lnTo>
                  <a:pt x="0" y="210312"/>
                </a:lnTo>
                <a:lnTo>
                  <a:pt x="25603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141342" y="2535935"/>
            <a:ext cx="231648" cy="213360"/>
          </a:xfrm>
          <a:custGeom>
            <a:avLst/>
            <a:gdLst/>
            <a:ahLst/>
            <a:cxnLst/>
            <a:rect l="l" t="t" r="r" b="b"/>
            <a:pathLst>
              <a:path w="231648" h="213360">
                <a:moveTo>
                  <a:pt x="231648" y="213360"/>
                </a:moveTo>
                <a:lnTo>
                  <a:pt x="231648" y="0"/>
                </a:lnTo>
                <a:lnTo>
                  <a:pt x="0" y="0"/>
                </a:lnTo>
                <a:lnTo>
                  <a:pt x="0" y="213360"/>
                </a:lnTo>
                <a:lnTo>
                  <a:pt x="231648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16961" y="2816353"/>
            <a:ext cx="256031" cy="213359"/>
          </a:xfrm>
          <a:custGeom>
            <a:avLst/>
            <a:gdLst/>
            <a:ahLst/>
            <a:cxnLst/>
            <a:rect l="l" t="t" r="r" b="b"/>
            <a:pathLst>
              <a:path w="256031" h="213359">
                <a:moveTo>
                  <a:pt x="256031" y="213359"/>
                </a:moveTo>
                <a:lnTo>
                  <a:pt x="256031" y="0"/>
                </a:lnTo>
                <a:lnTo>
                  <a:pt x="0" y="0"/>
                </a:lnTo>
                <a:lnTo>
                  <a:pt x="0" y="213359"/>
                </a:lnTo>
                <a:lnTo>
                  <a:pt x="256031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65142" y="3096767"/>
            <a:ext cx="307848" cy="213360"/>
          </a:xfrm>
          <a:custGeom>
            <a:avLst/>
            <a:gdLst/>
            <a:ahLst/>
            <a:cxnLst/>
            <a:rect l="l" t="t" r="r" b="b"/>
            <a:pathLst>
              <a:path w="307848" h="213360">
                <a:moveTo>
                  <a:pt x="307848" y="213360"/>
                </a:moveTo>
                <a:lnTo>
                  <a:pt x="307848" y="0"/>
                </a:lnTo>
                <a:lnTo>
                  <a:pt x="0" y="0"/>
                </a:lnTo>
                <a:lnTo>
                  <a:pt x="0" y="213360"/>
                </a:lnTo>
                <a:lnTo>
                  <a:pt x="307848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13327" y="3380232"/>
            <a:ext cx="359663" cy="210312"/>
          </a:xfrm>
          <a:custGeom>
            <a:avLst/>
            <a:gdLst/>
            <a:ahLst/>
            <a:cxnLst/>
            <a:rect l="l" t="t" r="r" b="b"/>
            <a:pathLst>
              <a:path w="359663" h="210312">
                <a:moveTo>
                  <a:pt x="359663" y="210312"/>
                </a:moveTo>
                <a:lnTo>
                  <a:pt x="359663" y="0"/>
                </a:lnTo>
                <a:lnTo>
                  <a:pt x="0" y="0"/>
                </a:lnTo>
                <a:lnTo>
                  <a:pt x="0" y="210312"/>
                </a:lnTo>
                <a:lnTo>
                  <a:pt x="35966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88942" y="3660647"/>
            <a:ext cx="384048" cy="210312"/>
          </a:xfrm>
          <a:custGeom>
            <a:avLst/>
            <a:gdLst/>
            <a:ahLst/>
            <a:cxnLst/>
            <a:rect l="l" t="t" r="r" b="b"/>
            <a:pathLst>
              <a:path w="384048" h="210312">
                <a:moveTo>
                  <a:pt x="384048" y="210312"/>
                </a:moveTo>
                <a:lnTo>
                  <a:pt x="384048" y="0"/>
                </a:lnTo>
                <a:lnTo>
                  <a:pt x="0" y="0"/>
                </a:lnTo>
                <a:lnTo>
                  <a:pt x="0" y="210312"/>
                </a:lnTo>
                <a:lnTo>
                  <a:pt x="38404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61512" y="3941064"/>
            <a:ext cx="411479" cy="210312"/>
          </a:xfrm>
          <a:custGeom>
            <a:avLst/>
            <a:gdLst/>
            <a:ahLst/>
            <a:cxnLst/>
            <a:rect l="l" t="t" r="r" b="b"/>
            <a:pathLst>
              <a:path w="411479" h="210312">
                <a:moveTo>
                  <a:pt x="411479" y="210312"/>
                </a:moveTo>
                <a:lnTo>
                  <a:pt x="411479" y="0"/>
                </a:lnTo>
                <a:lnTo>
                  <a:pt x="0" y="0"/>
                </a:lnTo>
                <a:lnTo>
                  <a:pt x="0" y="210312"/>
                </a:lnTo>
                <a:lnTo>
                  <a:pt x="4114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88942" y="4221479"/>
            <a:ext cx="384048" cy="210312"/>
          </a:xfrm>
          <a:custGeom>
            <a:avLst/>
            <a:gdLst/>
            <a:ahLst/>
            <a:cxnLst/>
            <a:rect l="l" t="t" r="r" b="b"/>
            <a:pathLst>
              <a:path w="384048" h="210312">
                <a:moveTo>
                  <a:pt x="384048" y="210312"/>
                </a:moveTo>
                <a:lnTo>
                  <a:pt x="384048" y="0"/>
                </a:lnTo>
                <a:lnTo>
                  <a:pt x="0" y="0"/>
                </a:lnTo>
                <a:lnTo>
                  <a:pt x="0" y="210312"/>
                </a:lnTo>
                <a:lnTo>
                  <a:pt x="38404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61512" y="4501896"/>
            <a:ext cx="411479" cy="210312"/>
          </a:xfrm>
          <a:custGeom>
            <a:avLst/>
            <a:gdLst/>
            <a:ahLst/>
            <a:cxnLst/>
            <a:rect l="l" t="t" r="r" b="b"/>
            <a:pathLst>
              <a:path w="411479" h="210312">
                <a:moveTo>
                  <a:pt x="411479" y="210312"/>
                </a:moveTo>
                <a:lnTo>
                  <a:pt x="411479" y="0"/>
                </a:lnTo>
                <a:lnTo>
                  <a:pt x="0" y="0"/>
                </a:lnTo>
                <a:lnTo>
                  <a:pt x="0" y="210312"/>
                </a:lnTo>
                <a:lnTo>
                  <a:pt x="4114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61512" y="4782311"/>
            <a:ext cx="411479" cy="210312"/>
          </a:xfrm>
          <a:custGeom>
            <a:avLst/>
            <a:gdLst/>
            <a:ahLst/>
            <a:cxnLst/>
            <a:rect l="l" t="t" r="r" b="b"/>
            <a:pathLst>
              <a:path w="411479" h="210312">
                <a:moveTo>
                  <a:pt x="411479" y="210312"/>
                </a:moveTo>
                <a:lnTo>
                  <a:pt x="411479" y="0"/>
                </a:lnTo>
                <a:lnTo>
                  <a:pt x="0" y="0"/>
                </a:lnTo>
                <a:lnTo>
                  <a:pt x="0" y="210312"/>
                </a:lnTo>
                <a:lnTo>
                  <a:pt x="4114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57878" y="5062728"/>
            <a:ext cx="515112" cy="213360"/>
          </a:xfrm>
          <a:custGeom>
            <a:avLst/>
            <a:gdLst/>
            <a:ahLst/>
            <a:cxnLst/>
            <a:rect l="l" t="t" r="r" b="b"/>
            <a:pathLst>
              <a:path w="515112" h="213360">
                <a:moveTo>
                  <a:pt x="515112" y="213360"/>
                </a:moveTo>
                <a:lnTo>
                  <a:pt x="515112" y="0"/>
                </a:lnTo>
                <a:lnTo>
                  <a:pt x="0" y="0"/>
                </a:lnTo>
                <a:lnTo>
                  <a:pt x="0" y="213360"/>
                </a:lnTo>
                <a:lnTo>
                  <a:pt x="515112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33497" y="5343146"/>
            <a:ext cx="539495" cy="213359"/>
          </a:xfrm>
          <a:custGeom>
            <a:avLst/>
            <a:gdLst/>
            <a:ahLst/>
            <a:cxnLst/>
            <a:rect l="l" t="t" r="r" b="b"/>
            <a:pathLst>
              <a:path w="539495" h="213359">
                <a:moveTo>
                  <a:pt x="539495" y="213359"/>
                </a:moveTo>
                <a:lnTo>
                  <a:pt x="539495" y="0"/>
                </a:lnTo>
                <a:lnTo>
                  <a:pt x="0" y="0"/>
                </a:lnTo>
                <a:lnTo>
                  <a:pt x="0" y="213359"/>
                </a:lnTo>
                <a:lnTo>
                  <a:pt x="539495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33497" y="5626608"/>
            <a:ext cx="539495" cy="210312"/>
          </a:xfrm>
          <a:custGeom>
            <a:avLst/>
            <a:gdLst/>
            <a:ahLst/>
            <a:cxnLst/>
            <a:rect l="l" t="t" r="r" b="b"/>
            <a:pathLst>
              <a:path w="539495" h="210312">
                <a:moveTo>
                  <a:pt x="539495" y="210312"/>
                </a:moveTo>
                <a:lnTo>
                  <a:pt x="539495" y="0"/>
                </a:lnTo>
                <a:lnTo>
                  <a:pt x="0" y="0"/>
                </a:lnTo>
                <a:lnTo>
                  <a:pt x="0" y="210312"/>
                </a:lnTo>
                <a:lnTo>
                  <a:pt x="53949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809112" y="5907023"/>
            <a:ext cx="563879" cy="210312"/>
          </a:xfrm>
          <a:custGeom>
            <a:avLst/>
            <a:gdLst/>
            <a:ahLst/>
            <a:cxnLst/>
            <a:rect l="l" t="t" r="r" b="b"/>
            <a:pathLst>
              <a:path w="563879" h="210312">
                <a:moveTo>
                  <a:pt x="563879" y="210312"/>
                </a:moveTo>
                <a:lnTo>
                  <a:pt x="563879" y="0"/>
                </a:lnTo>
                <a:lnTo>
                  <a:pt x="0" y="0"/>
                </a:lnTo>
                <a:lnTo>
                  <a:pt x="0" y="210312"/>
                </a:lnTo>
                <a:lnTo>
                  <a:pt x="5638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781678" y="6187440"/>
            <a:ext cx="591312" cy="210312"/>
          </a:xfrm>
          <a:custGeom>
            <a:avLst/>
            <a:gdLst/>
            <a:ahLst/>
            <a:cxnLst/>
            <a:rect l="l" t="t" r="r" b="b"/>
            <a:pathLst>
              <a:path w="591312" h="210312">
                <a:moveTo>
                  <a:pt x="591312" y="210312"/>
                </a:moveTo>
                <a:lnTo>
                  <a:pt x="591312" y="0"/>
                </a:lnTo>
                <a:lnTo>
                  <a:pt x="0" y="0"/>
                </a:lnTo>
                <a:lnTo>
                  <a:pt x="0" y="210312"/>
                </a:lnTo>
                <a:lnTo>
                  <a:pt x="591312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754248" y="6467855"/>
            <a:ext cx="618743" cy="210312"/>
          </a:xfrm>
          <a:custGeom>
            <a:avLst/>
            <a:gdLst/>
            <a:ahLst/>
            <a:cxnLst/>
            <a:rect l="l" t="t" r="r" b="b"/>
            <a:pathLst>
              <a:path w="618743" h="210312">
                <a:moveTo>
                  <a:pt x="618743" y="210312"/>
                </a:moveTo>
                <a:lnTo>
                  <a:pt x="618743" y="0"/>
                </a:lnTo>
                <a:lnTo>
                  <a:pt x="0" y="0"/>
                </a:lnTo>
                <a:lnTo>
                  <a:pt x="0" y="210312"/>
                </a:lnTo>
                <a:lnTo>
                  <a:pt x="61874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54248" y="6748273"/>
            <a:ext cx="618743" cy="210311"/>
          </a:xfrm>
          <a:custGeom>
            <a:avLst/>
            <a:gdLst/>
            <a:ahLst/>
            <a:cxnLst/>
            <a:rect l="l" t="t" r="r" b="b"/>
            <a:pathLst>
              <a:path w="618743" h="210311">
                <a:moveTo>
                  <a:pt x="618743" y="210311"/>
                </a:moveTo>
                <a:lnTo>
                  <a:pt x="618743" y="0"/>
                </a:lnTo>
                <a:lnTo>
                  <a:pt x="0" y="0"/>
                </a:lnTo>
                <a:lnTo>
                  <a:pt x="0" y="210311"/>
                </a:lnTo>
                <a:lnTo>
                  <a:pt x="618743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729865" y="7028690"/>
            <a:ext cx="643127" cy="210311"/>
          </a:xfrm>
          <a:custGeom>
            <a:avLst/>
            <a:gdLst/>
            <a:ahLst/>
            <a:cxnLst/>
            <a:rect l="l" t="t" r="r" b="b"/>
            <a:pathLst>
              <a:path w="643127" h="210311">
                <a:moveTo>
                  <a:pt x="643127" y="210311"/>
                </a:moveTo>
                <a:lnTo>
                  <a:pt x="643127" y="0"/>
                </a:lnTo>
                <a:lnTo>
                  <a:pt x="0" y="0"/>
                </a:lnTo>
                <a:lnTo>
                  <a:pt x="0" y="210311"/>
                </a:lnTo>
                <a:lnTo>
                  <a:pt x="643127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05478" y="7309104"/>
            <a:ext cx="667512" cy="210312"/>
          </a:xfrm>
          <a:custGeom>
            <a:avLst/>
            <a:gdLst/>
            <a:ahLst/>
            <a:cxnLst/>
            <a:rect l="l" t="t" r="r" b="b"/>
            <a:pathLst>
              <a:path w="667512" h="210312">
                <a:moveTo>
                  <a:pt x="667512" y="210312"/>
                </a:moveTo>
                <a:lnTo>
                  <a:pt x="667512" y="0"/>
                </a:lnTo>
                <a:lnTo>
                  <a:pt x="0" y="0"/>
                </a:lnTo>
                <a:lnTo>
                  <a:pt x="0" y="210312"/>
                </a:lnTo>
                <a:lnTo>
                  <a:pt x="667512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26230" y="7589521"/>
            <a:ext cx="746760" cy="213359"/>
          </a:xfrm>
          <a:custGeom>
            <a:avLst/>
            <a:gdLst/>
            <a:ahLst/>
            <a:cxnLst/>
            <a:rect l="l" t="t" r="r" b="b"/>
            <a:pathLst>
              <a:path w="746760" h="213359">
                <a:moveTo>
                  <a:pt x="746760" y="213359"/>
                </a:moveTo>
                <a:lnTo>
                  <a:pt x="746760" y="0"/>
                </a:lnTo>
                <a:lnTo>
                  <a:pt x="0" y="0"/>
                </a:lnTo>
                <a:lnTo>
                  <a:pt x="0" y="213359"/>
                </a:lnTo>
                <a:lnTo>
                  <a:pt x="746760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50030" y="7869935"/>
            <a:ext cx="822960" cy="213360"/>
          </a:xfrm>
          <a:custGeom>
            <a:avLst/>
            <a:gdLst/>
            <a:ahLst/>
            <a:cxnLst/>
            <a:rect l="l" t="t" r="r" b="b"/>
            <a:pathLst>
              <a:path w="822960" h="213360">
                <a:moveTo>
                  <a:pt x="822960" y="213360"/>
                </a:moveTo>
                <a:lnTo>
                  <a:pt x="822960" y="0"/>
                </a:lnTo>
                <a:lnTo>
                  <a:pt x="0" y="0"/>
                </a:lnTo>
                <a:lnTo>
                  <a:pt x="0" y="213360"/>
                </a:lnTo>
                <a:lnTo>
                  <a:pt x="822960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98215" y="8153402"/>
            <a:ext cx="874776" cy="210311"/>
          </a:xfrm>
          <a:custGeom>
            <a:avLst/>
            <a:gdLst/>
            <a:ahLst/>
            <a:cxnLst/>
            <a:rect l="l" t="t" r="r" b="b"/>
            <a:pathLst>
              <a:path w="874776" h="210311">
                <a:moveTo>
                  <a:pt x="874776" y="210311"/>
                </a:moveTo>
                <a:lnTo>
                  <a:pt x="874776" y="0"/>
                </a:lnTo>
                <a:lnTo>
                  <a:pt x="0" y="0"/>
                </a:lnTo>
                <a:lnTo>
                  <a:pt x="0" y="210311"/>
                </a:lnTo>
                <a:lnTo>
                  <a:pt x="874776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72355" y="537972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822063" y="595986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70882" y="877013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90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770882" y="1157733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745228" y="143840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732146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719573" y="200025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93160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693160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667505" y="28430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654424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28771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628771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616323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603243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603243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577590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564509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538855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538855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525773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474592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474592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461511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48938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02048" y="59598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189605" y="877013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63948" y="11577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150867" y="143840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088640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075305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049650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063112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49648" y="284302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024123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997835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985388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972307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985388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972307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972307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920999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907918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907918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95473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882392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869184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869184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856737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988313" y="595986"/>
            <a:ext cx="1266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520444" y="877013"/>
            <a:ext cx="17386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5" dirty="0" smtClean="0">
                <a:latin typeface="Arial"/>
                <a:cs typeface="Arial"/>
              </a:rPr>
              <a:t>n</a:t>
            </a:r>
            <a:r>
              <a:rPr sz="1000" spc="-100" dirty="0" smtClean="0">
                <a:latin typeface="Arial"/>
                <a:cs typeface="Arial"/>
              </a:rPr>
              <a:t> </a:t>
            </a:r>
            <a:r>
              <a:rPr sz="1000" spc="5" dirty="0" smtClean="0">
                <a:latin typeface="Arial"/>
                <a:cs typeface="Arial"/>
              </a:rPr>
              <a:t>cí</a:t>
            </a:r>
            <a:r>
              <a:rPr sz="1000" spc="50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/c</a:t>
            </a:r>
            <a:r>
              <a:rPr sz="1000" spc="-10" dirty="0" smtClean="0">
                <a:latin typeface="Arial"/>
                <a:cs typeface="Arial"/>
              </a:rPr>
              <a:t>iudadan</a:t>
            </a:r>
            <a:r>
              <a:rPr sz="1000" spc="5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420241" y="1157733"/>
            <a:ext cx="8375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295525" y="1438404"/>
            <a:ext cx="9626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pon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ab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760345" y="1719454"/>
            <a:ext cx="49593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pe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773428" y="2000252"/>
            <a:ext cx="4870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766824" y="2281174"/>
            <a:ext cx="4933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590292" y="2561971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Hone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511681" y="2843022"/>
            <a:ext cx="7461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oope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5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217547" y="3123693"/>
            <a:ext cx="104394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593594" y="3404362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593975" y="3685414"/>
            <a:ext cx="6692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901188" y="3966210"/>
            <a:ext cx="3587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665603" y="4247136"/>
            <a:ext cx="5962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731135" y="4527932"/>
            <a:ext cx="5295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636266" y="4808984"/>
            <a:ext cx="62611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10" dirty="0" smtClean="0">
                <a:latin typeface="Arial"/>
                <a:cs typeface="Arial"/>
              </a:rPr>
              <a:t>T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5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5" dirty="0" smtClean="0">
                <a:latin typeface="Arial"/>
                <a:cs typeface="Arial"/>
              </a:rPr>
              <a:t>an</a:t>
            </a:r>
            <a:r>
              <a:rPr sz="1000" spc="5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5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672335" y="5089653"/>
            <a:ext cx="5886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M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692145" y="5370322"/>
            <a:ext cx="5689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Hu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701546" y="5651373"/>
            <a:ext cx="5568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560702" y="5932172"/>
            <a:ext cx="70040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ua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544572" y="6213096"/>
            <a:ext cx="71501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3084324" y="6493893"/>
            <a:ext cx="1771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Fe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013968" y="6774944"/>
            <a:ext cx="12452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Rend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c</a:t>
            </a:r>
            <a:r>
              <a:rPr sz="1000" spc="-10" dirty="0" smtClean="0">
                <a:latin typeface="Arial"/>
                <a:cs typeface="Arial"/>
              </a:rPr>
              <a:t>uen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770377" y="7055613"/>
            <a:ext cx="48958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547637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975756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BEBEB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442519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6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82188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254421" y="5664454"/>
            <a:ext cx="573405" cy="34029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se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án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  <a:p>
            <a:pPr marL="138747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ch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3843656" y="731100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757299" y="7336284"/>
            <a:ext cx="504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tí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423411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896619" y="7617333"/>
            <a:ext cx="13646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Con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za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l 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ji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804922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384677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2708277" y="7898132"/>
            <a:ext cx="5543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766822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384677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590292" y="8179056"/>
            <a:ext cx="6705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740660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4359023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5899420" y="1657352"/>
            <a:ext cx="285115" cy="10534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40" dirty="0" smtClean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ont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rrey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61688" y="557784"/>
            <a:ext cx="1060704" cy="78135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47083" y="569978"/>
            <a:ext cx="0" cy="213359"/>
          </a:xfrm>
          <a:custGeom>
            <a:avLst/>
            <a:gdLst/>
            <a:ahLst/>
            <a:cxnLst/>
            <a:rect l="l" t="t" r="r" b="b"/>
            <a:pathLst>
              <a:path h="213359">
                <a:moveTo>
                  <a:pt x="0" y="0"/>
                </a:moveTo>
                <a:lnTo>
                  <a:pt x="0" y="213359"/>
                </a:lnTo>
              </a:path>
            </a:pathLst>
          </a:custGeom>
          <a:ln w="53085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93742" y="853441"/>
            <a:ext cx="79248" cy="210311"/>
          </a:xfrm>
          <a:custGeom>
            <a:avLst/>
            <a:gdLst/>
            <a:ahLst/>
            <a:cxnLst/>
            <a:rect l="l" t="t" r="r" b="b"/>
            <a:pathLst>
              <a:path w="79248" h="210311">
                <a:moveTo>
                  <a:pt x="79248" y="210311"/>
                </a:moveTo>
                <a:lnTo>
                  <a:pt x="79248" y="0"/>
                </a:lnTo>
                <a:lnTo>
                  <a:pt x="0" y="0"/>
                </a:lnTo>
                <a:lnTo>
                  <a:pt x="0" y="210311"/>
                </a:lnTo>
                <a:lnTo>
                  <a:pt x="79248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14497" y="1133855"/>
            <a:ext cx="158495" cy="210312"/>
          </a:xfrm>
          <a:custGeom>
            <a:avLst/>
            <a:gdLst/>
            <a:ahLst/>
            <a:cxnLst/>
            <a:rect l="l" t="t" r="r" b="b"/>
            <a:pathLst>
              <a:path w="158495" h="210312">
                <a:moveTo>
                  <a:pt x="158495" y="210312"/>
                </a:moveTo>
                <a:lnTo>
                  <a:pt x="158495" y="0"/>
                </a:lnTo>
                <a:lnTo>
                  <a:pt x="0" y="0"/>
                </a:lnTo>
                <a:lnTo>
                  <a:pt x="0" y="210312"/>
                </a:lnTo>
                <a:lnTo>
                  <a:pt x="15849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87065" y="1414274"/>
            <a:ext cx="185927" cy="210311"/>
          </a:xfrm>
          <a:custGeom>
            <a:avLst/>
            <a:gdLst/>
            <a:ahLst/>
            <a:cxnLst/>
            <a:rect l="l" t="t" r="r" b="b"/>
            <a:pathLst>
              <a:path w="185927" h="210311">
                <a:moveTo>
                  <a:pt x="185927" y="210311"/>
                </a:moveTo>
                <a:lnTo>
                  <a:pt x="185927" y="0"/>
                </a:lnTo>
                <a:lnTo>
                  <a:pt x="0" y="0"/>
                </a:lnTo>
                <a:lnTo>
                  <a:pt x="0" y="210311"/>
                </a:lnTo>
                <a:lnTo>
                  <a:pt x="185927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32200" y="1694688"/>
            <a:ext cx="240791" cy="210312"/>
          </a:xfrm>
          <a:custGeom>
            <a:avLst/>
            <a:gdLst/>
            <a:ahLst/>
            <a:cxnLst/>
            <a:rect l="l" t="t" r="r" b="b"/>
            <a:pathLst>
              <a:path w="240791" h="210312">
                <a:moveTo>
                  <a:pt x="240791" y="210312"/>
                </a:moveTo>
                <a:lnTo>
                  <a:pt x="240791" y="0"/>
                </a:lnTo>
                <a:lnTo>
                  <a:pt x="0" y="0"/>
                </a:lnTo>
                <a:lnTo>
                  <a:pt x="0" y="210312"/>
                </a:lnTo>
                <a:lnTo>
                  <a:pt x="24079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59630" y="1975106"/>
            <a:ext cx="213360" cy="210311"/>
          </a:xfrm>
          <a:custGeom>
            <a:avLst/>
            <a:gdLst/>
            <a:ahLst/>
            <a:cxnLst/>
            <a:rect l="l" t="t" r="r" b="b"/>
            <a:pathLst>
              <a:path w="213360" h="210311">
                <a:moveTo>
                  <a:pt x="213360" y="210312"/>
                </a:moveTo>
                <a:lnTo>
                  <a:pt x="213360" y="0"/>
                </a:lnTo>
                <a:lnTo>
                  <a:pt x="0" y="0"/>
                </a:lnTo>
                <a:lnTo>
                  <a:pt x="0" y="210312"/>
                </a:lnTo>
                <a:lnTo>
                  <a:pt x="213360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80385" y="2255520"/>
            <a:ext cx="292607" cy="210312"/>
          </a:xfrm>
          <a:custGeom>
            <a:avLst/>
            <a:gdLst/>
            <a:ahLst/>
            <a:cxnLst/>
            <a:rect l="l" t="t" r="r" b="b"/>
            <a:pathLst>
              <a:path w="292607" h="210312">
                <a:moveTo>
                  <a:pt x="292607" y="210312"/>
                </a:moveTo>
                <a:lnTo>
                  <a:pt x="292607" y="0"/>
                </a:lnTo>
                <a:lnTo>
                  <a:pt x="0" y="0"/>
                </a:lnTo>
                <a:lnTo>
                  <a:pt x="0" y="210312"/>
                </a:lnTo>
                <a:lnTo>
                  <a:pt x="292607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80385" y="2535935"/>
            <a:ext cx="292607" cy="213360"/>
          </a:xfrm>
          <a:custGeom>
            <a:avLst/>
            <a:gdLst/>
            <a:ahLst/>
            <a:cxnLst/>
            <a:rect l="l" t="t" r="r" b="b"/>
            <a:pathLst>
              <a:path w="292607" h="213360">
                <a:moveTo>
                  <a:pt x="292607" y="213360"/>
                </a:moveTo>
                <a:lnTo>
                  <a:pt x="292607" y="0"/>
                </a:lnTo>
                <a:lnTo>
                  <a:pt x="0" y="0"/>
                </a:lnTo>
                <a:lnTo>
                  <a:pt x="0" y="213360"/>
                </a:lnTo>
                <a:lnTo>
                  <a:pt x="292607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70654" y="2816353"/>
            <a:ext cx="402336" cy="213359"/>
          </a:xfrm>
          <a:custGeom>
            <a:avLst/>
            <a:gdLst/>
            <a:ahLst/>
            <a:cxnLst/>
            <a:rect l="l" t="t" r="r" b="b"/>
            <a:pathLst>
              <a:path w="402336" h="213359">
                <a:moveTo>
                  <a:pt x="402336" y="213359"/>
                </a:moveTo>
                <a:lnTo>
                  <a:pt x="402336" y="0"/>
                </a:lnTo>
                <a:lnTo>
                  <a:pt x="0" y="0"/>
                </a:lnTo>
                <a:lnTo>
                  <a:pt x="0" y="213359"/>
                </a:lnTo>
                <a:lnTo>
                  <a:pt x="402336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18841" y="3096767"/>
            <a:ext cx="454151" cy="213360"/>
          </a:xfrm>
          <a:custGeom>
            <a:avLst/>
            <a:gdLst/>
            <a:ahLst/>
            <a:cxnLst/>
            <a:rect l="l" t="t" r="r" b="b"/>
            <a:pathLst>
              <a:path w="454151" h="213360">
                <a:moveTo>
                  <a:pt x="454151" y="213360"/>
                </a:moveTo>
                <a:lnTo>
                  <a:pt x="454151" y="0"/>
                </a:lnTo>
                <a:lnTo>
                  <a:pt x="0" y="0"/>
                </a:lnTo>
                <a:lnTo>
                  <a:pt x="0" y="213360"/>
                </a:lnTo>
                <a:lnTo>
                  <a:pt x="454151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91409" y="3380232"/>
            <a:ext cx="481583" cy="210312"/>
          </a:xfrm>
          <a:custGeom>
            <a:avLst/>
            <a:gdLst/>
            <a:ahLst/>
            <a:cxnLst/>
            <a:rect l="l" t="t" r="r" b="b"/>
            <a:pathLst>
              <a:path w="481583" h="210312">
                <a:moveTo>
                  <a:pt x="481583" y="210312"/>
                </a:moveTo>
                <a:lnTo>
                  <a:pt x="481583" y="0"/>
                </a:lnTo>
                <a:lnTo>
                  <a:pt x="0" y="0"/>
                </a:lnTo>
                <a:lnTo>
                  <a:pt x="0" y="210312"/>
                </a:lnTo>
                <a:lnTo>
                  <a:pt x="48158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63977" y="3660647"/>
            <a:ext cx="509015" cy="210312"/>
          </a:xfrm>
          <a:custGeom>
            <a:avLst/>
            <a:gdLst/>
            <a:ahLst/>
            <a:cxnLst/>
            <a:rect l="l" t="t" r="r" b="b"/>
            <a:pathLst>
              <a:path w="509015" h="210312">
                <a:moveTo>
                  <a:pt x="509015" y="210312"/>
                </a:moveTo>
                <a:lnTo>
                  <a:pt x="509015" y="0"/>
                </a:lnTo>
                <a:lnTo>
                  <a:pt x="0" y="0"/>
                </a:lnTo>
                <a:lnTo>
                  <a:pt x="0" y="210312"/>
                </a:lnTo>
                <a:lnTo>
                  <a:pt x="50901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39590" y="3941064"/>
            <a:ext cx="533400" cy="210312"/>
          </a:xfrm>
          <a:custGeom>
            <a:avLst/>
            <a:gdLst/>
            <a:ahLst/>
            <a:cxnLst/>
            <a:rect l="l" t="t" r="r" b="b"/>
            <a:pathLst>
              <a:path w="533400" h="210312">
                <a:moveTo>
                  <a:pt x="533400" y="210312"/>
                </a:moveTo>
                <a:lnTo>
                  <a:pt x="533400" y="0"/>
                </a:lnTo>
                <a:lnTo>
                  <a:pt x="0" y="0"/>
                </a:lnTo>
                <a:lnTo>
                  <a:pt x="0" y="210312"/>
                </a:lnTo>
                <a:lnTo>
                  <a:pt x="533400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91409" y="4221479"/>
            <a:ext cx="481583" cy="210312"/>
          </a:xfrm>
          <a:custGeom>
            <a:avLst/>
            <a:gdLst/>
            <a:ahLst/>
            <a:cxnLst/>
            <a:rect l="l" t="t" r="r" b="b"/>
            <a:pathLst>
              <a:path w="481583" h="210312">
                <a:moveTo>
                  <a:pt x="481583" y="210312"/>
                </a:moveTo>
                <a:lnTo>
                  <a:pt x="481583" y="0"/>
                </a:lnTo>
                <a:lnTo>
                  <a:pt x="0" y="0"/>
                </a:lnTo>
                <a:lnTo>
                  <a:pt x="0" y="210312"/>
                </a:lnTo>
                <a:lnTo>
                  <a:pt x="48158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09112" y="4501896"/>
            <a:ext cx="563879" cy="210312"/>
          </a:xfrm>
          <a:custGeom>
            <a:avLst/>
            <a:gdLst/>
            <a:ahLst/>
            <a:cxnLst/>
            <a:rect l="l" t="t" r="r" b="b"/>
            <a:pathLst>
              <a:path w="563879" h="210312">
                <a:moveTo>
                  <a:pt x="563879" y="210312"/>
                </a:moveTo>
                <a:lnTo>
                  <a:pt x="563879" y="0"/>
                </a:lnTo>
                <a:lnTo>
                  <a:pt x="0" y="0"/>
                </a:lnTo>
                <a:lnTo>
                  <a:pt x="0" y="210312"/>
                </a:lnTo>
                <a:lnTo>
                  <a:pt x="5638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09112" y="4782311"/>
            <a:ext cx="563879" cy="210312"/>
          </a:xfrm>
          <a:custGeom>
            <a:avLst/>
            <a:gdLst/>
            <a:ahLst/>
            <a:cxnLst/>
            <a:rect l="l" t="t" r="r" b="b"/>
            <a:pathLst>
              <a:path w="563879" h="210312">
                <a:moveTo>
                  <a:pt x="563879" y="210312"/>
                </a:moveTo>
                <a:lnTo>
                  <a:pt x="563879" y="0"/>
                </a:lnTo>
                <a:lnTo>
                  <a:pt x="0" y="0"/>
                </a:lnTo>
                <a:lnTo>
                  <a:pt x="0" y="210312"/>
                </a:lnTo>
                <a:lnTo>
                  <a:pt x="56387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09112" y="5062728"/>
            <a:ext cx="563879" cy="213360"/>
          </a:xfrm>
          <a:custGeom>
            <a:avLst/>
            <a:gdLst/>
            <a:ahLst/>
            <a:cxnLst/>
            <a:rect l="l" t="t" r="r" b="b"/>
            <a:pathLst>
              <a:path w="563879" h="213360">
                <a:moveTo>
                  <a:pt x="563879" y="213360"/>
                </a:moveTo>
                <a:lnTo>
                  <a:pt x="563879" y="0"/>
                </a:lnTo>
                <a:lnTo>
                  <a:pt x="0" y="0"/>
                </a:lnTo>
                <a:lnTo>
                  <a:pt x="0" y="213360"/>
                </a:lnTo>
                <a:lnTo>
                  <a:pt x="563879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84729" y="5343146"/>
            <a:ext cx="588263" cy="213359"/>
          </a:xfrm>
          <a:custGeom>
            <a:avLst/>
            <a:gdLst/>
            <a:ahLst/>
            <a:cxnLst/>
            <a:rect l="l" t="t" r="r" b="b"/>
            <a:pathLst>
              <a:path w="588263" h="213359">
                <a:moveTo>
                  <a:pt x="588263" y="213359"/>
                </a:moveTo>
                <a:lnTo>
                  <a:pt x="588263" y="0"/>
                </a:lnTo>
                <a:lnTo>
                  <a:pt x="0" y="0"/>
                </a:lnTo>
                <a:lnTo>
                  <a:pt x="0" y="213359"/>
                </a:lnTo>
                <a:lnTo>
                  <a:pt x="588263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78048" y="5626608"/>
            <a:ext cx="694943" cy="210312"/>
          </a:xfrm>
          <a:custGeom>
            <a:avLst/>
            <a:gdLst/>
            <a:ahLst/>
            <a:cxnLst/>
            <a:rect l="l" t="t" r="r" b="b"/>
            <a:pathLst>
              <a:path w="694943" h="210312">
                <a:moveTo>
                  <a:pt x="694943" y="210312"/>
                </a:moveTo>
                <a:lnTo>
                  <a:pt x="694943" y="0"/>
                </a:lnTo>
                <a:lnTo>
                  <a:pt x="0" y="0"/>
                </a:lnTo>
                <a:lnTo>
                  <a:pt x="0" y="210312"/>
                </a:lnTo>
                <a:lnTo>
                  <a:pt x="69494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78048" y="5907023"/>
            <a:ext cx="694943" cy="210312"/>
          </a:xfrm>
          <a:custGeom>
            <a:avLst/>
            <a:gdLst/>
            <a:ahLst/>
            <a:cxnLst/>
            <a:rect l="l" t="t" r="r" b="b"/>
            <a:pathLst>
              <a:path w="694943" h="210312">
                <a:moveTo>
                  <a:pt x="694943" y="210312"/>
                </a:moveTo>
                <a:lnTo>
                  <a:pt x="694943" y="0"/>
                </a:lnTo>
                <a:lnTo>
                  <a:pt x="0" y="0"/>
                </a:lnTo>
                <a:lnTo>
                  <a:pt x="0" y="210312"/>
                </a:lnTo>
                <a:lnTo>
                  <a:pt x="69494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78048" y="6187440"/>
            <a:ext cx="694943" cy="210312"/>
          </a:xfrm>
          <a:custGeom>
            <a:avLst/>
            <a:gdLst/>
            <a:ahLst/>
            <a:cxnLst/>
            <a:rect l="l" t="t" r="r" b="b"/>
            <a:pathLst>
              <a:path w="694943" h="210312">
                <a:moveTo>
                  <a:pt x="694943" y="210312"/>
                </a:moveTo>
                <a:lnTo>
                  <a:pt x="694943" y="0"/>
                </a:lnTo>
                <a:lnTo>
                  <a:pt x="0" y="0"/>
                </a:lnTo>
                <a:lnTo>
                  <a:pt x="0" y="210312"/>
                </a:lnTo>
                <a:lnTo>
                  <a:pt x="69494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516503" y="6467855"/>
            <a:ext cx="856488" cy="210312"/>
          </a:xfrm>
          <a:custGeom>
            <a:avLst/>
            <a:gdLst/>
            <a:ahLst/>
            <a:cxnLst/>
            <a:rect l="l" t="t" r="r" b="b"/>
            <a:pathLst>
              <a:path w="856488" h="210312">
                <a:moveTo>
                  <a:pt x="856488" y="210312"/>
                </a:moveTo>
                <a:lnTo>
                  <a:pt x="856488" y="0"/>
                </a:lnTo>
                <a:lnTo>
                  <a:pt x="0" y="0"/>
                </a:lnTo>
                <a:lnTo>
                  <a:pt x="0" y="210312"/>
                </a:lnTo>
                <a:lnTo>
                  <a:pt x="85648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23185" y="6748273"/>
            <a:ext cx="749807" cy="210311"/>
          </a:xfrm>
          <a:custGeom>
            <a:avLst/>
            <a:gdLst/>
            <a:ahLst/>
            <a:cxnLst/>
            <a:rect l="l" t="t" r="r" b="b"/>
            <a:pathLst>
              <a:path w="749807" h="210311">
                <a:moveTo>
                  <a:pt x="749807" y="210311"/>
                </a:moveTo>
                <a:lnTo>
                  <a:pt x="749807" y="0"/>
                </a:lnTo>
                <a:lnTo>
                  <a:pt x="0" y="0"/>
                </a:lnTo>
                <a:lnTo>
                  <a:pt x="0" y="210311"/>
                </a:lnTo>
                <a:lnTo>
                  <a:pt x="749807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543936" y="7028690"/>
            <a:ext cx="829055" cy="210311"/>
          </a:xfrm>
          <a:custGeom>
            <a:avLst/>
            <a:gdLst/>
            <a:ahLst/>
            <a:cxnLst/>
            <a:rect l="l" t="t" r="r" b="b"/>
            <a:pathLst>
              <a:path w="829055" h="210311">
                <a:moveTo>
                  <a:pt x="829055" y="210311"/>
                </a:moveTo>
                <a:lnTo>
                  <a:pt x="829055" y="0"/>
                </a:lnTo>
                <a:lnTo>
                  <a:pt x="0" y="0"/>
                </a:lnTo>
                <a:lnTo>
                  <a:pt x="0" y="210311"/>
                </a:lnTo>
                <a:lnTo>
                  <a:pt x="829055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543936" y="7309104"/>
            <a:ext cx="829055" cy="210312"/>
          </a:xfrm>
          <a:custGeom>
            <a:avLst/>
            <a:gdLst/>
            <a:ahLst/>
            <a:cxnLst/>
            <a:rect l="l" t="t" r="r" b="b"/>
            <a:pathLst>
              <a:path w="829055" h="210312">
                <a:moveTo>
                  <a:pt x="829055" y="210312"/>
                </a:moveTo>
                <a:lnTo>
                  <a:pt x="829055" y="0"/>
                </a:lnTo>
                <a:lnTo>
                  <a:pt x="0" y="0"/>
                </a:lnTo>
                <a:lnTo>
                  <a:pt x="0" y="210312"/>
                </a:lnTo>
                <a:lnTo>
                  <a:pt x="829055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516503" y="7589521"/>
            <a:ext cx="856488" cy="213359"/>
          </a:xfrm>
          <a:custGeom>
            <a:avLst/>
            <a:gdLst/>
            <a:ahLst/>
            <a:cxnLst/>
            <a:rect l="l" t="t" r="r" b="b"/>
            <a:pathLst>
              <a:path w="856488" h="213359">
                <a:moveTo>
                  <a:pt x="856488" y="213359"/>
                </a:moveTo>
                <a:lnTo>
                  <a:pt x="856488" y="0"/>
                </a:lnTo>
                <a:lnTo>
                  <a:pt x="0" y="0"/>
                </a:lnTo>
                <a:lnTo>
                  <a:pt x="0" y="213359"/>
                </a:lnTo>
                <a:lnTo>
                  <a:pt x="856488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437254" y="7869935"/>
            <a:ext cx="935736" cy="213360"/>
          </a:xfrm>
          <a:custGeom>
            <a:avLst/>
            <a:gdLst/>
            <a:ahLst/>
            <a:cxnLst/>
            <a:rect l="l" t="t" r="r" b="b"/>
            <a:pathLst>
              <a:path w="935736" h="213360">
                <a:moveTo>
                  <a:pt x="935736" y="213360"/>
                </a:moveTo>
                <a:lnTo>
                  <a:pt x="935736" y="0"/>
                </a:lnTo>
                <a:lnTo>
                  <a:pt x="0" y="0"/>
                </a:lnTo>
                <a:lnTo>
                  <a:pt x="0" y="213360"/>
                </a:lnTo>
                <a:lnTo>
                  <a:pt x="935736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61641" y="8153402"/>
            <a:ext cx="911351" cy="210311"/>
          </a:xfrm>
          <a:custGeom>
            <a:avLst/>
            <a:gdLst/>
            <a:ahLst/>
            <a:cxnLst/>
            <a:rect l="l" t="t" r="r" b="b"/>
            <a:pathLst>
              <a:path w="911351" h="210311">
                <a:moveTo>
                  <a:pt x="911351" y="210311"/>
                </a:moveTo>
                <a:lnTo>
                  <a:pt x="911351" y="0"/>
                </a:lnTo>
                <a:lnTo>
                  <a:pt x="0" y="0"/>
                </a:lnTo>
                <a:lnTo>
                  <a:pt x="0" y="210311"/>
                </a:lnTo>
                <a:lnTo>
                  <a:pt x="911351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323846" y="537972"/>
            <a:ext cx="2100071" cy="0"/>
          </a:xfrm>
          <a:custGeom>
            <a:avLst/>
            <a:gdLst/>
            <a:ahLst/>
            <a:cxnLst/>
            <a:rect l="l" t="t" r="r" b="b"/>
            <a:pathLst>
              <a:path w="2100071">
                <a:moveTo>
                  <a:pt x="0" y="0"/>
                </a:moveTo>
                <a:lnTo>
                  <a:pt x="2100071" y="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323844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585971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48100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110228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372355" y="504444"/>
            <a:ext cx="0" cy="7894320"/>
          </a:xfrm>
          <a:custGeom>
            <a:avLst/>
            <a:gdLst/>
            <a:ahLst/>
            <a:cxnLst/>
            <a:rect l="l" t="t" r="r" b="b"/>
            <a:pathLst>
              <a:path h="7894320">
                <a:moveTo>
                  <a:pt x="0" y="0"/>
                </a:moveTo>
                <a:lnTo>
                  <a:pt x="0" y="7894320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37532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899659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161788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423915" y="504446"/>
            <a:ext cx="0" cy="33527"/>
          </a:xfrm>
          <a:custGeom>
            <a:avLst/>
            <a:gdLst/>
            <a:ahLst/>
            <a:cxnLst/>
            <a:rect l="l" t="t" r="r" b="b"/>
            <a:pathLst>
              <a:path h="33527">
                <a:moveTo>
                  <a:pt x="0" y="0"/>
                </a:moveTo>
                <a:lnTo>
                  <a:pt x="0" y="33527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4794886" y="5959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781171" y="8770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741290" y="1157733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728209" y="143840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701034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01034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674236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647438" y="2561971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607179" y="28430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594099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580384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553458" y="368541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553458" y="3966210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527043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513328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500119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500119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486403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473323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473323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446272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06267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406267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393186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188080" y="595986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174999" y="877013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098418" y="11577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084703" y="1438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057652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071622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031362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031362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977385" y="284302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950591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937510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923793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910712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937510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896997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3896997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96997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883535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3829941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829941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3829941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749804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803652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762885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1988313" y="595986"/>
            <a:ext cx="1266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295527" y="877013"/>
            <a:ext cx="9620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pon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ab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520444" y="1157733"/>
            <a:ext cx="173926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/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iudadan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760345" y="1438404"/>
            <a:ext cx="49593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pe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773428" y="1719454"/>
            <a:ext cx="4870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766824" y="2000252"/>
            <a:ext cx="4933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420241" y="2281174"/>
            <a:ext cx="8375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590292" y="2561971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Hone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901188" y="2843022"/>
            <a:ext cx="3587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U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5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511681" y="3123693"/>
            <a:ext cx="7461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Coope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593594" y="3404362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217547" y="3685414"/>
            <a:ext cx="104394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636268" y="3966210"/>
            <a:ext cx="6254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593975" y="4247136"/>
            <a:ext cx="6692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672335" y="4527932"/>
            <a:ext cx="5886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M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731135" y="4808984"/>
            <a:ext cx="5295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013968" y="5089653"/>
            <a:ext cx="12452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Rend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c</a:t>
            </a:r>
            <a:r>
              <a:rPr sz="1000" spc="-10" dirty="0" smtClean="0">
                <a:latin typeface="Arial"/>
                <a:cs typeface="Arial"/>
              </a:rPr>
              <a:t>uen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2665603" y="5370322"/>
            <a:ext cx="5962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2560702" y="5651373"/>
            <a:ext cx="70040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ua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1896619" y="5932172"/>
            <a:ext cx="13646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Con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za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l 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ji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2770377" y="6213096"/>
            <a:ext cx="48958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692145" y="6493893"/>
            <a:ext cx="5689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Hu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2544572" y="6774944"/>
            <a:ext cx="71501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084324" y="7055613"/>
            <a:ext cx="1771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Fe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547637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975756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BEBEB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42519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6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782188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6254421" y="5664454"/>
            <a:ext cx="573405" cy="34029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se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án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  <a:p>
            <a:pPr marL="138747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ch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757299" y="7336284"/>
            <a:ext cx="504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tí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762885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4393186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2701546" y="7617333"/>
            <a:ext cx="5568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3749804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4379469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2708277" y="7898132"/>
            <a:ext cx="5543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3709798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4325494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2590292" y="8179056"/>
            <a:ext cx="6705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3722880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4325494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5899420" y="1154379"/>
            <a:ext cx="285115" cy="1275080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 smtClean="0">
                <a:solidFill>
                  <a:srgbClr val="7E7E7E"/>
                </a:solidFill>
                <a:latin typeface="Arial"/>
                <a:cs typeface="Arial"/>
              </a:rPr>
              <a:t>G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uada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l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800" spc="5" dirty="0" smtClean="0">
                <a:solidFill>
                  <a:srgbClr val="7E7E7E"/>
                </a:solidFill>
                <a:latin typeface="Arial"/>
                <a:cs typeface="Arial"/>
              </a:rPr>
              <a:t>j</a:t>
            </a:r>
            <a:r>
              <a:rPr sz="1800" spc="0" dirty="0" smtClean="0">
                <a:solidFill>
                  <a:srgbClr val="7E7E7E"/>
                </a:solidFill>
                <a:latin typeface="Arial"/>
                <a:cs typeface="Arial"/>
              </a:rPr>
              <a:t>ara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0"/>
            <a:ext cx="6857998" cy="914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61688" y="557784"/>
            <a:ext cx="1060704" cy="78135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48607" y="569978"/>
            <a:ext cx="0" cy="213359"/>
          </a:xfrm>
          <a:custGeom>
            <a:avLst/>
            <a:gdLst/>
            <a:ahLst/>
            <a:cxnLst/>
            <a:rect l="l" t="t" r="r" b="b"/>
            <a:pathLst>
              <a:path h="213359">
                <a:moveTo>
                  <a:pt x="0" y="0"/>
                </a:moveTo>
                <a:lnTo>
                  <a:pt x="0" y="213359"/>
                </a:lnTo>
              </a:path>
            </a:pathLst>
          </a:custGeom>
          <a:ln w="50037">
            <a:solidFill>
              <a:srgbClr val="BEBEB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96209" y="853441"/>
            <a:ext cx="176783" cy="210311"/>
          </a:xfrm>
          <a:custGeom>
            <a:avLst/>
            <a:gdLst/>
            <a:ahLst/>
            <a:cxnLst/>
            <a:rect l="l" t="t" r="r" b="b"/>
            <a:pathLst>
              <a:path w="176783" h="210311">
                <a:moveTo>
                  <a:pt x="176783" y="210311"/>
                </a:moveTo>
                <a:lnTo>
                  <a:pt x="176783" y="0"/>
                </a:lnTo>
                <a:lnTo>
                  <a:pt x="0" y="0"/>
                </a:lnTo>
                <a:lnTo>
                  <a:pt x="0" y="210311"/>
                </a:lnTo>
                <a:lnTo>
                  <a:pt x="176783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71241" y="1133855"/>
            <a:ext cx="301751" cy="210312"/>
          </a:xfrm>
          <a:custGeom>
            <a:avLst/>
            <a:gdLst/>
            <a:ahLst/>
            <a:cxnLst/>
            <a:rect l="l" t="t" r="r" b="b"/>
            <a:pathLst>
              <a:path w="301751" h="210312">
                <a:moveTo>
                  <a:pt x="301751" y="210312"/>
                </a:moveTo>
                <a:lnTo>
                  <a:pt x="301751" y="0"/>
                </a:lnTo>
                <a:lnTo>
                  <a:pt x="0" y="0"/>
                </a:lnTo>
                <a:lnTo>
                  <a:pt x="0" y="210312"/>
                </a:lnTo>
                <a:lnTo>
                  <a:pt x="30175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46854" y="1414274"/>
            <a:ext cx="326136" cy="210311"/>
          </a:xfrm>
          <a:custGeom>
            <a:avLst/>
            <a:gdLst/>
            <a:ahLst/>
            <a:cxnLst/>
            <a:rect l="l" t="t" r="r" b="b"/>
            <a:pathLst>
              <a:path w="326136" h="210311">
                <a:moveTo>
                  <a:pt x="326136" y="210311"/>
                </a:moveTo>
                <a:lnTo>
                  <a:pt x="326136" y="0"/>
                </a:lnTo>
                <a:lnTo>
                  <a:pt x="0" y="0"/>
                </a:lnTo>
                <a:lnTo>
                  <a:pt x="0" y="210311"/>
                </a:lnTo>
                <a:lnTo>
                  <a:pt x="326136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70654" y="1694688"/>
            <a:ext cx="402336" cy="210312"/>
          </a:xfrm>
          <a:custGeom>
            <a:avLst/>
            <a:gdLst/>
            <a:ahLst/>
            <a:cxnLst/>
            <a:rect l="l" t="t" r="r" b="b"/>
            <a:pathLst>
              <a:path w="402336" h="210312">
                <a:moveTo>
                  <a:pt x="402336" y="210312"/>
                </a:moveTo>
                <a:lnTo>
                  <a:pt x="402336" y="0"/>
                </a:lnTo>
                <a:lnTo>
                  <a:pt x="0" y="0"/>
                </a:lnTo>
                <a:lnTo>
                  <a:pt x="0" y="210312"/>
                </a:lnTo>
                <a:lnTo>
                  <a:pt x="402336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67024" y="1975106"/>
            <a:ext cx="505967" cy="210311"/>
          </a:xfrm>
          <a:custGeom>
            <a:avLst/>
            <a:gdLst/>
            <a:ahLst/>
            <a:cxnLst/>
            <a:rect l="l" t="t" r="r" b="b"/>
            <a:pathLst>
              <a:path w="505967" h="210311">
                <a:moveTo>
                  <a:pt x="505967" y="210312"/>
                </a:moveTo>
                <a:lnTo>
                  <a:pt x="505967" y="0"/>
                </a:lnTo>
                <a:lnTo>
                  <a:pt x="0" y="0"/>
                </a:lnTo>
                <a:lnTo>
                  <a:pt x="0" y="210312"/>
                </a:lnTo>
                <a:lnTo>
                  <a:pt x="505967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42641" y="2255520"/>
            <a:ext cx="530351" cy="210312"/>
          </a:xfrm>
          <a:custGeom>
            <a:avLst/>
            <a:gdLst/>
            <a:ahLst/>
            <a:cxnLst/>
            <a:rect l="l" t="t" r="r" b="b"/>
            <a:pathLst>
              <a:path w="530351" h="210312">
                <a:moveTo>
                  <a:pt x="530351" y="210312"/>
                </a:moveTo>
                <a:lnTo>
                  <a:pt x="530351" y="0"/>
                </a:lnTo>
                <a:lnTo>
                  <a:pt x="0" y="0"/>
                </a:lnTo>
                <a:lnTo>
                  <a:pt x="0" y="210312"/>
                </a:lnTo>
                <a:lnTo>
                  <a:pt x="53035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43224" y="2535935"/>
            <a:ext cx="429767" cy="213360"/>
          </a:xfrm>
          <a:custGeom>
            <a:avLst/>
            <a:gdLst/>
            <a:ahLst/>
            <a:cxnLst/>
            <a:rect l="l" t="t" r="r" b="b"/>
            <a:pathLst>
              <a:path w="429767" h="213360">
                <a:moveTo>
                  <a:pt x="429767" y="213360"/>
                </a:moveTo>
                <a:lnTo>
                  <a:pt x="429767" y="0"/>
                </a:lnTo>
                <a:lnTo>
                  <a:pt x="0" y="0"/>
                </a:lnTo>
                <a:lnTo>
                  <a:pt x="0" y="213360"/>
                </a:lnTo>
                <a:lnTo>
                  <a:pt x="429767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18254" y="2816353"/>
            <a:ext cx="554736" cy="213359"/>
          </a:xfrm>
          <a:custGeom>
            <a:avLst/>
            <a:gdLst/>
            <a:ahLst/>
            <a:cxnLst/>
            <a:rect l="l" t="t" r="r" b="b"/>
            <a:pathLst>
              <a:path w="554736" h="213359">
                <a:moveTo>
                  <a:pt x="554736" y="213359"/>
                </a:moveTo>
                <a:lnTo>
                  <a:pt x="554736" y="0"/>
                </a:lnTo>
                <a:lnTo>
                  <a:pt x="0" y="0"/>
                </a:lnTo>
                <a:lnTo>
                  <a:pt x="0" y="213359"/>
                </a:lnTo>
                <a:lnTo>
                  <a:pt x="554736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93873" y="3096767"/>
            <a:ext cx="579119" cy="213360"/>
          </a:xfrm>
          <a:custGeom>
            <a:avLst/>
            <a:gdLst/>
            <a:ahLst/>
            <a:cxnLst/>
            <a:rect l="l" t="t" r="r" b="b"/>
            <a:pathLst>
              <a:path w="579119" h="213360">
                <a:moveTo>
                  <a:pt x="579119" y="213360"/>
                </a:moveTo>
                <a:lnTo>
                  <a:pt x="579119" y="0"/>
                </a:lnTo>
                <a:lnTo>
                  <a:pt x="0" y="0"/>
                </a:lnTo>
                <a:lnTo>
                  <a:pt x="0" y="213360"/>
                </a:lnTo>
                <a:lnTo>
                  <a:pt x="579119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42641" y="3380232"/>
            <a:ext cx="530351" cy="210312"/>
          </a:xfrm>
          <a:custGeom>
            <a:avLst/>
            <a:gdLst/>
            <a:ahLst/>
            <a:cxnLst/>
            <a:rect l="l" t="t" r="r" b="b"/>
            <a:pathLst>
              <a:path w="530351" h="210312">
                <a:moveTo>
                  <a:pt x="530351" y="210312"/>
                </a:moveTo>
                <a:lnTo>
                  <a:pt x="530351" y="0"/>
                </a:lnTo>
                <a:lnTo>
                  <a:pt x="0" y="0"/>
                </a:lnTo>
                <a:lnTo>
                  <a:pt x="0" y="210312"/>
                </a:lnTo>
                <a:lnTo>
                  <a:pt x="53035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766441" y="3660647"/>
            <a:ext cx="606551" cy="210312"/>
          </a:xfrm>
          <a:custGeom>
            <a:avLst/>
            <a:gdLst/>
            <a:ahLst/>
            <a:cxnLst/>
            <a:rect l="l" t="t" r="r" b="b"/>
            <a:pathLst>
              <a:path w="606551" h="210312">
                <a:moveTo>
                  <a:pt x="606551" y="210312"/>
                </a:moveTo>
                <a:lnTo>
                  <a:pt x="606551" y="0"/>
                </a:lnTo>
                <a:lnTo>
                  <a:pt x="0" y="0"/>
                </a:lnTo>
                <a:lnTo>
                  <a:pt x="0" y="210312"/>
                </a:lnTo>
                <a:lnTo>
                  <a:pt x="606551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1473" y="3941064"/>
            <a:ext cx="731519" cy="210312"/>
          </a:xfrm>
          <a:custGeom>
            <a:avLst/>
            <a:gdLst/>
            <a:ahLst/>
            <a:cxnLst/>
            <a:rect l="l" t="t" r="r" b="b"/>
            <a:pathLst>
              <a:path w="731519" h="210312">
                <a:moveTo>
                  <a:pt x="731519" y="210312"/>
                </a:moveTo>
                <a:lnTo>
                  <a:pt x="731519" y="0"/>
                </a:lnTo>
                <a:lnTo>
                  <a:pt x="0" y="0"/>
                </a:lnTo>
                <a:lnTo>
                  <a:pt x="0" y="210312"/>
                </a:lnTo>
                <a:lnTo>
                  <a:pt x="73151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41473" y="4221479"/>
            <a:ext cx="731519" cy="210312"/>
          </a:xfrm>
          <a:custGeom>
            <a:avLst/>
            <a:gdLst/>
            <a:ahLst/>
            <a:cxnLst/>
            <a:rect l="l" t="t" r="r" b="b"/>
            <a:pathLst>
              <a:path w="731519" h="210312">
                <a:moveTo>
                  <a:pt x="731519" y="210312"/>
                </a:moveTo>
                <a:lnTo>
                  <a:pt x="731519" y="0"/>
                </a:lnTo>
                <a:lnTo>
                  <a:pt x="0" y="0"/>
                </a:lnTo>
                <a:lnTo>
                  <a:pt x="0" y="210312"/>
                </a:lnTo>
                <a:lnTo>
                  <a:pt x="73151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92703" y="4501896"/>
            <a:ext cx="780288" cy="210312"/>
          </a:xfrm>
          <a:custGeom>
            <a:avLst/>
            <a:gdLst/>
            <a:ahLst/>
            <a:cxnLst/>
            <a:rect l="l" t="t" r="r" b="b"/>
            <a:pathLst>
              <a:path w="780288" h="210312">
                <a:moveTo>
                  <a:pt x="780288" y="210312"/>
                </a:moveTo>
                <a:lnTo>
                  <a:pt x="780288" y="0"/>
                </a:lnTo>
                <a:lnTo>
                  <a:pt x="0" y="0"/>
                </a:lnTo>
                <a:lnTo>
                  <a:pt x="0" y="210312"/>
                </a:lnTo>
                <a:lnTo>
                  <a:pt x="78028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92703" y="4782311"/>
            <a:ext cx="780288" cy="210312"/>
          </a:xfrm>
          <a:custGeom>
            <a:avLst/>
            <a:gdLst/>
            <a:ahLst/>
            <a:cxnLst/>
            <a:rect l="l" t="t" r="r" b="b"/>
            <a:pathLst>
              <a:path w="780288" h="210312">
                <a:moveTo>
                  <a:pt x="780288" y="210312"/>
                </a:moveTo>
                <a:lnTo>
                  <a:pt x="780288" y="0"/>
                </a:lnTo>
                <a:lnTo>
                  <a:pt x="0" y="0"/>
                </a:lnTo>
                <a:lnTo>
                  <a:pt x="0" y="210312"/>
                </a:lnTo>
                <a:lnTo>
                  <a:pt x="78028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40888" y="5062728"/>
            <a:ext cx="832103" cy="213360"/>
          </a:xfrm>
          <a:custGeom>
            <a:avLst/>
            <a:gdLst/>
            <a:ahLst/>
            <a:cxnLst/>
            <a:rect l="l" t="t" r="r" b="b"/>
            <a:pathLst>
              <a:path w="832103" h="213360">
                <a:moveTo>
                  <a:pt x="832103" y="213360"/>
                </a:moveTo>
                <a:lnTo>
                  <a:pt x="832103" y="0"/>
                </a:lnTo>
                <a:lnTo>
                  <a:pt x="0" y="0"/>
                </a:lnTo>
                <a:lnTo>
                  <a:pt x="0" y="213360"/>
                </a:lnTo>
                <a:lnTo>
                  <a:pt x="832103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565273" y="5343146"/>
            <a:ext cx="807719" cy="213359"/>
          </a:xfrm>
          <a:custGeom>
            <a:avLst/>
            <a:gdLst/>
            <a:ahLst/>
            <a:cxnLst/>
            <a:rect l="l" t="t" r="r" b="b"/>
            <a:pathLst>
              <a:path w="807719" h="213359">
                <a:moveTo>
                  <a:pt x="807719" y="213359"/>
                </a:moveTo>
                <a:lnTo>
                  <a:pt x="807719" y="0"/>
                </a:lnTo>
                <a:lnTo>
                  <a:pt x="0" y="0"/>
                </a:lnTo>
                <a:lnTo>
                  <a:pt x="0" y="213359"/>
                </a:lnTo>
                <a:lnTo>
                  <a:pt x="807719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89073" y="5626608"/>
            <a:ext cx="883919" cy="210312"/>
          </a:xfrm>
          <a:custGeom>
            <a:avLst/>
            <a:gdLst/>
            <a:ahLst/>
            <a:cxnLst/>
            <a:rect l="l" t="t" r="r" b="b"/>
            <a:pathLst>
              <a:path w="883919" h="210312">
                <a:moveTo>
                  <a:pt x="883919" y="210312"/>
                </a:moveTo>
                <a:lnTo>
                  <a:pt x="883919" y="0"/>
                </a:lnTo>
                <a:lnTo>
                  <a:pt x="0" y="0"/>
                </a:lnTo>
                <a:lnTo>
                  <a:pt x="0" y="210312"/>
                </a:lnTo>
                <a:lnTo>
                  <a:pt x="883919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16503" y="5907023"/>
            <a:ext cx="856488" cy="210312"/>
          </a:xfrm>
          <a:custGeom>
            <a:avLst/>
            <a:gdLst/>
            <a:ahLst/>
            <a:cxnLst/>
            <a:rect l="l" t="t" r="r" b="b"/>
            <a:pathLst>
              <a:path w="856488" h="210312">
                <a:moveTo>
                  <a:pt x="856488" y="210312"/>
                </a:moveTo>
                <a:lnTo>
                  <a:pt x="856488" y="0"/>
                </a:lnTo>
                <a:lnTo>
                  <a:pt x="0" y="0"/>
                </a:lnTo>
                <a:lnTo>
                  <a:pt x="0" y="210312"/>
                </a:lnTo>
                <a:lnTo>
                  <a:pt x="856488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64688" y="6187440"/>
            <a:ext cx="908303" cy="210312"/>
          </a:xfrm>
          <a:custGeom>
            <a:avLst/>
            <a:gdLst/>
            <a:ahLst/>
            <a:cxnLst/>
            <a:rect l="l" t="t" r="r" b="b"/>
            <a:pathLst>
              <a:path w="908303" h="210312">
                <a:moveTo>
                  <a:pt x="908303" y="210312"/>
                </a:moveTo>
                <a:lnTo>
                  <a:pt x="908303" y="0"/>
                </a:lnTo>
                <a:lnTo>
                  <a:pt x="0" y="0"/>
                </a:lnTo>
                <a:lnTo>
                  <a:pt x="0" y="210312"/>
                </a:lnTo>
                <a:lnTo>
                  <a:pt x="90830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464688" y="6467855"/>
            <a:ext cx="908303" cy="210312"/>
          </a:xfrm>
          <a:custGeom>
            <a:avLst/>
            <a:gdLst/>
            <a:ahLst/>
            <a:cxnLst/>
            <a:rect l="l" t="t" r="r" b="b"/>
            <a:pathLst>
              <a:path w="908303" h="210312">
                <a:moveTo>
                  <a:pt x="908303" y="210312"/>
                </a:moveTo>
                <a:lnTo>
                  <a:pt x="908303" y="0"/>
                </a:lnTo>
                <a:lnTo>
                  <a:pt x="0" y="0"/>
                </a:lnTo>
                <a:lnTo>
                  <a:pt x="0" y="210312"/>
                </a:lnTo>
                <a:lnTo>
                  <a:pt x="90830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412872" y="6748273"/>
            <a:ext cx="960119" cy="210311"/>
          </a:xfrm>
          <a:custGeom>
            <a:avLst/>
            <a:gdLst/>
            <a:ahLst/>
            <a:cxnLst/>
            <a:rect l="l" t="t" r="r" b="b"/>
            <a:pathLst>
              <a:path w="960119" h="210311">
                <a:moveTo>
                  <a:pt x="960119" y="210311"/>
                </a:moveTo>
                <a:lnTo>
                  <a:pt x="960119" y="0"/>
                </a:lnTo>
                <a:lnTo>
                  <a:pt x="0" y="0"/>
                </a:lnTo>
                <a:lnTo>
                  <a:pt x="0" y="210311"/>
                </a:lnTo>
                <a:lnTo>
                  <a:pt x="960119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412872" y="7028690"/>
            <a:ext cx="960119" cy="210311"/>
          </a:xfrm>
          <a:custGeom>
            <a:avLst/>
            <a:gdLst/>
            <a:ahLst/>
            <a:cxnLst/>
            <a:rect l="l" t="t" r="r" b="b"/>
            <a:pathLst>
              <a:path w="960119" h="210311">
                <a:moveTo>
                  <a:pt x="960119" y="210311"/>
                </a:moveTo>
                <a:lnTo>
                  <a:pt x="960119" y="0"/>
                </a:lnTo>
                <a:lnTo>
                  <a:pt x="0" y="0"/>
                </a:lnTo>
                <a:lnTo>
                  <a:pt x="0" y="210311"/>
                </a:lnTo>
                <a:lnTo>
                  <a:pt x="960119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388488" y="7309104"/>
            <a:ext cx="984503" cy="210312"/>
          </a:xfrm>
          <a:custGeom>
            <a:avLst/>
            <a:gdLst/>
            <a:ahLst/>
            <a:cxnLst/>
            <a:rect l="l" t="t" r="r" b="b"/>
            <a:pathLst>
              <a:path w="984503" h="210312">
                <a:moveTo>
                  <a:pt x="984503" y="210312"/>
                </a:moveTo>
                <a:lnTo>
                  <a:pt x="984503" y="0"/>
                </a:lnTo>
                <a:lnTo>
                  <a:pt x="0" y="0"/>
                </a:lnTo>
                <a:lnTo>
                  <a:pt x="0" y="210312"/>
                </a:lnTo>
                <a:lnTo>
                  <a:pt x="984503" y="210312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310892" y="7589521"/>
            <a:ext cx="1062101" cy="213359"/>
          </a:xfrm>
          <a:custGeom>
            <a:avLst/>
            <a:gdLst/>
            <a:ahLst/>
            <a:cxnLst/>
            <a:rect l="l" t="t" r="r" b="b"/>
            <a:pathLst>
              <a:path w="1062101" h="213359">
                <a:moveTo>
                  <a:pt x="1062101" y="213359"/>
                </a:moveTo>
                <a:lnTo>
                  <a:pt x="1062101" y="0"/>
                </a:lnTo>
                <a:lnTo>
                  <a:pt x="0" y="0"/>
                </a:lnTo>
                <a:lnTo>
                  <a:pt x="0" y="213359"/>
                </a:lnTo>
                <a:lnTo>
                  <a:pt x="1062101" y="213359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310892" y="7869935"/>
            <a:ext cx="1062101" cy="213360"/>
          </a:xfrm>
          <a:custGeom>
            <a:avLst/>
            <a:gdLst/>
            <a:ahLst/>
            <a:cxnLst/>
            <a:rect l="l" t="t" r="r" b="b"/>
            <a:pathLst>
              <a:path w="1062101" h="213360">
                <a:moveTo>
                  <a:pt x="1062101" y="213360"/>
                </a:moveTo>
                <a:lnTo>
                  <a:pt x="1062101" y="0"/>
                </a:lnTo>
                <a:lnTo>
                  <a:pt x="0" y="0"/>
                </a:lnTo>
                <a:lnTo>
                  <a:pt x="0" y="213360"/>
                </a:lnTo>
                <a:lnTo>
                  <a:pt x="1062101" y="21336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310892" y="8153402"/>
            <a:ext cx="1062101" cy="210311"/>
          </a:xfrm>
          <a:custGeom>
            <a:avLst/>
            <a:gdLst/>
            <a:ahLst/>
            <a:cxnLst/>
            <a:rect l="l" t="t" r="r" b="b"/>
            <a:pathLst>
              <a:path w="1062101" h="210311">
                <a:moveTo>
                  <a:pt x="1062101" y="210311"/>
                </a:moveTo>
                <a:lnTo>
                  <a:pt x="1062101" y="0"/>
                </a:lnTo>
                <a:lnTo>
                  <a:pt x="0" y="0"/>
                </a:lnTo>
                <a:lnTo>
                  <a:pt x="0" y="210311"/>
                </a:lnTo>
                <a:lnTo>
                  <a:pt x="1062101" y="21031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72355" y="537972"/>
            <a:ext cx="0" cy="7860792"/>
          </a:xfrm>
          <a:custGeom>
            <a:avLst/>
            <a:gdLst/>
            <a:ahLst/>
            <a:cxnLst/>
            <a:rect l="l" t="t" r="r" b="b"/>
            <a:pathLst>
              <a:path h="7860792">
                <a:moveTo>
                  <a:pt x="0" y="0"/>
                </a:moveTo>
                <a:lnTo>
                  <a:pt x="0" y="7860792"/>
                </a:lnTo>
              </a:path>
            </a:pathLst>
          </a:custGeom>
          <a:ln w="9144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797046" y="5959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08907" y="8770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683380" y="11577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658361" y="1438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569716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59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557523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557523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557523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57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544948" y="284302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55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5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531868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31868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06848" y="368541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418205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418205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418205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405631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405631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05631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34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393186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93186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380740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355086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26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342640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330067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23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190238" y="59598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089910" y="8770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26791" y="11577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014344" y="14384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976244" y="17194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925572" y="200025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913125" y="22811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963672" y="256197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900680" y="28430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888487" y="31236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913125" y="34043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875024" y="368541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812287" y="39662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812287" y="42471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5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787268" y="45279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787268" y="48089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761615" y="50896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774696" y="537032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736596" y="56513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749168" y="5932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724149" y="62130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724149" y="649389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698496" y="677494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698496" y="70556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988313" y="595986"/>
            <a:ext cx="1266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665602" y="877013"/>
            <a:ext cx="59690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P</a:t>
            </a:r>
            <a:r>
              <a:rPr sz="1000" spc="10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u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5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295525" y="1157733"/>
            <a:ext cx="9626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pon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ab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760345" y="1438404"/>
            <a:ext cx="49593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pe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520444" y="1719454"/>
            <a:ext cx="173926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95" dirty="0" smtClean="0">
                <a:latin typeface="Arial"/>
                <a:cs typeface="Arial"/>
              </a:rPr>
              <a:t> 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5" dirty="0" smtClean="0">
                <a:latin typeface="Arial"/>
                <a:cs typeface="Arial"/>
              </a:rPr>
              <a:t>í</a:t>
            </a:r>
            <a:r>
              <a:rPr sz="1000" spc="45" dirty="0" smtClean="0">
                <a:latin typeface="Arial"/>
                <a:cs typeface="Arial"/>
              </a:rPr>
              <a:t>v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/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iudadan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773428" y="2000252"/>
            <a:ext cx="4870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L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766824" y="2281174"/>
            <a:ext cx="4933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-10" dirty="0" smtClean="0">
                <a:latin typeface="Arial"/>
                <a:cs typeface="Arial"/>
              </a:rPr>
              <a:t>qu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420241" y="2561971"/>
            <a:ext cx="8375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901188" y="2843022"/>
            <a:ext cx="3587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U</a:t>
            </a:r>
            <a:r>
              <a:rPr sz="1000" spc="-10" dirty="0" smtClean="0">
                <a:latin typeface="Arial"/>
                <a:cs typeface="Arial"/>
              </a:rPr>
              <a:t>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5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590292" y="3123693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Hone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636268" y="3404362"/>
            <a:ext cx="62547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511681" y="3685414"/>
            <a:ext cx="7461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Coope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593594" y="3966210"/>
            <a:ext cx="6667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217547" y="4247136"/>
            <a:ext cx="104394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V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4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</a:t>
            </a:r>
            <a:r>
              <a:rPr sz="1000" spc="15" dirty="0" smtClean="0">
                <a:latin typeface="Arial"/>
                <a:cs typeface="Arial"/>
              </a:rPr>
              <a:t>l</a:t>
            </a:r>
            <a:r>
              <a:rPr sz="1000" spc="0" dirty="0" smtClean="0">
                <a:latin typeface="Arial"/>
                <a:cs typeface="Arial"/>
              </a:rPr>
              <a:t>a</a:t>
            </a:r>
            <a:r>
              <a:rPr sz="1000" spc="-25" dirty="0" smtClean="0">
                <a:latin typeface="Arial"/>
                <a:cs typeface="Arial"/>
              </a:rPr>
              <a:t> 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2672335" y="4527932"/>
            <a:ext cx="58864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M</a:t>
            </a:r>
            <a:r>
              <a:rPr sz="1000" spc="-5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593975" y="4808984"/>
            <a:ext cx="6692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10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5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731135" y="5089653"/>
            <a:ext cx="52959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gn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013968" y="5370322"/>
            <a:ext cx="124523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Rend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r>
              <a:rPr sz="1000" spc="-50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d</a:t>
            </a:r>
            <a:r>
              <a:rPr sz="1000" spc="0" dirty="0" smtClean="0">
                <a:latin typeface="Arial"/>
                <a:cs typeface="Arial"/>
              </a:rPr>
              <a:t>e c</a:t>
            </a:r>
            <a:r>
              <a:rPr sz="1000" spc="-10" dirty="0" smtClean="0">
                <a:latin typeface="Arial"/>
                <a:cs typeface="Arial"/>
              </a:rPr>
              <a:t>uen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560702" y="5651373"/>
            <a:ext cx="70040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P</a:t>
            </a:r>
            <a:r>
              <a:rPr sz="1000" spc="-10" dirty="0" smtClean="0">
                <a:latin typeface="Arial"/>
                <a:cs typeface="Arial"/>
              </a:rPr>
              <a:t>un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ua</a:t>
            </a:r>
            <a:r>
              <a:rPr sz="1000" spc="15" dirty="0" smtClean="0">
                <a:latin typeface="Arial"/>
                <a:cs typeface="Arial"/>
              </a:rPr>
              <a:t>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692145" y="5932172"/>
            <a:ext cx="5689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Hu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il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896619" y="6213096"/>
            <a:ext cx="13646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Con</a:t>
            </a:r>
            <a:r>
              <a:rPr sz="1000" spc="30" dirty="0" smtClean="0">
                <a:latin typeface="Arial"/>
                <a:cs typeface="Arial"/>
              </a:rPr>
              <a:t>f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an</a:t>
            </a:r>
            <a:r>
              <a:rPr sz="1000" spc="0" dirty="0" smtClean="0">
                <a:latin typeface="Arial"/>
                <a:cs typeface="Arial"/>
              </a:rPr>
              <a:t>za</a:t>
            </a:r>
            <a:r>
              <a:rPr sz="1000" spc="-75" dirty="0" smtClean="0">
                <a:latin typeface="Arial"/>
                <a:cs typeface="Arial"/>
              </a:rPr>
              <a:t>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n </a:t>
            </a:r>
            <a:r>
              <a:rPr sz="1000" spc="-10" dirty="0" smtClean="0">
                <a:latin typeface="Arial"/>
                <a:cs typeface="Arial"/>
              </a:rPr>
              <a:t>e</a:t>
            </a:r>
            <a:r>
              <a:rPr sz="1000" spc="0" dirty="0" smtClean="0">
                <a:latin typeface="Arial"/>
                <a:cs typeface="Arial"/>
              </a:rPr>
              <a:t>l </a:t>
            </a:r>
            <a:r>
              <a:rPr sz="1000" spc="-10" dirty="0" smtClean="0">
                <a:latin typeface="Arial"/>
                <a:cs typeface="Arial"/>
              </a:rPr>
              <a:t>p</a:t>
            </a:r>
            <a:r>
              <a:rPr sz="1000" spc="0" dirty="0" smtClean="0">
                <a:latin typeface="Arial"/>
                <a:cs typeface="Arial"/>
              </a:rPr>
              <a:t>r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15" dirty="0" smtClean="0">
                <a:latin typeface="Arial"/>
                <a:cs typeface="Arial"/>
              </a:rPr>
              <a:t>ji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0" dirty="0" smtClean="0">
                <a:latin typeface="Arial"/>
                <a:cs typeface="Arial"/>
              </a:rPr>
              <a:t>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757299" y="6493893"/>
            <a:ext cx="50482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E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5" dirty="0" smtClean="0">
                <a:latin typeface="Arial"/>
                <a:cs typeface="Arial"/>
              </a:rPr>
              <a:t>tí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701546" y="6774944"/>
            <a:ext cx="55689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De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0" dirty="0" smtClean="0"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544572" y="7055613"/>
            <a:ext cx="71501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S</a:t>
            </a:r>
            <a:r>
              <a:rPr sz="1000" spc="-10" dirty="0" smtClean="0">
                <a:latin typeface="Arial"/>
                <a:cs typeface="Arial"/>
              </a:rPr>
              <a:t>en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b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547637" y="8841994"/>
            <a:ext cx="209550" cy="18097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spc="-5" dirty="0" smtClean="0">
                <a:solidFill>
                  <a:srgbClr val="622422"/>
                </a:solidFill>
                <a:latin typeface="Arial"/>
                <a:cs typeface="Arial"/>
              </a:rPr>
              <a:t>Sí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975756" y="8808466"/>
            <a:ext cx="209550" cy="245111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300" b="1" dirty="0" smtClean="0">
                <a:solidFill>
                  <a:srgbClr val="BEBEBE"/>
                </a:solidFill>
                <a:latin typeface="Arial"/>
                <a:cs typeface="Arial"/>
              </a:rPr>
              <a:t>No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4425190" y="8736457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478881" y="51935"/>
                </a:moveTo>
                <a:lnTo>
                  <a:pt x="467965" y="45520"/>
                </a:lnTo>
                <a:lnTo>
                  <a:pt x="0" y="44069"/>
                </a:lnTo>
                <a:lnTo>
                  <a:pt x="0" y="56769"/>
                </a:lnTo>
                <a:lnTo>
                  <a:pt x="468008" y="58220"/>
                </a:lnTo>
                <a:lnTo>
                  <a:pt x="478881" y="51935"/>
                </a:lnTo>
                <a:close/>
              </a:path>
              <a:path w="504063" h="103377">
                <a:moveTo>
                  <a:pt x="491489" y="59227"/>
                </a:moveTo>
                <a:lnTo>
                  <a:pt x="491489" y="45593"/>
                </a:lnTo>
                <a:lnTo>
                  <a:pt x="491363" y="58293"/>
                </a:lnTo>
                <a:lnTo>
                  <a:pt x="467965" y="58245"/>
                </a:lnTo>
                <a:lnTo>
                  <a:pt x="411734" y="90755"/>
                </a:lnTo>
                <a:lnTo>
                  <a:pt x="408939" y="92456"/>
                </a:lnTo>
                <a:lnTo>
                  <a:pt x="407797" y="96266"/>
                </a:lnTo>
                <a:lnTo>
                  <a:pt x="411352" y="102362"/>
                </a:lnTo>
                <a:lnTo>
                  <a:pt x="415289" y="103377"/>
                </a:lnTo>
                <a:lnTo>
                  <a:pt x="491489" y="59227"/>
                </a:lnTo>
                <a:close/>
              </a:path>
              <a:path w="504063" h="103377">
                <a:moveTo>
                  <a:pt x="504063" y="51943"/>
                </a:moveTo>
                <a:lnTo>
                  <a:pt x="415544" y="0"/>
                </a:lnTo>
                <a:lnTo>
                  <a:pt x="411734" y="1016"/>
                </a:lnTo>
                <a:lnTo>
                  <a:pt x="409956" y="4064"/>
                </a:lnTo>
                <a:lnTo>
                  <a:pt x="408177" y="6985"/>
                </a:lnTo>
                <a:lnTo>
                  <a:pt x="409194" y="10922"/>
                </a:lnTo>
                <a:lnTo>
                  <a:pt x="412114" y="12700"/>
                </a:lnTo>
                <a:lnTo>
                  <a:pt x="467965" y="45520"/>
                </a:lnTo>
                <a:lnTo>
                  <a:pt x="491489" y="45593"/>
                </a:lnTo>
                <a:lnTo>
                  <a:pt x="491489" y="59227"/>
                </a:lnTo>
                <a:lnTo>
                  <a:pt x="504063" y="51943"/>
                </a:lnTo>
                <a:close/>
              </a:path>
              <a:path w="504063" h="103377">
                <a:moveTo>
                  <a:pt x="491489" y="45593"/>
                </a:moveTo>
                <a:lnTo>
                  <a:pt x="467965" y="45520"/>
                </a:lnTo>
                <a:lnTo>
                  <a:pt x="478881" y="51935"/>
                </a:lnTo>
                <a:lnTo>
                  <a:pt x="488314" y="46482"/>
                </a:lnTo>
                <a:lnTo>
                  <a:pt x="488314" y="58283"/>
                </a:lnTo>
                <a:lnTo>
                  <a:pt x="491363" y="58293"/>
                </a:lnTo>
                <a:lnTo>
                  <a:pt x="491489" y="45593"/>
                </a:lnTo>
                <a:close/>
              </a:path>
              <a:path w="504063" h="103377">
                <a:moveTo>
                  <a:pt x="488314" y="58283"/>
                </a:moveTo>
                <a:lnTo>
                  <a:pt x="488314" y="46482"/>
                </a:lnTo>
                <a:lnTo>
                  <a:pt x="488188" y="57403"/>
                </a:lnTo>
                <a:lnTo>
                  <a:pt x="478881" y="51935"/>
                </a:lnTo>
                <a:lnTo>
                  <a:pt x="468008" y="58220"/>
                </a:lnTo>
                <a:lnTo>
                  <a:pt x="488314" y="58283"/>
                </a:lnTo>
                <a:close/>
              </a:path>
              <a:path w="504063" h="103377">
                <a:moveTo>
                  <a:pt x="488314" y="46482"/>
                </a:moveTo>
                <a:lnTo>
                  <a:pt x="478881" y="51935"/>
                </a:lnTo>
                <a:lnTo>
                  <a:pt x="488188" y="57403"/>
                </a:lnTo>
                <a:lnTo>
                  <a:pt x="488314" y="46482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82188" y="8735442"/>
            <a:ext cx="504063" cy="103377"/>
          </a:xfrm>
          <a:custGeom>
            <a:avLst/>
            <a:gdLst/>
            <a:ahLst/>
            <a:cxnLst/>
            <a:rect l="l" t="t" r="r" b="b"/>
            <a:pathLst>
              <a:path w="504063" h="103377">
                <a:moveTo>
                  <a:pt x="96265" y="7111"/>
                </a:moveTo>
                <a:lnTo>
                  <a:pt x="92710" y="1015"/>
                </a:lnTo>
                <a:lnTo>
                  <a:pt x="88773" y="0"/>
                </a:lnTo>
                <a:lnTo>
                  <a:pt x="85851" y="1777"/>
                </a:lnTo>
                <a:lnTo>
                  <a:pt x="0" y="51434"/>
                </a:lnTo>
                <a:lnTo>
                  <a:pt x="12573" y="58814"/>
                </a:lnTo>
                <a:lnTo>
                  <a:pt x="12700" y="45084"/>
                </a:lnTo>
                <a:lnTo>
                  <a:pt x="36141" y="45157"/>
                </a:lnTo>
                <a:lnTo>
                  <a:pt x="95250" y="10922"/>
                </a:lnTo>
                <a:lnTo>
                  <a:pt x="96265" y="7111"/>
                </a:lnTo>
                <a:close/>
              </a:path>
              <a:path w="504063" h="103377">
                <a:moveTo>
                  <a:pt x="36141" y="45157"/>
                </a:moveTo>
                <a:lnTo>
                  <a:pt x="12700" y="45084"/>
                </a:lnTo>
                <a:lnTo>
                  <a:pt x="12573" y="57784"/>
                </a:lnTo>
                <a:lnTo>
                  <a:pt x="15875" y="57795"/>
                </a:lnTo>
                <a:lnTo>
                  <a:pt x="15875" y="45974"/>
                </a:lnTo>
                <a:lnTo>
                  <a:pt x="25236" y="51473"/>
                </a:lnTo>
                <a:lnTo>
                  <a:pt x="36141" y="45157"/>
                </a:lnTo>
                <a:close/>
              </a:path>
              <a:path w="504063" h="103377">
                <a:moveTo>
                  <a:pt x="96012" y="96265"/>
                </a:moveTo>
                <a:lnTo>
                  <a:pt x="94996" y="92455"/>
                </a:lnTo>
                <a:lnTo>
                  <a:pt x="36141" y="57880"/>
                </a:lnTo>
                <a:lnTo>
                  <a:pt x="12573" y="57784"/>
                </a:lnTo>
                <a:lnTo>
                  <a:pt x="12573" y="58814"/>
                </a:lnTo>
                <a:lnTo>
                  <a:pt x="88518" y="103377"/>
                </a:lnTo>
                <a:lnTo>
                  <a:pt x="92455" y="102361"/>
                </a:lnTo>
                <a:lnTo>
                  <a:pt x="96012" y="96265"/>
                </a:lnTo>
                <a:close/>
              </a:path>
              <a:path w="504063" h="103377">
                <a:moveTo>
                  <a:pt x="25236" y="51473"/>
                </a:moveTo>
                <a:lnTo>
                  <a:pt x="15875" y="45974"/>
                </a:lnTo>
                <a:lnTo>
                  <a:pt x="15875" y="56895"/>
                </a:lnTo>
                <a:lnTo>
                  <a:pt x="25236" y="51473"/>
                </a:lnTo>
                <a:close/>
              </a:path>
              <a:path w="504063" h="103377">
                <a:moveTo>
                  <a:pt x="36103" y="57857"/>
                </a:moveTo>
                <a:lnTo>
                  <a:pt x="25236" y="51473"/>
                </a:lnTo>
                <a:lnTo>
                  <a:pt x="15875" y="56895"/>
                </a:lnTo>
                <a:lnTo>
                  <a:pt x="15875" y="57795"/>
                </a:lnTo>
                <a:lnTo>
                  <a:pt x="36103" y="57857"/>
                </a:lnTo>
                <a:close/>
              </a:path>
              <a:path w="504063" h="103377">
                <a:moveTo>
                  <a:pt x="504063" y="59308"/>
                </a:moveTo>
                <a:lnTo>
                  <a:pt x="504063" y="46608"/>
                </a:lnTo>
                <a:lnTo>
                  <a:pt x="36141" y="45157"/>
                </a:lnTo>
                <a:lnTo>
                  <a:pt x="25236" y="51473"/>
                </a:lnTo>
                <a:lnTo>
                  <a:pt x="36103" y="57857"/>
                </a:lnTo>
                <a:lnTo>
                  <a:pt x="504063" y="59308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254421" y="5664454"/>
            <a:ext cx="573405" cy="34029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Q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é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 se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st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án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  <a:p>
            <a:pPr marL="138747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ch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770377" y="7336284"/>
            <a:ext cx="489584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dirty="0" smtClean="0">
                <a:latin typeface="Arial"/>
                <a:cs typeface="Arial"/>
              </a:rPr>
              <a:t>A</a:t>
            </a:r>
            <a:r>
              <a:rPr sz="1000" spc="20" dirty="0" smtClean="0">
                <a:latin typeface="Arial"/>
                <a:cs typeface="Arial"/>
              </a:rPr>
              <a:t>m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5" dirty="0" smtClean="0">
                <a:latin typeface="Arial"/>
                <a:cs typeface="Arial"/>
              </a:rPr>
              <a:t>t</a:t>
            </a:r>
            <a:r>
              <a:rPr sz="1000" spc="-10" dirty="0" smtClean="0">
                <a:latin typeface="Arial"/>
                <a:cs typeface="Arial"/>
              </a:rPr>
              <a:t>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686048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317621" y="73362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2708277" y="7617333"/>
            <a:ext cx="55435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D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0" dirty="0" smtClean="0">
                <a:latin typeface="Arial"/>
                <a:cs typeface="Arial"/>
              </a:rPr>
              <a:t>c</a:t>
            </a:r>
            <a:r>
              <a:rPr sz="1000" spc="15" dirty="0" smtClean="0">
                <a:latin typeface="Arial"/>
                <a:cs typeface="Arial"/>
              </a:rPr>
              <a:t>ili</a:t>
            </a:r>
            <a:r>
              <a:rPr sz="1000" spc="-10" dirty="0" smtClean="0">
                <a:latin typeface="Arial"/>
                <a:cs typeface="Arial"/>
              </a:rPr>
              <a:t>da</a:t>
            </a:r>
            <a:r>
              <a:rPr sz="1000" spc="0" dirty="0" smtClean="0">
                <a:latin typeface="Arial"/>
                <a:cs typeface="Arial"/>
              </a:rPr>
              <a:t>d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635504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279521" y="76173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084324" y="7898132"/>
            <a:ext cx="1771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5" dirty="0" smtClean="0">
                <a:latin typeface="Arial"/>
                <a:cs typeface="Arial"/>
              </a:rPr>
              <a:t>Fe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597404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253867" y="789813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2590292" y="8179056"/>
            <a:ext cx="67056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C</a:t>
            </a:r>
            <a:r>
              <a:rPr sz="1000" spc="-10" dirty="0" smtClean="0">
                <a:latin typeface="Arial"/>
                <a:cs typeface="Arial"/>
              </a:rPr>
              <a:t>o</a:t>
            </a:r>
            <a:r>
              <a:rPr sz="1000" spc="25" dirty="0" smtClean="0">
                <a:latin typeface="Arial"/>
                <a:cs typeface="Arial"/>
              </a:rPr>
              <a:t>m</a:t>
            </a:r>
            <a:r>
              <a:rPr sz="1000" spc="-10" dirty="0" smtClean="0">
                <a:latin typeface="Arial"/>
                <a:cs typeface="Arial"/>
              </a:rPr>
              <a:t>pa</a:t>
            </a:r>
            <a:r>
              <a:rPr sz="1000" spc="-25" dirty="0" smtClean="0">
                <a:latin typeface="Arial"/>
                <a:cs typeface="Arial"/>
              </a:rPr>
              <a:t>s</a:t>
            </a:r>
            <a:r>
              <a:rPr sz="1000" spc="15" dirty="0" smtClean="0">
                <a:latin typeface="Arial"/>
                <a:cs typeface="Arial"/>
              </a:rPr>
              <a:t>i</a:t>
            </a:r>
            <a:r>
              <a:rPr sz="1000" spc="-10" dirty="0" smtClean="0">
                <a:latin typeface="Arial"/>
                <a:cs typeface="Arial"/>
              </a:rPr>
              <a:t>ó</a:t>
            </a:r>
            <a:r>
              <a:rPr sz="1000" spc="0" dirty="0" smtClean="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3597404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4253867" y="81790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11</a:t>
            </a:r>
            <a:r>
              <a:rPr sz="1000" spc="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000" spc="-10" dirty="0" smtClean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000" spc="0" dirty="0" smtClean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5828104" y="1725296"/>
            <a:ext cx="285115" cy="329565"/>
          </a:xfrm>
          <a:prstGeom prst="rect">
            <a:avLst/>
          </a:prstGeom>
        </p:spPr>
        <p:txBody>
          <a:bodyPr vert="vert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 smtClean="0">
                <a:solidFill>
                  <a:srgbClr val="7E7E7E"/>
                </a:solidFill>
                <a:latin typeface="Arial"/>
                <a:cs typeface="Arial"/>
              </a:rPr>
              <a:t>DF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722" y="47880"/>
            <a:ext cx="4575175" cy="299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en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ene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al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am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ñ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as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59882" y="1014983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38290" y="1014983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34071" y="2353055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562090" y="2353055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6019" y="1728217"/>
            <a:ext cx="5715000" cy="13853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8879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78751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75536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72360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372232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69057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368928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65753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65625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62448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62321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59907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7392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76045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74419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72767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71114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69463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68065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66413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564760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23484" y="3183891"/>
            <a:ext cx="78994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9814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22528" y="27945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20876" y="2811273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19174" y="28112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17522" y="274942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506592" y="282562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42914" y="4469003"/>
            <a:ext cx="1095095" cy="540004"/>
          </a:xfrm>
          <a:custGeom>
            <a:avLst/>
            <a:gdLst/>
            <a:ahLst/>
            <a:cxnLst/>
            <a:rect l="l" t="t" r="r" b="b"/>
            <a:pathLst>
              <a:path w="1095095" h="540003">
                <a:moveTo>
                  <a:pt x="0" y="540004"/>
                </a:moveTo>
                <a:lnTo>
                  <a:pt x="1095095" y="540004"/>
                </a:lnTo>
                <a:lnTo>
                  <a:pt x="109509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42914" y="5009007"/>
            <a:ext cx="1095095" cy="540004"/>
          </a:xfrm>
          <a:custGeom>
            <a:avLst/>
            <a:gdLst/>
            <a:ahLst/>
            <a:cxnLst/>
            <a:rect l="l" t="t" r="r" b="b"/>
            <a:pathLst>
              <a:path w="1095095" h="540003">
                <a:moveTo>
                  <a:pt x="0" y="540004"/>
                </a:moveTo>
                <a:lnTo>
                  <a:pt x="1095095" y="540004"/>
                </a:lnTo>
                <a:lnTo>
                  <a:pt x="109509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42914" y="5549062"/>
            <a:ext cx="1095095" cy="540004"/>
          </a:xfrm>
          <a:custGeom>
            <a:avLst/>
            <a:gdLst/>
            <a:ahLst/>
            <a:cxnLst/>
            <a:rect l="l" t="t" r="r" b="b"/>
            <a:pathLst>
              <a:path w="1095095" h="540003">
                <a:moveTo>
                  <a:pt x="0" y="540004"/>
                </a:moveTo>
                <a:lnTo>
                  <a:pt x="1095095" y="540004"/>
                </a:lnTo>
                <a:lnTo>
                  <a:pt x="109509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6910196" y="1096392"/>
            <a:ext cx="1397000" cy="20085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7.6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L="9398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</a:t>
            </a:r>
            <a:endParaRPr sz="2000">
              <a:latin typeface="Calibri"/>
              <a:cs typeface="Calibri"/>
            </a:endParaRPr>
          </a:p>
          <a:p>
            <a:pPr marL="145415" algn="ctr">
              <a:lnSpc>
                <a:spcPts val="115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9334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16251" y="26540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014598" y="270154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76373" y="25610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974721" y="21983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473068" y="233908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971671" y="243459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476743" y="2785872"/>
            <a:ext cx="353568" cy="3108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580378" y="2785872"/>
            <a:ext cx="295655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5" name="object 45"/>
          <p:cNvGraphicFramePr>
            <a:graphicFrameLocks noGrp="1"/>
          </p:cNvGraphicFramePr>
          <p:nvPr/>
        </p:nvGraphicFramePr>
        <p:xfrm>
          <a:off x="636562" y="3922778"/>
          <a:ext cx="7858207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5082"/>
                <a:gridCol w="510286"/>
                <a:gridCol w="510286"/>
                <a:gridCol w="430402"/>
                <a:gridCol w="470407"/>
                <a:gridCol w="470281"/>
                <a:gridCol w="470407"/>
                <a:gridCol w="470281"/>
                <a:gridCol w="470407"/>
                <a:gridCol w="470408"/>
                <a:gridCol w="470281"/>
                <a:gridCol w="470407"/>
                <a:gridCol w="470281"/>
                <a:gridCol w="578866"/>
                <a:gridCol w="500125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,</a:t>
                      </a:r>
                      <a:r>
                        <a:rPr sz="11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5394" y="1173480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2" y="1173480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631" y="2511551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0648" y="2511551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8894" y="1591055"/>
            <a:ext cx="5646420" cy="1513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1754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67180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09595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55059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00523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45988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891532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889247" y="944880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1476" y="446900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1476" y="5009007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1476" y="5549062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78777" y="1356361"/>
            <a:ext cx="1181100" cy="1693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4.4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195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7732" y="30481"/>
            <a:ext cx="8234045" cy="1428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827779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7194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0285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55394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08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00857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46067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35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17524" y="259880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01088" y="266776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58998" y="258508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94481" y="250977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41418" y="191084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96938" y="2980437"/>
            <a:ext cx="12890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382256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485890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026154" y="6589776"/>
            <a:ext cx="283463" cy="26822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047091" y="6255919"/>
            <a:ext cx="5140325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045844" marR="12700" indent="-103378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5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9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mú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lti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9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sc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a: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De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10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,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qu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é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9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…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565126" y="3922778"/>
          <a:ext cx="6716291" cy="2381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298"/>
                <a:gridCol w="781050"/>
                <a:gridCol w="659002"/>
                <a:gridCol w="719963"/>
                <a:gridCol w="719963"/>
                <a:gridCol w="720089"/>
                <a:gridCol w="719963"/>
                <a:gridCol w="719963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685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731" y="1848231"/>
            <a:ext cx="5646420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592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45463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23288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04160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85032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65903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44744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86536" y="273139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41450" y="27302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00985" y="265861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32152" y="250279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87116" y="22125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50333" y="280149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02913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37818" y="1158239"/>
            <a:ext cx="283463" cy="292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66419" y="821691"/>
            <a:ext cx="3291840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6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en</a:t>
            </a:r>
            <a:endParaRPr sz="1400">
              <a:latin typeface="Calibri"/>
              <a:cs typeface="Calibri"/>
            </a:endParaRPr>
          </a:p>
          <a:p>
            <a:pPr marL="3175" algn="ctr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mú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4351" y="446900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4351" y="5009007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4351" y="5549062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910196" y="1168021"/>
            <a:ext cx="1397000" cy="20085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4.2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L="9334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00330" algn="ctr">
              <a:lnSpc>
                <a:spcPts val="1300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4826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52359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5994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256237" y="3168649"/>
          <a:ext cx="4950454" cy="438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6923"/>
                <a:gridCol w="880389"/>
                <a:gridCol w="881213"/>
                <a:gridCol w="879527"/>
                <a:gridCol w="953516"/>
                <a:gridCol w="568886"/>
              </a:tblGrid>
              <a:tr h="218960">
                <a:tc>
                  <a:txBody>
                    <a:bodyPr/>
                    <a:lstStyle/>
                    <a:p>
                      <a:pPr marL="147320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Calibri"/>
                          <a:cs typeface="Calibri"/>
                        </a:rPr>
                        <a:t>2</a:t>
                      </a:r>
                      <a:r>
                        <a:rPr sz="11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Calibri"/>
                          <a:cs typeface="Calibri"/>
                        </a:rPr>
                        <a:t>3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lg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u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700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Bas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spc="5" dirty="0" smtClean="0">
                          <a:latin typeface="Calibri"/>
                          <a:cs typeface="Calibri"/>
                        </a:rPr>
                        <a:t>/N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c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1926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874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874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im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 smtClean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-10" dirty="0" smtClean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0" dirty="0" smtClean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707999" y="3922778"/>
          <a:ext cx="7436253" cy="2381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298"/>
                <a:gridCol w="781050"/>
                <a:gridCol w="659002"/>
                <a:gridCol w="719963"/>
                <a:gridCol w="719963"/>
                <a:gridCol w="720089"/>
                <a:gridCol w="719963"/>
                <a:gridCol w="719963"/>
                <a:gridCol w="719962"/>
              </a:tblGrid>
              <a:tr h="539876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685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02913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08649" y="957072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87058" y="957072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82842" y="2298192"/>
            <a:ext cx="438911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10858" y="2298192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13206" y="1991106"/>
            <a:ext cx="5646420" cy="12847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6066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16963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94788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75659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56532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37403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16244" y="3254503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40435" y="3337464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20976" y="3337464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398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01214" y="3337464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81578" y="3337464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35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362069" y="3337464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88609" y="3340480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/N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58341" y="287502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13330" y="287502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44495" y="280339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04032" y="273050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85586" y="288112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087625" y="1158239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961123" y="1040891"/>
            <a:ext cx="1397000" cy="19926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175" algn="ct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4.6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L="9398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42240" algn="ctr">
              <a:lnSpc>
                <a:spcPts val="1175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9017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658997" y="212699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0116" y="821691"/>
            <a:ext cx="3583940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9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endParaRPr sz="1400">
              <a:latin typeface="Calibri"/>
              <a:cs typeface="Calibri"/>
            </a:endParaRPr>
          </a:p>
          <a:p>
            <a:pPr marL="1905" algn="ctr">
              <a:lnSpc>
                <a:spcPct val="100000"/>
              </a:lnSpc>
            </a:pP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525511" y="271576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629145" y="271576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844105" y="3977259"/>
          <a:ext cx="7436292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731" y="1848231"/>
            <a:ext cx="5646420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592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45463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23288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04160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85032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65903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44744" y="3111627"/>
            <a:ext cx="0" cy="45847"/>
          </a:xfrm>
          <a:custGeom>
            <a:avLst/>
            <a:gdLst/>
            <a:ahLst/>
            <a:cxnLst/>
            <a:rect l="l" t="t" r="r" b="b"/>
            <a:pathLst>
              <a:path h="45847">
                <a:moveTo>
                  <a:pt x="0" y="0"/>
                </a:moveTo>
                <a:lnTo>
                  <a:pt x="0" y="45847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68937" y="319760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49199" y="319760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81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29716" y="3197606"/>
            <a:ext cx="66992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1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lg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im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10079" y="319760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90316" y="319760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655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17109" y="3197605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/N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2736" y="265519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41450" y="273177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72614" y="265303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68778" y="25162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87116" y="213398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50333" y="27311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502913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09674" y="1158239"/>
            <a:ext cx="283463" cy="292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96900" y="821691"/>
            <a:ext cx="3230880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9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endParaRPr sz="14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</a:pP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ele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070854" y="1268858"/>
            <a:ext cx="1180465" cy="11658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4.4</a:t>
            </a:r>
            <a:endParaRPr sz="6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910196" y="1168019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201918" y="2487930"/>
            <a:ext cx="913765" cy="7594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635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20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143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844105" y="3977259"/>
          <a:ext cx="7436292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5394" y="1316736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2" y="1316736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631" y="2654807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0648" y="2654807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0331" y="1662430"/>
            <a:ext cx="5646420" cy="1513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3191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38680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81097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26560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72025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817489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01569" y="944880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92555" y="30481"/>
            <a:ext cx="8028940" cy="15709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622675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850"/>
              </a:lnSpc>
              <a:spcBef>
                <a:spcPts val="8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R="7194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78777" y="1499361"/>
            <a:ext cx="1181100" cy="18910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4.3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195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1524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1608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27022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08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72232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917696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62905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65352" y="274205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59889" y="265912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230372" y="272834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29482" y="258724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13045" y="2064766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382256" y="307238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485890" y="307238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844107" y="3977259"/>
          <a:ext cx="6716329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731" y="1733931"/>
            <a:ext cx="5646420" cy="1513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592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10055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2472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97935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43400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88864" y="322745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53059" y="3312415"/>
            <a:ext cx="66802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98269" y="3312415"/>
            <a:ext cx="66802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43733" y="3312415"/>
            <a:ext cx="66802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20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88816" y="3312415"/>
            <a:ext cx="66802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34280" y="3312415"/>
            <a:ext cx="66802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655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</a:t>
            </a:r>
            <a:r>
              <a:rPr sz="1100" spc="-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36498" y="28073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31010" y="266433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42694" y="25104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00985" y="22867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07967" y="199136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02913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52472" y="1158239"/>
            <a:ext cx="283463" cy="292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44500" y="821691"/>
            <a:ext cx="3538854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-50" dirty="0" smtClean="0">
                <a:solidFill>
                  <a:srgbClr val="943735"/>
                </a:solidFill>
                <a:latin typeface="Calibri"/>
                <a:cs typeface="Calibri"/>
              </a:rPr>
              <a:t>/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endParaRPr sz="14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070854" y="1268857"/>
            <a:ext cx="1180465" cy="19075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4.0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R="3810" algn="ctr">
              <a:lnSpc>
                <a:spcPts val="1300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588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910196" y="1168019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52359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55994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844107" y="3977259"/>
          <a:ext cx="6716329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,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65962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41654" y="821690"/>
            <a:ext cx="1258570" cy="234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07378" y="10668"/>
            <a:ext cx="2858770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1244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59882" y="743712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38290" y="743712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370066" y="2081783"/>
            <a:ext cx="56692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26097" y="2081783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7456" y="1799589"/>
            <a:ext cx="5715000" cy="13853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0316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50188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47038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43861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43733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940557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440429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37253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437126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933950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433821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31408" y="3162045"/>
            <a:ext cx="0" cy="49656"/>
          </a:xfrm>
          <a:custGeom>
            <a:avLst/>
            <a:gdLst/>
            <a:ahLst/>
            <a:cxnLst/>
            <a:rect l="l" t="t" r="r" b="b"/>
            <a:pathLst>
              <a:path h="49656">
                <a:moveTo>
                  <a:pt x="0" y="0"/>
                </a:moveTo>
                <a:lnTo>
                  <a:pt x="0" y="4965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49020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47368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45666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44014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42742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141091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39439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137786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36389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134736" y="325526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593460" y="3255264"/>
            <a:ext cx="1778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smtClean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3851" y="286613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92200" y="289725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590802" y="289725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089150" y="289725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587498" y="288290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085845" y="26945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584575" y="278752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910196" y="825373"/>
            <a:ext cx="1397000" cy="20650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7.9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L="93345" algn="ctr">
              <a:lnSpc>
                <a:spcPct val="100000"/>
              </a:lnSpc>
            </a:pPr>
            <a:r>
              <a:rPr sz="20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145415" algn="ctr">
              <a:lnSpc>
                <a:spcPct val="100000"/>
              </a:lnSpc>
              <a:spcBef>
                <a:spcPts val="155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9334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46348" y="25991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544697" y="23653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043044" y="256806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541392" y="221259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476743" y="2572511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580378" y="2572511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8" name="object 48"/>
          <p:cNvGraphicFramePr>
            <a:graphicFrameLocks noGrp="1"/>
          </p:cNvGraphicFramePr>
          <p:nvPr/>
        </p:nvGraphicFramePr>
        <p:xfrm>
          <a:off x="565124" y="3779901"/>
          <a:ext cx="7652024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564896"/>
                <a:gridCol w="488823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5394" y="1243583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2" y="1243583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631" y="2581655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0648" y="2581655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8894" y="1662430"/>
            <a:ext cx="5646420" cy="1513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1754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67180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09595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55059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00523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45988" y="3155951"/>
            <a:ext cx="0" cy="44703"/>
          </a:xfrm>
          <a:custGeom>
            <a:avLst/>
            <a:gdLst/>
            <a:ahLst/>
            <a:cxnLst/>
            <a:rect l="l" t="t" r="r" b="b"/>
            <a:pathLst>
              <a:path h="44703">
                <a:moveTo>
                  <a:pt x="0" y="0"/>
                </a:moveTo>
                <a:lnTo>
                  <a:pt x="0" y="4470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20113" y="1085088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8987" y="30481"/>
            <a:ext cx="8382634" cy="14998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97637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348105" marR="5047615" indent="-133604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nd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9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ñ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78"/>
              </a:spcBef>
            </a:pPr>
            <a:endParaRPr sz="1100"/>
          </a:p>
          <a:p>
            <a:pPr marR="7194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978777" y="1427736"/>
            <a:ext cx="1181100" cy="1693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3.5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2000">
              <a:latin typeface="Calibri"/>
              <a:cs typeface="Calibri"/>
            </a:endParaRPr>
          </a:p>
          <a:p>
            <a:pPr marL="36830" algn="ctr">
              <a:lnSpc>
                <a:spcPts val="1175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10285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55394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08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00857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46067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35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91532" y="3237769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17524" y="236144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92834" y="228396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87372" y="160883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58236" y="190538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65218" y="169265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96938" y="3052066"/>
            <a:ext cx="129539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382256" y="2999232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485890" y="2999232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844107" y="3977259"/>
          <a:ext cx="6716329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731" y="1591055"/>
            <a:ext cx="5646420" cy="1513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592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10055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2472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97935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43400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88864" y="3084576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53059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98269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08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43733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88816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34280" y="3166521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0298" y="266496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07210" y="266039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30247" y="258394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00985" y="244526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07967" y="191732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846578" y="944880"/>
            <a:ext cx="283463" cy="292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47550" y="30481"/>
            <a:ext cx="8474075" cy="1428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06781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64770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412735" y="2511551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40754" y="2511551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50457" y="452361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0457" y="5063643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50457" y="5603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050153" y="1268857"/>
            <a:ext cx="1180465" cy="17805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5905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4.4</a:t>
            </a:r>
            <a:endParaRPr sz="6000">
              <a:latin typeface="Calibri"/>
              <a:cs typeface="Calibri"/>
            </a:endParaRPr>
          </a:p>
          <a:p>
            <a:pPr>
              <a:lnSpc>
                <a:spcPts val="1000"/>
              </a:lnSpc>
              <a:spcBef>
                <a:spcPts val="67"/>
              </a:spcBef>
            </a:pPr>
            <a:endParaRPr sz="1000"/>
          </a:p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195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568312" y="2980437"/>
            <a:ext cx="128905" cy="2673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844107" y="3977259"/>
          <a:ext cx="6716329" cy="2381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336"/>
                <a:gridCol w="781049"/>
                <a:gridCol w="658876"/>
                <a:gridCol w="720090"/>
                <a:gridCol w="719963"/>
                <a:gridCol w="719963"/>
                <a:gridCol w="720089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 marR="80645" indent="10350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19050" indent="12192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P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49530" indent="1244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13398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48895" indent="254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5394" y="1243583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2" y="1243583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631" y="2581655"/>
            <a:ext cx="438912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0648" y="2581655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7456" y="1448181"/>
            <a:ext cx="5646420" cy="1513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0316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95805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38222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83685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29150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74614" y="2941701"/>
            <a:ext cx="0" cy="44576"/>
          </a:xfrm>
          <a:custGeom>
            <a:avLst/>
            <a:gdLst/>
            <a:ahLst/>
            <a:cxnLst/>
            <a:rect l="l" t="t" r="r" b="b"/>
            <a:pathLst>
              <a:path h="44576">
                <a:moveTo>
                  <a:pt x="0" y="0"/>
                </a:moveTo>
                <a:lnTo>
                  <a:pt x="0" y="4457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30754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1313" y="30480"/>
            <a:ext cx="7930515" cy="9550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2425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7226" y="4397629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7226" y="4937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57226" y="5477625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818121" y="1326769"/>
            <a:ext cx="1397000" cy="19926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1270" algn="ct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4.1</a:t>
            </a:r>
            <a:endParaRPr sz="6000">
              <a:latin typeface="Calibri"/>
              <a:cs typeface="Calibri"/>
            </a:endParaRPr>
          </a:p>
          <a:p>
            <a:pPr marL="105410"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L="9398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284480" algn="ctr">
              <a:lnSpc>
                <a:spcPts val="1175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23241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8657" y="3023520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192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4147" y="3023520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08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29229" y="3023520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351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74694" y="3023520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4287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20158" y="3023520"/>
            <a:ext cx="66802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095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22400" y="244424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17014" y="244487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15744" y="230048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86607" y="214554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70172" y="147040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452359" y="2999232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555994" y="2999232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850876" y="3851277"/>
          <a:ext cx="6716291" cy="2160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298"/>
                <a:gridCol w="781050"/>
                <a:gridCol w="659002"/>
                <a:gridCol w="719963"/>
                <a:gridCol w="719963"/>
                <a:gridCol w="720089"/>
                <a:gridCol w="719963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3365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560703"/>
            <a:ext cx="5646420" cy="14630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383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69847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15311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57727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03191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49164" y="3000883"/>
            <a:ext cx="0" cy="44195"/>
          </a:xfrm>
          <a:custGeom>
            <a:avLst/>
            <a:gdLst/>
            <a:ahLst/>
            <a:cxnLst/>
            <a:rect l="l" t="t" r="r" b="b"/>
            <a:pathLst>
              <a:path h="44195">
                <a:moveTo>
                  <a:pt x="0" y="0"/>
                </a:moveTo>
                <a:lnTo>
                  <a:pt x="0" y="44195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3158" y="308508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58571" y="308508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905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03781" y="308508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Alg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49246" y="308508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94455" y="3085086"/>
            <a:ext cx="668655" cy="358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655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Bas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0700" y="25199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91183" y="252260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61920" y="252044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61030" y="245008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31767" y="201942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02913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456690" y="1158239"/>
            <a:ext cx="283463" cy="292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94438" y="821691"/>
            <a:ext cx="3038475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y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el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  <a:p>
            <a:pPr marL="0" marR="1905" algn="ctr">
              <a:lnSpc>
                <a:spcPct val="100000"/>
              </a:lnSpc>
            </a:pP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59882" y="1085088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638290" y="1085088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34071" y="2423160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62090" y="2423160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7226" y="4397629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57226" y="4937634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57226" y="5477625"/>
            <a:ext cx="1676273" cy="540004"/>
          </a:xfrm>
          <a:custGeom>
            <a:avLst/>
            <a:gdLst/>
            <a:ahLst/>
            <a:cxnLst/>
            <a:rect l="l" t="t" r="r" b="b"/>
            <a:pathLst>
              <a:path w="1676273" h="540003">
                <a:moveTo>
                  <a:pt x="0" y="540004"/>
                </a:moveTo>
                <a:lnTo>
                  <a:pt x="1676273" y="540004"/>
                </a:lnTo>
                <a:lnTo>
                  <a:pt x="1676273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070854" y="1268858"/>
            <a:ext cx="1180465" cy="1960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4.1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ct val="100000"/>
              </a:lnSpc>
              <a:spcBef>
                <a:spcPts val="275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910196" y="1168019"/>
            <a:ext cx="13970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52359" y="2910839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55994" y="2910839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850876" y="3851277"/>
          <a:ext cx="6716291" cy="2160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298"/>
                <a:gridCol w="781050"/>
                <a:gridCol w="659002"/>
                <a:gridCol w="719963"/>
                <a:gridCol w="719963"/>
                <a:gridCol w="720089"/>
                <a:gridCol w="719963"/>
                <a:gridCol w="719963"/>
              </a:tblGrid>
              <a:tr h="540004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3365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R="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128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54483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48387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91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1954" y="30480"/>
            <a:ext cx="447992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08649" y="1030224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87058" y="1030224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82842" y="2368295"/>
            <a:ext cx="438911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10858" y="2368295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12466" y="1014983"/>
            <a:ext cx="283463" cy="2926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7456" y="1324736"/>
            <a:ext cx="5573268" cy="13624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0316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80566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13838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44061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77334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607684" y="2667382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14349" y="4139566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14349" y="4679570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14349" y="5219561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21781" y="1213358"/>
            <a:ext cx="1180465" cy="18910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1600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4.2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195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14604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38149" y="893317"/>
            <a:ext cx="6919595" cy="422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h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 marR="12700" algn="r">
              <a:lnSpc>
                <a:spcPct val="100000"/>
              </a:lnSpc>
              <a:spcBef>
                <a:spcPts val="4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7465" y="2749200"/>
            <a:ext cx="859155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3619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54810" y="2749200"/>
            <a:ext cx="68834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1018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70733" y="2749199"/>
            <a:ext cx="918210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 ni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desa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672968" y="2752216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01921" y="2749200"/>
            <a:ext cx="78359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3660" marR="12700" indent="-6096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15085" y="223304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21839" y="215658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40813" y="20861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23742" y="215900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17391" y="16670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525511" y="2785872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629145" y="2785872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0" name="object 30"/>
          <p:cNvGraphicFramePr>
            <a:graphicFrameLocks noGrp="1"/>
          </p:cNvGraphicFramePr>
          <p:nvPr/>
        </p:nvGraphicFramePr>
        <p:xfrm>
          <a:off x="707999" y="3422649"/>
          <a:ext cx="7043063" cy="25675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543"/>
                <a:gridCol w="806704"/>
                <a:gridCol w="680719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3020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19857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610487"/>
            <a:ext cx="5573268" cy="1362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94816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28088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58311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91584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22061" y="2953131"/>
            <a:ext cx="0" cy="44831"/>
          </a:xfrm>
          <a:custGeom>
            <a:avLst/>
            <a:gdLst/>
            <a:ahLst/>
            <a:cxnLst/>
            <a:rect l="l" t="t" r="r" b="b"/>
            <a:pathLst>
              <a:path h="44831">
                <a:moveTo>
                  <a:pt x="0" y="0"/>
                </a:moveTo>
                <a:lnTo>
                  <a:pt x="0" y="4483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59882" y="1014983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38290" y="1014983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85573" y="30480"/>
            <a:ext cx="8279765" cy="12693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872865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nun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li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nú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endParaRPr sz="1400">
              <a:latin typeface="Calibri"/>
              <a:cs typeface="Calibri"/>
            </a:endParaRPr>
          </a:p>
          <a:p>
            <a:pPr marR="770255" algn="r">
              <a:lnSpc>
                <a:spcPct val="100000"/>
              </a:lnSpc>
              <a:spcBef>
                <a:spcPts val="4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1561" y="3035077"/>
            <a:ext cx="86106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3683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-5" dirty="0" smtClean="0">
                <a:latin typeface="Calibri"/>
                <a:cs typeface="Calibri"/>
              </a:rPr>
              <a:t>o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10" dirty="0" smtClean="0">
                <a:latin typeface="Calibri"/>
                <a:cs typeface="Calibri"/>
              </a:rPr>
              <a:t>l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68933" y="3035077"/>
            <a:ext cx="68834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1018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85239" y="3035076"/>
            <a:ext cx="91630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87344" y="3038095"/>
            <a:ext cx="77851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16044" y="3035077"/>
            <a:ext cx="78359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3660" marR="12700" indent="-60960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4814" y="16621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35963" y="251802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29864" y="237058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74111" y="22336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07967" y="194996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434071" y="2353055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62090" y="2353055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4349" y="4523614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4349" y="50636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14349" y="5603634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070854" y="1197609"/>
            <a:ext cx="1180465" cy="19596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2.8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ct val="100000"/>
              </a:lnSpc>
              <a:spcBef>
                <a:spcPts val="270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452359" y="2837688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555994" y="2837688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707999" y="3806698"/>
          <a:ext cx="7043063" cy="25675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543"/>
                <a:gridCol w="806704"/>
                <a:gridCol w="680719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413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3020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3350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46169" y="30480"/>
            <a:ext cx="4418965" cy="2984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6019" y="1554480"/>
            <a:ext cx="5646420" cy="1417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879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2430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6672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1218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57648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3113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21032" y="3033218"/>
            <a:ext cx="95821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66216" y="3036571"/>
            <a:ext cx="95948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33016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48204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02226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015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4572" y="252412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45385" y="252412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52750" y="24433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15234" y="236474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8543" y="17706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565394" y="1173480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43802" y="1173480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342631" y="2511551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70648" y="2511551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29713" y="1014983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4349" y="4523614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4349" y="50636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14349" y="5603634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978777" y="1356359"/>
            <a:ext cx="1181100" cy="18910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4.6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79070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12700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410463" y="893318"/>
            <a:ext cx="6804659" cy="5651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ívi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68"/>
              </a:spcBef>
            </a:pPr>
            <a:endParaRPr sz="1100"/>
          </a:p>
          <a:p>
            <a:pPr marR="1270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0" name="object 30"/>
          <p:cNvGraphicFramePr>
            <a:graphicFrameLocks noGrp="1"/>
          </p:cNvGraphicFramePr>
          <p:nvPr/>
        </p:nvGraphicFramePr>
        <p:xfrm>
          <a:off x="707999" y="3806698"/>
          <a:ext cx="7043063" cy="25675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543"/>
                <a:gridCol w="806704"/>
                <a:gridCol w="680719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413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3020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3350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29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74722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802511"/>
            <a:ext cx="5646420" cy="1207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4546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23288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04160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8503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6590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44744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732405" y="3072639"/>
            <a:ext cx="78422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17109" y="3072639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s/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24613" y="30480"/>
            <a:ext cx="834072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933825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 y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R="7702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1025" y="3069620"/>
            <a:ext cx="78422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0053" y="3072639"/>
            <a:ext cx="68834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65453" y="3069620"/>
            <a:ext cx="80200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27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de 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ni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desa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58263" y="3072639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4910" y="20586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46024" y="251777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09241" y="25097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27577" y="251472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58741" y="25097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13705" y="258788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434071" y="2496311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562090" y="2496311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28599" y="4568191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28599" y="5108194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28599" y="5648186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1.9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ts val="129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422249" y="3851275"/>
          <a:ext cx="7786773" cy="25675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543"/>
                <a:gridCol w="806704"/>
                <a:gridCol w="680719"/>
                <a:gridCol w="743712"/>
                <a:gridCol w="743712"/>
                <a:gridCol w="743712"/>
                <a:gridCol w="743712"/>
                <a:gridCol w="854074"/>
                <a:gridCol w="738885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" marR="24130" indent="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1295">
                        <a:lnSpc>
                          <a:spcPct val="116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0480" indent="-1270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3350" indent="97155">
                        <a:lnSpc>
                          <a:spcPct val="116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019" y="1554480"/>
            <a:ext cx="5646420" cy="1417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78879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2430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6672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1218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57648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03113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81802" y="1100327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60209" y="1100327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55994" y="2438400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684009" y="2438400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40153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68985" y="30481"/>
            <a:ext cx="7795895" cy="1356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89629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Si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 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s,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ig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4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64833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1032" y="3036571"/>
            <a:ext cx="302831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124075" algn="l"/>
              </a:tabLst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 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	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8190" y="3207639"/>
            <a:ext cx="68834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48839" y="3204621"/>
            <a:ext cx="68834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91770">
              <a:lnSpc>
                <a:spcPct val="101800"/>
              </a:lnSpc>
            </a:pP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48204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02226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015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50772" y="251841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81885" y="245249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52750" y="24433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15234" y="23693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022343" y="184328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0037" y="4496690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00037" y="503669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00037" y="557674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193028" y="1284732"/>
            <a:ext cx="1180465" cy="18916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330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4.3</a:t>
            </a:r>
            <a:endParaRPr sz="60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82550" algn="ctr">
              <a:lnSpc>
                <a:spcPts val="117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2984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620000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723633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493687" y="3779901"/>
          <a:ext cx="7042999" cy="25674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5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4130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39876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70050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554480"/>
            <a:ext cx="5646420" cy="1417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005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5247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9793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4340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8886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84810" y="30480"/>
            <a:ext cx="768032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27406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6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 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R="7702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6758" y="3033218"/>
            <a:ext cx="200469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 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18768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33955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87977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015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8270" y="18505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35584" y="236867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01873" y="24485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08857" y="244703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43347" y="24485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434071" y="2496311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62090" y="2496311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00037" y="4496690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00037" y="503669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00037" y="557674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1.8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ts val="129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493687" y="3779901"/>
          <a:ext cx="7042999" cy="25674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5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4130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39876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81802" y="1386839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60209" y="1386839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91985" y="2724911"/>
            <a:ext cx="566927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48018" y="2724911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6019" y="1845311"/>
            <a:ext cx="5715000" cy="12938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8879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24471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73072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18664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64257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09848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58489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204080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749672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98313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43651" y="3119373"/>
            <a:ext cx="0" cy="47243"/>
          </a:xfrm>
          <a:custGeom>
            <a:avLst/>
            <a:gdLst/>
            <a:ahLst/>
            <a:cxnLst/>
            <a:rect l="l" t="t" r="r" b="b"/>
            <a:pathLst>
              <a:path h="47243">
                <a:moveTo>
                  <a:pt x="0" y="0"/>
                </a:moveTo>
                <a:lnTo>
                  <a:pt x="0" y="4724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01167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7978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94433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41295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87776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334258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81120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27601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74463" y="321043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81320" y="3210433"/>
            <a:ext cx="1778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51484" y="282130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97991" y="283654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44776" y="277990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191257" y="280822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697225" y="1088136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383921" y="1"/>
            <a:ext cx="7682865" cy="17341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397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 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R="1270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en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 s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ub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5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z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ele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97"/>
              </a:spcBef>
            </a:pPr>
            <a:endParaRPr sz="1200"/>
          </a:p>
          <a:p>
            <a:pPr marR="64960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193028" y="1570609"/>
            <a:ext cx="1180465" cy="18916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330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7.6</a:t>
            </a:r>
            <a:endParaRPr sz="60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ts val="2345"/>
              </a:lnSpc>
            </a:pPr>
            <a:r>
              <a:rPr sz="20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81915" algn="ctr">
              <a:lnSpc>
                <a:spcPts val="108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2984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37866" y="266433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284601" y="26926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794507" y="263601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341369" y="237668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887850" y="250736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434331" y="23461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7620000" y="3142488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723633" y="3142488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4" name="object 44"/>
          <p:cNvGraphicFramePr>
            <a:graphicFrameLocks noGrp="1"/>
          </p:cNvGraphicFramePr>
          <p:nvPr/>
        </p:nvGraphicFramePr>
        <p:xfrm>
          <a:off x="565124" y="3779901"/>
          <a:ext cx="7652024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5559"/>
                <a:gridCol w="448309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564896"/>
                <a:gridCol w="488823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7456" y="1554480"/>
            <a:ext cx="5646420" cy="1417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0316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580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3822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8368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2915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7461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38545" y="1243583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16954" y="1243583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12735" y="2581655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40754" y="2581655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371090" y="801623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24255" y="30480"/>
            <a:ext cx="8140700" cy="8832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734435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45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Si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nd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9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ejor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2355" y="3033218"/>
            <a:ext cx="95821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7844" y="3036570"/>
            <a:ext cx="1983105" cy="5295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1078865" algn="l"/>
              </a:tabLst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	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  <a:p>
            <a:pPr marL="1194435" marR="124460" indent="192405">
              <a:lnSpc>
                <a:spcPct val="101800"/>
              </a:lnSpc>
            </a:pP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19831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73600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650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46200" y="23769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17014" y="244983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87751" y="23769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6607" y="20754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3970" y="1468629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42912" y="4425315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2912" y="496531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12" y="5505311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889495" y="1326769"/>
            <a:ext cx="1397000" cy="19926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175" algn="ct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4.1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L="9398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42240" algn="ctr">
              <a:lnSpc>
                <a:spcPts val="1175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9017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52359" y="2999232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5994" y="2999232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636562" y="3708400"/>
          <a:ext cx="7042999" cy="25675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85162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554480"/>
            <a:ext cx="5646420" cy="1417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005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5247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9793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4340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8886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20929" y="30480"/>
            <a:ext cx="824420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776979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ca.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Si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s,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R="7702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6758" y="3033218"/>
            <a:ext cx="200469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 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18768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33955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387977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015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4872" y="192189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48408" y="21470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01873" y="237147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00985" y="214985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84165" y="161772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434071" y="2496311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62090" y="2496311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2912" y="4425315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2912" y="496531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12" y="5505311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3.2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ts val="129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636562" y="3708400"/>
          <a:ext cx="7042999" cy="25675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0027" y="1425321"/>
            <a:ext cx="5650992" cy="1161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5935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26769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04592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85464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66336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47209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726176" y="2566797"/>
            <a:ext cx="0" cy="44323"/>
          </a:xfrm>
          <a:custGeom>
            <a:avLst/>
            <a:gdLst/>
            <a:ahLst/>
            <a:cxnLst/>
            <a:rect l="l" t="t" r="r" b="b"/>
            <a:pathLst>
              <a:path h="44323">
                <a:moveTo>
                  <a:pt x="0" y="0"/>
                </a:moveTo>
                <a:lnTo>
                  <a:pt x="0" y="44323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098541" y="2650997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/N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638545" y="1100327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616954" y="1100327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12735" y="2438400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40754" y="2438400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48713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646935" y="30481"/>
            <a:ext cx="7418070" cy="1356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11805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Si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 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s,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4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79121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2353" y="2647980"/>
            <a:ext cx="783590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21638" y="2647981"/>
            <a:ext cx="688340" cy="3613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10185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47138" y="2647980"/>
            <a:ext cx="800100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39569" y="2650998"/>
            <a:ext cx="165798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  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950594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2746" y="187464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740156" y="194780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95500" y="201854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50465" y="195110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81629" y="151828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32019" y="216141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42912" y="4353815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2912" y="4893818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2912" y="543387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050153" y="1284732"/>
            <a:ext cx="1180465" cy="18916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1600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3.4</a:t>
            </a:r>
            <a:endParaRPr sz="60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36830" algn="ctr">
              <a:lnSpc>
                <a:spcPts val="1175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14604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52359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55994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636562" y="3637027"/>
          <a:ext cx="7786710" cy="25674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743712"/>
                <a:gridCol w="854075"/>
                <a:gridCol w="738885"/>
              </a:tblGrid>
              <a:tr h="710565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3020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3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39876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9050" y="1158239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56019" y="1554480"/>
            <a:ext cx="5646420" cy="1417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879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2430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6672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1218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57648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3113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52706" y="30480"/>
            <a:ext cx="851217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10591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R="5474335" algn="ctr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á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si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ú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  <a:p>
            <a:pPr marL="0" marR="5472430" algn="ctr">
              <a:lnSpc>
                <a:spcPct val="100000"/>
              </a:lnSpc>
            </a:pP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5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  <a:p>
            <a:pPr marR="770255" algn="r">
              <a:lnSpc>
                <a:spcPts val="1365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1032" y="3033218"/>
            <a:ext cx="200469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 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33016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48204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02226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015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9146" y="18448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49959" y="229704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16123" y="244246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15234" y="229704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8543" y="222275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434071" y="2496311"/>
            <a:ext cx="438912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62090" y="2496311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2912" y="445223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2912" y="49922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12" y="553219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0965" algn="ctr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2.5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R="4445" algn="ctr">
              <a:lnSpc>
                <a:spcPts val="129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651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636562" y="3735323"/>
          <a:ext cx="7042999" cy="2567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41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7456" y="1554480"/>
            <a:ext cx="5646420" cy="1417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0316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580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38222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8368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2915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74614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65394" y="1173480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543802" y="1173480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42631" y="2511551"/>
            <a:ext cx="438912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70648" y="2511551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38274" y="944880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15644" y="30481"/>
            <a:ext cx="7849234" cy="1428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4297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114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h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86233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2355" y="3033218"/>
            <a:ext cx="95821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7844" y="3036571"/>
            <a:ext cx="95948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04263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19831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73600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650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22400" y="252107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17014" y="25199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87751" y="251561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86607" y="236474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170172" y="18453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42912" y="445223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12" y="49922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2912" y="553219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978777" y="1356359"/>
            <a:ext cx="1181100" cy="18910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03505" algn="ctr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4.3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R="1079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79070" algn="ctr">
              <a:lnSpc>
                <a:spcPts val="117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12700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452359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555994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636562" y="3735323"/>
          <a:ext cx="7042999" cy="2567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41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60778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802511"/>
            <a:ext cx="5646420" cy="1207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4546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23288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04160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8503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6590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44744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732405" y="3072639"/>
            <a:ext cx="78422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17109" y="3072639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s/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06629" y="30480"/>
            <a:ext cx="835850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95224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6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nu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ál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R="77025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1025" y="3069620"/>
            <a:ext cx="78422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0053" y="3072639"/>
            <a:ext cx="68834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65453" y="3069620"/>
            <a:ext cx="80200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27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de 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ni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desa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58263" y="3072639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1110" y="183921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46024" y="228155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72614" y="244310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68778" y="213893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87116" y="213004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13705" y="259118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482842" y="2465832"/>
            <a:ext cx="438911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610858" y="2465832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2912" y="445223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2912" y="49922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42912" y="553219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2.8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 marL="86995" algn="ctr">
              <a:lnSpc>
                <a:spcPct val="100000"/>
              </a:lnSpc>
              <a:spcBef>
                <a:spcPts val="355"/>
              </a:spcBef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138430" algn="ctr">
              <a:lnSpc>
                <a:spcPct val="100000"/>
              </a:lnSpc>
              <a:spcBef>
                <a:spcPts val="80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8636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525511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629145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636562" y="3735323"/>
          <a:ext cx="7786710" cy="2567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743712"/>
                <a:gridCol w="854075"/>
                <a:gridCol w="738885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41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0331" y="1659635"/>
            <a:ext cx="5646420" cy="1207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3191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74088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51913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2785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13657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94528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73369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161284" y="2929635"/>
            <a:ext cx="78422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45734" y="2929635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s/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38545" y="1030224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616954" y="1030224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461506" y="2340864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89521" y="2340864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483866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11479" y="30480"/>
            <a:ext cx="8253730" cy="1285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78587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ca.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6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h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3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69"/>
              </a:spcBef>
            </a:pPr>
            <a:endParaRPr sz="1100"/>
          </a:p>
          <a:p>
            <a:pPr marR="79121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9574" y="2926617"/>
            <a:ext cx="78422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68958" y="2929635"/>
            <a:ext cx="68834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94330" y="2926617"/>
            <a:ext cx="800100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86759" y="2929635"/>
            <a:ext cx="77851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19964" y="183896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74901" y="2000505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29864" y="2147444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61030" y="214312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52621" y="199263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79211" y="24437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42912" y="445223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2912" y="49922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42912" y="553219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050153" y="1213360"/>
            <a:ext cx="1180465" cy="19627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2.8</a:t>
            </a:r>
            <a:endParaRPr sz="60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 marL="86995" algn="ctr">
              <a:lnSpc>
                <a:spcPct val="100000"/>
              </a:lnSpc>
              <a:spcBef>
                <a:spcPts val="355"/>
              </a:spcBef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22"/>
              </a:spcBef>
            </a:pPr>
            <a:endParaRPr sz="500"/>
          </a:p>
          <a:p>
            <a:pPr marL="180340" algn="ctr">
              <a:lnSpc>
                <a:spcPct val="100000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12763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525511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629145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636562" y="3735323"/>
          <a:ext cx="7786710" cy="2567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743712"/>
                <a:gridCol w="854075"/>
                <a:gridCol w="738885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41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74722" y="1085088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802511"/>
            <a:ext cx="5646420" cy="1207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4546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23288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04160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85032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65903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44744" y="2986659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817109" y="3072639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s/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86590" y="30480"/>
            <a:ext cx="867854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27228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445770" marR="5041900" indent="-433705">
              <a:lnSpc>
                <a:spcPct val="100000"/>
              </a:lnSpc>
            </a:pP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j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6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 u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b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mb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 marR="770255" algn="r">
              <a:lnSpc>
                <a:spcPct val="100000"/>
              </a:lnSpc>
              <a:spcBef>
                <a:spcPts val="489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1025" y="3069620"/>
            <a:ext cx="78422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0053" y="3072639"/>
            <a:ext cx="68834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65451" y="3072638"/>
            <a:ext cx="1669414" cy="5289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01930">
              <a:lnSpc>
                <a:spcPct val="100000"/>
              </a:lnSpc>
              <a:tabLst>
                <a:tab pos="904875" algn="l"/>
              </a:tabLst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de	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marL="67310" marR="879475" indent="-55244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ni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desa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uerdo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32405" y="3072639"/>
            <a:ext cx="78422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4910" y="19850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22224" y="251714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72614" y="258394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68778" y="251168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95369" y="259029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013705" y="258788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482842" y="2465832"/>
            <a:ext cx="438911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10858" y="2465832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2912" y="445223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2912" y="499224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2912" y="553219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1.8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 marL="86995" algn="ctr">
              <a:lnSpc>
                <a:spcPct val="100000"/>
              </a:lnSpc>
              <a:spcBef>
                <a:spcPts val="355"/>
              </a:spcBef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138430" algn="ctr">
              <a:lnSpc>
                <a:spcPct val="100000"/>
              </a:lnSpc>
              <a:spcBef>
                <a:spcPts val="80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8636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525511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629145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636562" y="3735323"/>
          <a:ext cx="7786710" cy="2567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743712"/>
                <a:gridCol w="854075"/>
                <a:gridCol w="738885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4199"/>
                        </a:lnSpc>
                        <a:spcBef>
                          <a:spcPts val="20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53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0331" y="1554480"/>
            <a:ext cx="5646420" cy="1417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3191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3868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81097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26560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72025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17489" y="2953511"/>
            <a:ext cx="0" cy="43052"/>
          </a:xfrm>
          <a:custGeom>
            <a:avLst/>
            <a:gdLst/>
            <a:ahLst/>
            <a:cxnLst/>
            <a:rect l="l" t="t" r="r" b="b"/>
            <a:pathLst>
              <a:path h="43052">
                <a:moveTo>
                  <a:pt x="0" y="0"/>
                </a:moveTo>
                <a:lnTo>
                  <a:pt x="0" y="4305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38545" y="1100327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16954" y="1100327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61506" y="2410967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89521" y="2410967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63113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303402" y="30481"/>
            <a:ext cx="7761605" cy="1356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5534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á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7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4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79121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5306" y="3033218"/>
            <a:ext cx="2004695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860" marR="12700" indent="-13716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 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47266" y="3033386"/>
            <a:ext cx="916305" cy="5327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99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62834" y="3036571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16602" y="3033218"/>
            <a:ext cx="957580" cy="36195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7650" marR="12700" indent="-234950">
              <a:lnSpc>
                <a:spcPct val="102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3726" y="176669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88009" y="222453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58746" y="236778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29482" y="229704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25873" y="22952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14349" y="4425315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14349" y="4965319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4349" y="5505311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050153" y="1284732"/>
            <a:ext cx="1180465" cy="18916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2.5</a:t>
            </a:r>
            <a:endParaRPr sz="60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 marL="86995" algn="ctr">
              <a:lnSpc>
                <a:spcPct val="100000"/>
              </a:lnSpc>
              <a:spcBef>
                <a:spcPts val="355"/>
              </a:spcBef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 marL="180340" algn="ctr">
              <a:lnSpc>
                <a:spcPts val="1400"/>
              </a:lnSpc>
            </a:pPr>
            <a:r>
              <a:rPr sz="1200" b="1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30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ór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127635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525511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629145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707999" y="3708400"/>
          <a:ext cx="7043063" cy="25675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543"/>
                <a:gridCol w="806704"/>
                <a:gridCol w="680719"/>
                <a:gridCol w="743712"/>
                <a:gridCol w="743712"/>
                <a:gridCol w="743712"/>
                <a:gridCol w="854075"/>
                <a:gridCol w="738886"/>
              </a:tblGrid>
              <a:tr h="71056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3495" indent="0" algn="ctr">
                        <a:lnSpc>
                          <a:spcPct val="114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3020" indent="-635" algn="ctr">
                        <a:lnSpc>
                          <a:spcPct val="1153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47625" marR="41910" algn="ctr">
                        <a:lnSpc>
                          <a:spcPct val="113999"/>
                        </a:lnSpc>
                        <a:spcBef>
                          <a:spcPts val="2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31009" y="1085088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8894" y="1659635"/>
            <a:ext cx="5646420" cy="1207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1754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02588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80411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61283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42155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23028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801867" y="2843783"/>
            <a:ext cx="0" cy="45592"/>
          </a:xfrm>
          <a:custGeom>
            <a:avLst/>
            <a:gdLst/>
            <a:ahLst/>
            <a:cxnLst/>
            <a:rect l="l" t="t" r="r" b="b"/>
            <a:pathLst>
              <a:path h="45592">
                <a:moveTo>
                  <a:pt x="0" y="0"/>
                </a:moveTo>
                <a:lnTo>
                  <a:pt x="0" y="45592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089655" y="2929635"/>
            <a:ext cx="784225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5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  <a:p>
            <a:pPr marL="4445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74360" y="2929635"/>
            <a:ext cx="377190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s/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38406" y="30480"/>
            <a:ext cx="8626475" cy="14122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220210">
              <a:lnSpc>
                <a:spcPct val="100000"/>
              </a:lnSpc>
            </a:pP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em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oc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á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cas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y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134110" marR="5094605" indent="-1122045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ún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líti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  <a:p>
            <a:pPr marR="770255" algn="r">
              <a:lnSpc>
                <a:spcPct val="100000"/>
              </a:lnSpc>
              <a:spcBef>
                <a:spcPts val="489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8250" y="2926617"/>
            <a:ext cx="784225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1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me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97330" y="2929635"/>
            <a:ext cx="688340" cy="358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2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marR="0" algn="ctr">
              <a:lnSpc>
                <a:spcPct val="100000"/>
              </a:lnSpc>
              <a:spcBef>
                <a:spcPts val="25"/>
              </a:spcBef>
            </a:pP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22957" y="2926617"/>
            <a:ext cx="800100" cy="53213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 algn="ctr">
              <a:lnSpc>
                <a:spcPct val="101800"/>
              </a:lnSpc>
            </a:pPr>
            <a:r>
              <a:rPr sz="1100" dirty="0" smtClean="0">
                <a:latin typeface="Calibri"/>
                <a:cs typeface="Calibri"/>
              </a:rPr>
              <a:t>3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 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i en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esa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15387" y="2929635"/>
            <a:ext cx="776605" cy="187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4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48336" y="20739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74901" y="22937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29864" y="23699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26030" y="215011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44748" y="161798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71338" y="244398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482842" y="2465832"/>
            <a:ext cx="438911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610858" y="2465832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5787" y="4496690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4"/>
                </a:moveTo>
                <a:lnTo>
                  <a:pt x="1731518" y="540004"/>
                </a:lnTo>
                <a:lnTo>
                  <a:pt x="1731518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85787" y="5036693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85787" y="5576747"/>
            <a:ext cx="1731518" cy="540004"/>
          </a:xfrm>
          <a:custGeom>
            <a:avLst/>
            <a:gdLst/>
            <a:ahLst/>
            <a:cxnLst/>
            <a:rect l="l" t="t" r="r" b="b"/>
            <a:pathLst>
              <a:path w="1731518" h="540003">
                <a:moveTo>
                  <a:pt x="0" y="540003"/>
                </a:moveTo>
                <a:lnTo>
                  <a:pt x="1731518" y="540003"/>
                </a:lnTo>
                <a:lnTo>
                  <a:pt x="1731518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070854" y="1340485"/>
            <a:ext cx="1180465" cy="19069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3.7</a:t>
            </a:r>
            <a:endParaRPr sz="6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 marL="86995" algn="ctr">
              <a:lnSpc>
                <a:spcPct val="100000"/>
              </a:lnSpc>
              <a:spcBef>
                <a:spcPts val="355"/>
              </a:spcBef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marL="138430" algn="ctr">
              <a:lnSpc>
                <a:spcPct val="100000"/>
              </a:lnSpc>
              <a:spcBef>
                <a:spcPts val="80"/>
              </a:spcBef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86360" algn="ctr">
              <a:lnSpc>
                <a:spcPts val="153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525511" y="292912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629145" y="292912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779437" y="3779901"/>
          <a:ext cx="7786710" cy="25674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79"/>
                <a:gridCol w="806831"/>
                <a:gridCol w="680592"/>
                <a:gridCol w="743712"/>
                <a:gridCol w="743712"/>
                <a:gridCol w="743712"/>
                <a:gridCol w="743712"/>
                <a:gridCol w="854075"/>
                <a:gridCol w="738885"/>
              </a:tblGrid>
              <a:tr h="710565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marR="24130" indent="0" algn="ctr">
                        <a:lnSpc>
                          <a:spcPct val="1151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marR="3175" indent="200660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2384" indent="-635" algn="ctr">
                        <a:lnSpc>
                          <a:spcPct val="1153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 de</a:t>
                      </a:r>
                      <a:r>
                        <a:rPr sz="1100" spc="-2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2715" indent="97155">
                        <a:lnSpc>
                          <a:spcPct val="115999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1100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ue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3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39876">
                <a:tc>
                  <a:txBody>
                    <a:bodyPr/>
                    <a:lstStyle/>
                    <a:p>
                      <a:pPr marL="57213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9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37106" y="1085088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95352" y="750316"/>
            <a:ext cx="2816225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55955" marR="12700" indent="-643890">
              <a:lnSpc>
                <a:spcPct val="100000"/>
              </a:lnSpc>
            </a:pP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z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q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ad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07378" y="10668"/>
            <a:ext cx="2858770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1244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59882" y="871727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38290" y="871727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48143" y="2209800"/>
            <a:ext cx="813816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51065" y="2209800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1731" y="1925955"/>
            <a:ext cx="5715000" cy="1275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4592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1791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20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392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964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4536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108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10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282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2854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7426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202935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659373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4300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0111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59205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1703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7512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633217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91433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54914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07358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46544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883658" y="3273297"/>
            <a:ext cx="7493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3870" y="280543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41680" y="28780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99794" y="28780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657857" y="28624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116073" y="28624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37207" y="26893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95422" y="2704848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90086" y="27180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21934" y="290423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71474" y="432612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71474" y="4866133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71474" y="5406187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6910196" y="953390"/>
            <a:ext cx="1397000" cy="20085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6.7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75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 marL="97155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8,</a:t>
            </a:r>
            <a:r>
              <a:rPr sz="20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100330" algn="ctr">
              <a:lnSpc>
                <a:spcPts val="115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48260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911348" y="25600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69436" y="260400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827525" y="25600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452359" y="2642616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555994" y="2642616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50" name="object 50"/>
          <p:cNvGraphicFramePr>
            <a:graphicFrameLocks noGrp="1"/>
          </p:cNvGraphicFramePr>
          <p:nvPr/>
        </p:nvGraphicFramePr>
        <p:xfrm>
          <a:off x="565126" y="3779901"/>
          <a:ext cx="8143895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3698" y="871727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27380" y="47879"/>
            <a:ext cx="8440420" cy="24587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405755" algn="ctr">
              <a:lnSpc>
                <a:spcPct val="100000"/>
              </a:lnSpc>
            </a:pP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ep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70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¿C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…?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oc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en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é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69"/>
              </a:spcBef>
            </a:pPr>
            <a:endParaRPr sz="1100"/>
          </a:p>
          <a:p>
            <a:pPr marR="773430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R="967105" algn="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5.7</a:t>
            </a:r>
            <a:endParaRPr sz="6000">
              <a:latin typeface="Calibri"/>
              <a:cs typeface="Calibri"/>
            </a:endParaRPr>
          </a:p>
          <a:p>
            <a:pPr marR="828675" algn="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7746" y="2530983"/>
            <a:ext cx="153670" cy="330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7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482842" y="2465832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10858" y="2465832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6019" y="1854455"/>
            <a:ext cx="5715000" cy="1275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887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607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96288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5348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1068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6788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25089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85336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42536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499736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56936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17184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73622" y="3110230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57580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15390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73453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931670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89377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47594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305683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63771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21607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679696" y="3201923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098160" y="3201923"/>
            <a:ext cx="7493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98144" y="270548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56259" y="28064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414017" y="28064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72233" y="274726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330323" y="2762505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751584" y="244487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209672" y="261798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667761" y="24163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125850" y="24731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20259" y="271894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078348" y="281952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536438" y="2850261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71474" y="4254754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71474" y="479475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71474" y="5334750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7295770" y="2756027"/>
            <a:ext cx="913765" cy="4203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0800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546847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650482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9" name="object 49"/>
          <p:cNvGraphicFramePr>
            <a:graphicFrameLocks noGrp="1"/>
          </p:cNvGraphicFramePr>
          <p:nvPr/>
        </p:nvGraphicFramePr>
        <p:xfrm>
          <a:off x="565124" y="3708402"/>
          <a:ext cx="8143895" cy="2160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95288" y="1173480"/>
            <a:ext cx="1898904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73697" y="1173480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18249" y="2484120"/>
            <a:ext cx="438911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46266" y="2484120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0331" y="1773935"/>
            <a:ext cx="5715000" cy="12938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3191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38783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87448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33041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78632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24225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72865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18457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964048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12689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57900" y="3048001"/>
            <a:ext cx="0" cy="47116"/>
          </a:xfrm>
          <a:custGeom>
            <a:avLst/>
            <a:gdLst/>
            <a:ahLst/>
            <a:cxnLst/>
            <a:rect l="l" t="t" r="r" b="b"/>
            <a:pathLst>
              <a:path h="47116">
                <a:moveTo>
                  <a:pt x="0" y="0"/>
                </a:moveTo>
                <a:lnTo>
                  <a:pt x="0" y="47116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815746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62202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08810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55545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02026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48888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95369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642230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88711" y="3138804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695569" y="3138804"/>
            <a:ext cx="1778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smtClean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65759" y="273685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12291" y="273685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859028" y="2721610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05633" y="270852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685535" y="26040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334002" y="944880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040993" y="47879"/>
            <a:ext cx="8027034" cy="14109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04435">
              <a:lnSpc>
                <a:spcPct val="100000"/>
              </a:lnSpc>
            </a:pP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ep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3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¿C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?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....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 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7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/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9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 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700"/>
              </a:lnSpc>
              <a:spcBef>
                <a:spcPts val="3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R="93662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10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907150" y="1356359"/>
            <a:ext cx="1180465" cy="11658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6.8</a:t>
            </a:r>
            <a:endParaRPr sz="6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28599" y="4254754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28599" y="479475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28599" y="5334750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7130544" y="2546859"/>
            <a:ext cx="913765" cy="6292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92710" algn="ctr">
              <a:lnSpc>
                <a:spcPts val="2175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ts val="915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143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15794" y="256464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98850" y="259308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009137" y="226390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55618" y="224866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138673" y="257784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382256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485890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5" name="object 45"/>
          <p:cNvGraphicFramePr>
            <a:graphicFrameLocks noGrp="1"/>
          </p:cNvGraphicFramePr>
          <p:nvPr/>
        </p:nvGraphicFramePr>
        <p:xfrm>
          <a:off x="422251" y="3708402"/>
          <a:ext cx="7652024" cy="2160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564896"/>
                <a:gridCol w="488823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3"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39991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42618" y="1158239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1913" y="47881"/>
            <a:ext cx="8756015" cy="12223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734050">
              <a:lnSpc>
                <a:spcPct val="100000"/>
              </a:lnSpc>
            </a:pP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ep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3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R="4382770" algn="ctr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¿C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ali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a…?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5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í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en</a:t>
            </a:r>
            <a:endParaRPr sz="1400">
              <a:latin typeface="Calibri"/>
              <a:cs typeface="Calibri"/>
            </a:endParaRPr>
          </a:p>
          <a:p>
            <a:pPr marL="0" marR="4378325" algn="ctr">
              <a:lnSpc>
                <a:spcPct val="100000"/>
              </a:lnSpc>
            </a:pP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g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al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59882" y="1155191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38290" y="1155191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10196" y="1239266"/>
            <a:ext cx="1397000" cy="12674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6.8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27746" y="2530983"/>
            <a:ext cx="153670" cy="330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8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82842" y="2465832"/>
            <a:ext cx="438911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10858" y="2465832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4131" y="2078355"/>
            <a:ext cx="5715000" cy="1275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6991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4191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34439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91639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148839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606039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63239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23488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80688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437888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895088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355335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811773" y="33341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95706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53516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11605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69694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327529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785617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43833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01541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59758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17846" y="3425953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36311" y="3425953"/>
            <a:ext cx="74930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10" dirty="0" smtClean="0">
                <a:latin typeface="Calibri"/>
                <a:cs typeface="Calibri"/>
              </a:rPr>
              <a:t>1</a:t>
            </a:r>
            <a:r>
              <a:rPr sz="1200" spc="0" dirty="0" smtClean="0">
                <a:latin typeface="Calibri"/>
                <a:cs typeface="Calibri"/>
              </a:rPr>
              <a:t>0	</a:t>
            </a:r>
            <a:r>
              <a:rPr sz="1200" spc="-1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/N</a:t>
            </a:r>
            <a:r>
              <a:rPr sz="1200" spc="0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6272" y="3043556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94384" y="307187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52169" y="307187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810257" y="304355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268473" y="295821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689607" y="2741169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147824" y="285724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605912" y="276949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063748" y="2394966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21836" y="282867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016502" y="3015236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5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474589" y="306120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71474" y="438073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71474" y="4920742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3"/>
                </a:moveTo>
                <a:lnTo>
                  <a:pt x="1145324" y="540003"/>
                </a:lnTo>
                <a:lnTo>
                  <a:pt x="1145324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71474" y="546075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7295770" y="2756027"/>
            <a:ext cx="913765" cy="4203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0800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7546847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650482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50" name="object 50"/>
          <p:cNvGraphicFramePr>
            <a:graphicFrameLocks noGrp="1"/>
          </p:cNvGraphicFramePr>
          <p:nvPr/>
        </p:nvGraphicFramePr>
        <p:xfrm>
          <a:off x="565124" y="3834384"/>
          <a:ext cx="8143895" cy="21600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40004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16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53128" y="944880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1731" y="1925955"/>
            <a:ext cx="5715000" cy="12755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592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21791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820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392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964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536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10839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710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282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54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742688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02935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659373" y="3181731"/>
            <a:ext cx="0" cy="47879"/>
          </a:xfrm>
          <a:custGeom>
            <a:avLst/>
            <a:gdLst/>
            <a:ahLst/>
            <a:cxnLst/>
            <a:rect l="l" t="t" r="r" b="b"/>
            <a:pathLst>
              <a:path h="47879">
                <a:moveTo>
                  <a:pt x="0" y="0"/>
                </a:moveTo>
                <a:lnTo>
                  <a:pt x="0" y="4787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4300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111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59205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1703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75129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33217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91433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49141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07358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65446" y="3273297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83658" y="3273297"/>
            <a:ext cx="7493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750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3870" y="286245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41680" y="289115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99794" y="28341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57857" y="279019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16073" y="277711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06010" y="274637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864100" y="2834133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21934" y="2921636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495288" y="1100327"/>
            <a:ext cx="1898904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73697" y="1100327"/>
            <a:ext cx="1094231" cy="1149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698703" y="47879"/>
            <a:ext cx="8369300" cy="24028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34000" algn="ctr">
              <a:lnSpc>
                <a:spcPct val="100000"/>
              </a:lnSpc>
            </a:pP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ep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cu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po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lí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3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¿C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ali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…?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20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lí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4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 </a:t>
            </a: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x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71"/>
              </a:spcBef>
            </a:pPr>
            <a:endParaRPr sz="1100"/>
          </a:p>
          <a:p>
            <a:pPr marR="93662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10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R="1131570" algn="r">
              <a:lnSpc>
                <a:spcPts val="6555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5.8</a:t>
            </a:r>
            <a:endParaRPr sz="6000">
              <a:latin typeface="Calibri"/>
              <a:cs typeface="Calibri"/>
            </a:endParaRPr>
          </a:p>
          <a:p>
            <a:pPr marR="992505" algn="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37207" y="250317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95422" y="2560066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53512" y="2617090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911348" y="2689353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318249" y="2410967"/>
            <a:ext cx="438911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446266" y="2410967"/>
            <a:ext cx="368807" cy="387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71474" y="438073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71474" y="4920742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3"/>
                </a:moveTo>
                <a:lnTo>
                  <a:pt x="1145324" y="540003"/>
                </a:lnTo>
                <a:lnTo>
                  <a:pt x="1145324" y="0"/>
                </a:lnTo>
                <a:lnTo>
                  <a:pt x="0" y="0"/>
                </a:lnTo>
                <a:lnTo>
                  <a:pt x="0" y="5400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71474" y="5460759"/>
            <a:ext cx="1145324" cy="540004"/>
          </a:xfrm>
          <a:custGeom>
            <a:avLst/>
            <a:gdLst/>
            <a:ahLst/>
            <a:cxnLst/>
            <a:rect l="l" t="t" r="r" b="b"/>
            <a:pathLst>
              <a:path w="1145324" h="540003">
                <a:moveTo>
                  <a:pt x="0" y="540004"/>
                </a:moveTo>
                <a:lnTo>
                  <a:pt x="1145324" y="540004"/>
                </a:lnTo>
                <a:lnTo>
                  <a:pt x="114532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7130544" y="2475484"/>
            <a:ext cx="913765" cy="7010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92710" algn="ctr">
              <a:lnSpc>
                <a:spcPct val="100000"/>
              </a:lnSpc>
            </a:pPr>
            <a:r>
              <a:rPr sz="20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ts val="125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143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7382256" y="285902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485890" y="285902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9" name="object 49"/>
          <p:cNvGraphicFramePr>
            <a:graphicFrameLocks noGrp="1"/>
          </p:cNvGraphicFramePr>
          <p:nvPr/>
        </p:nvGraphicFramePr>
        <p:xfrm>
          <a:off x="565124" y="3834384"/>
          <a:ext cx="8143895" cy="21600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5311"/>
                <a:gridCol w="533653"/>
                <a:gridCol w="533654"/>
                <a:gridCol w="450214"/>
                <a:gridCol w="491998"/>
                <a:gridCol w="491870"/>
                <a:gridCol w="491998"/>
                <a:gridCol w="491871"/>
                <a:gridCol w="491998"/>
                <a:gridCol w="491870"/>
                <a:gridCol w="491998"/>
                <a:gridCol w="491870"/>
                <a:gridCol w="491998"/>
                <a:gridCol w="564896"/>
                <a:gridCol w="488696"/>
              </a:tblGrid>
              <a:tr h="540004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876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16"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41982" y="1630427"/>
            <a:ext cx="4215384" cy="12938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61794" y="2906015"/>
            <a:ext cx="0" cy="49149"/>
          </a:xfrm>
          <a:custGeom>
            <a:avLst/>
            <a:gdLst/>
            <a:ahLst/>
            <a:cxnLst/>
            <a:rect l="l" t="t" r="r" b="b"/>
            <a:pathLst>
              <a:path h="49149">
                <a:moveTo>
                  <a:pt x="0" y="0"/>
                </a:moveTo>
                <a:lnTo>
                  <a:pt x="0" y="4914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38778" y="2906015"/>
            <a:ext cx="0" cy="49149"/>
          </a:xfrm>
          <a:custGeom>
            <a:avLst/>
            <a:gdLst/>
            <a:ahLst/>
            <a:cxnLst/>
            <a:rect l="l" t="t" r="r" b="b"/>
            <a:pathLst>
              <a:path h="49149">
                <a:moveTo>
                  <a:pt x="0" y="0"/>
                </a:moveTo>
                <a:lnTo>
                  <a:pt x="0" y="4914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4872" y="2906015"/>
            <a:ext cx="0" cy="49149"/>
          </a:xfrm>
          <a:custGeom>
            <a:avLst/>
            <a:gdLst/>
            <a:ahLst/>
            <a:cxnLst/>
            <a:rect l="l" t="t" r="r" b="b"/>
            <a:pathLst>
              <a:path h="49149">
                <a:moveTo>
                  <a:pt x="0" y="0"/>
                </a:moveTo>
                <a:lnTo>
                  <a:pt x="0" y="4914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985897" y="2998979"/>
            <a:ext cx="130810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 smtClean="0">
                <a:latin typeface="Calibri"/>
                <a:cs typeface="Calibri"/>
              </a:rPr>
              <a:t>Si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6686" y="2998979"/>
            <a:ext cx="202565" cy="203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No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38934" y="1656081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88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72051" y="223126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9850" rIns="0" bIns="0" rtlCol="0">
            <a:noAutofit/>
          </a:bodyPr>
          <a:lstStyle/>
          <a:p>
            <a:pPr marL="485584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80" dirty="0" smtClean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1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0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as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cc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4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2012?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00126" y="4183254"/>
            <a:ext cx="2143125" cy="540004"/>
          </a:xfrm>
          <a:custGeom>
            <a:avLst/>
            <a:gdLst/>
            <a:ahLst/>
            <a:cxnLst/>
            <a:rect l="l" t="t" r="r" b="b"/>
            <a:pathLst>
              <a:path w="2143125" h="540003">
                <a:moveTo>
                  <a:pt x="0" y="540004"/>
                </a:moveTo>
                <a:lnTo>
                  <a:pt x="2143125" y="540004"/>
                </a:lnTo>
                <a:lnTo>
                  <a:pt x="214312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00126" y="4723258"/>
            <a:ext cx="2143125" cy="540004"/>
          </a:xfrm>
          <a:custGeom>
            <a:avLst/>
            <a:gdLst/>
            <a:ahLst/>
            <a:cxnLst/>
            <a:rect l="l" t="t" r="r" b="b"/>
            <a:pathLst>
              <a:path w="2143125" h="540003">
                <a:moveTo>
                  <a:pt x="0" y="540004"/>
                </a:moveTo>
                <a:lnTo>
                  <a:pt x="2143125" y="540004"/>
                </a:lnTo>
                <a:lnTo>
                  <a:pt x="214312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00126" y="5263311"/>
            <a:ext cx="2143125" cy="540004"/>
          </a:xfrm>
          <a:custGeom>
            <a:avLst/>
            <a:gdLst/>
            <a:ahLst/>
            <a:cxnLst/>
            <a:rect l="l" t="t" r="r" b="b"/>
            <a:pathLst>
              <a:path w="2143125" h="540003">
                <a:moveTo>
                  <a:pt x="0" y="540004"/>
                </a:moveTo>
                <a:lnTo>
                  <a:pt x="2143125" y="540004"/>
                </a:lnTo>
                <a:lnTo>
                  <a:pt x="2143125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1493774" y="3637027"/>
          <a:ext cx="5286502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3125"/>
                <a:gridCol w="1714627"/>
                <a:gridCol w="1428750"/>
              </a:tblGrid>
              <a:tr h="539876">
                <a:tc>
                  <a:txBody>
                    <a:bodyPr/>
                    <a:lstStyle/>
                    <a:p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Sí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86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spc="-15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5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08649" y="1316736"/>
            <a:ext cx="1898903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87058" y="1316736"/>
            <a:ext cx="1094231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18833" y="2654807"/>
            <a:ext cx="566927" cy="387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74866" y="2654807"/>
            <a:ext cx="36880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0331" y="1728217"/>
            <a:ext cx="5715000" cy="13853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3191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93063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89913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86736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86608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83432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83304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80128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580001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76825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76696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74283" y="3090673"/>
            <a:ext cx="0" cy="49529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0"/>
                </a:moveTo>
                <a:lnTo>
                  <a:pt x="0" y="49529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14474" y="871727"/>
            <a:ext cx="283463" cy="2926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347342" y="10669"/>
            <a:ext cx="7719059" cy="15906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R="13335" algn="r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  <a:p>
            <a:pPr>
              <a:lnSpc>
                <a:spcPts val="500"/>
              </a:lnSpc>
              <a:spcBef>
                <a:spcPts val="3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er</a:t>
            </a:r>
            <a:r>
              <a:rPr sz="1400" spc="1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v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35" dirty="0" smtClean="0">
                <a:solidFill>
                  <a:srgbClr val="943735"/>
                </a:solidFill>
                <a:latin typeface="Calibri"/>
                <a:cs typeface="Calibri"/>
              </a:rPr>
              <a:t>r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es</a:t>
            </a:r>
            <a:r>
              <a:rPr sz="1400" spc="2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ívi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21"/>
              </a:spcBef>
            </a:pPr>
            <a:endParaRPr sz="1400"/>
          </a:p>
          <a:p>
            <a:pPr marR="720725" algn="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21781" y="1499362"/>
            <a:ext cx="1180465" cy="11658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0165">
              <a:lnSpc>
                <a:spcPct val="100000"/>
              </a:lnSpc>
            </a:pPr>
            <a:r>
              <a:rPr sz="6000" b="1" dirty="0" smtClean="0">
                <a:solidFill>
                  <a:srgbClr val="622422"/>
                </a:solidFill>
                <a:latin typeface="Calibri"/>
                <a:cs typeface="Calibri"/>
              </a:rPr>
              <a:t>7.6</a:t>
            </a:r>
            <a:endParaRPr sz="6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295770" y="2718436"/>
            <a:ext cx="913765" cy="672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92710" algn="ctr">
              <a:lnSpc>
                <a:spcPts val="2345"/>
              </a:lnSpc>
            </a:pPr>
            <a:r>
              <a:rPr sz="20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ts val="108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R="50800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91972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90319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88667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287016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85617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83965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782314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280661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79390" y="3183891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238117" y="3183891"/>
            <a:ext cx="789305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98145" algn="l"/>
              </a:tabLst>
            </a:pPr>
            <a:r>
              <a:rPr sz="1200" spc="-20" dirty="0" smtClean="0">
                <a:latin typeface="Calibri"/>
                <a:cs typeface="Calibri"/>
              </a:rPr>
              <a:t>1</a:t>
            </a:r>
            <a:r>
              <a:rPr sz="1200" spc="-10" dirty="0" smtClean="0">
                <a:latin typeface="Calibri"/>
                <a:cs typeface="Calibri"/>
              </a:rPr>
              <a:t>0	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5" dirty="0" smtClean="0">
                <a:latin typeface="Calibri"/>
                <a:cs typeface="Calibri"/>
              </a:rPr>
              <a:t>s</a:t>
            </a:r>
            <a:r>
              <a:rPr sz="1200" spc="-10" dirty="0" smtClean="0">
                <a:latin typeface="Calibri"/>
                <a:cs typeface="Calibri"/>
              </a:rPr>
              <a:t>/</a:t>
            </a:r>
            <a:r>
              <a:rPr sz="1200" spc="-20" dirty="0" smtClean="0">
                <a:latin typeface="Calibri"/>
                <a:cs typeface="Calibri"/>
              </a:rPr>
              <a:t>N</a:t>
            </a:r>
            <a:r>
              <a:rPr sz="1200" spc="-5" dirty="0" smtClean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36803" y="278054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35151" y="282562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733550" y="276377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32151" y="2780540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693925" y="2591817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228848" y="2715897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3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90620" y="2561084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8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189223" y="230809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687570" y="2434592"/>
            <a:ext cx="38735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17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1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185919" y="229374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20841" y="2825624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71474" y="4326129"/>
            <a:ext cx="1125232" cy="540004"/>
          </a:xfrm>
          <a:custGeom>
            <a:avLst/>
            <a:gdLst/>
            <a:ahLst/>
            <a:cxnLst/>
            <a:rect l="l" t="t" r="r" b="b"/>
            <a:pathLst>
              <a:path w="1125232" h="540003">
                <a:moveTo>
                  <a:pt x="0" y="540004"/>
                </a:moveTo>
                <a:lnTo>
                  <a:pt x="1125232" y="540004"/>
                </a:lnTo>
                <a:lnTo>
                  <a:pt x="1125232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71474" y="4866133"/>
            <a:ext cx="1125232" cy="540004"/>
          </a:xfrm>
          <a:custGeom>
            <a:avLst/>
            <a:gdLst/>
            <a:ahLst/>
            <a:cxnLst/>
            <a:rect l="l" t="t" r="r" b="b"/>
            <a:pathLst>
              <a:path w="1125232" h="540003">
                <a:moveTo>
                  <a:pt x="0" y="540004"/>
                </a:moveTo>
                <a:lnTo>
                  <a:pt x="1125232" y="540004"/>
                </a:lnTo>
                <a:lnTo>
                  <a:pt x="1125232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71474" y="5406187"/>
            <a:ext cx="1125232" cy="540004"/>
          </a:xfrm>
          <a:custGeom>
            <a:avLst/>
            <a:gdLst/>
            <a:ahLst/>
            <a:cxnLst/>
            <a:rect l="l" t="t" r="r" b="b"/>
            <a:pathLst>
              <a:path w="1125232" h="540003">
                <a:moveTo>
                  <a:pt x="0" y="540004"/>
                </a:moveTo>
                <a:lnTo>
                  <a:pt x="1125232" y="540004"/>
                </a:lnTo>
                <a:lnTo>
                  <a:pt x="1125232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546847" y="3072383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650482" y="3072383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7" name="object 47"/>
          <p:cNvGraphicFramePr>
            <a:graphicFrameLocks noGrp="1"/>
          </p:cNvGraphicFramePr>
          <p:nvPr/>
        </p:nvGraphicFramePr>
        <p:xfrm>
          <a:off x="565126" y="3779901"/>
          <a:ext cx="8072521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5245"/>
                <a:gridCol w="524256"/>
                <a:gridCol w="524382"/>
                <a:gridCol w="442214"/>
                <a:gridCol w="483362"/>
                <a:gridCol w="483235"/>
                <a:gridCol w="483362"/>
                <a:gridCol w="483234"/>
                <a:gridCol w="483362"/>
                <a:gridCol w="483235"/>
                <a:gridCol w="483362"/>
                <a:gridCol w="483362"/>
                <a:gridCol w="483234"/>
                <a:gridCol w="606551"/>
                <a:gridCol w="500125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100" spc="-2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5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100" spc="-10" dirty="0" smtClean="0">
                          <a:solidFill>
                            <a:srgbClr val="585858"/>
                          </a:solidFill>
                          <a:latin typeface="Arial"/>
                          <a:cs typeface="Arial"/>
                        </a:rPr>
                        <a:t>Nc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19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30424" y="1085088"/>
            <a:ext cx="283463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6936" y="750316"/>
            <a:ext cx="1857375" cy="4483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0670" marR="12700" indent="-268605">
              <a:lnSpc>
                <a:spcPct val="100000"/>
              </a:lnSpc>
            </a:pPr>
            <a:r>
              <a:rPr sz="1400" spc="-30" dirty="0" smtClean="0">
                <a:solidFill>
                  <a:srgbClr val="943735"/>
                </a:solidFill>
                <a:latin typeface="Calibri"/>
                <a:cs typeface="Calibri"/>
              </a:rPr>
              <a:t>F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o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m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40" dirty="0" smtClean="0">
                <a:solidFill>
                  <a:srgbClr val="943735"/>
                </a:solidFill>
                <a:latin typeface="Calibri"/>
                <a:cs typeface="Calibri"/>
              </a:rPr>
              <a:t>t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3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l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 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ti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p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ó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5" dirty="0" smtClean="0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5" dirty="0" smtClean="0">
                <a:solidFill>
                  <a:srgbClr val="943735"/>
                </a:solidFill>
                <a:latin typeface="Calibri"/>
                <a:cs typeface="Calibri"/>
              </a:rPr>
              <a:t>i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n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</a:t>
            </a:r>
            <a:r>
              <a:rPr sz="1400" spc="-20" dirty="0" smtClean="0">
                <a:solidFill>
                  <a:srgbClr val="943735"/>
                </a:solidFill>
                <a:latin typeface="Calibri"/>
                <a:cs typeface="Calibri"/>
              </a:rPr>
              <a:t>/</a:t>
            </a:r>
            <a:r>
              <a:rPr sz="1400" spc="-45" dirty="0" smtClean="0">
                <a:solidFill>
                  <a:srgbClr val="943735"/>
                </a:solidFill>
                <a:latin typeface="Calibri"/>
                <a:cs typeface="Calibri"/>
              </a:rPr>
              <a:t>E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d</a:t>
            </a:r>
            <a:r>
              <a:rPr sz="1400" spc="-25" dirty="0" smtClean="0">
                <a:solidFill>
                  <a:srgbClr val="943735"/>
                </a:solidFill>
                <a:latin typeface="Calibri"/>
                <a:cs typeface="Calibri"/>
              </a:rPr>
              <a:t>u</a:t>
            </a:r>
            <a:r>
              <a:rPr sz="1400" spc="0" dirty="0" smtClean="0">
                <a:solidFill>
                  <a:srgbClr val="943735"/>
                </a:solidFill>
                <a:latin typeface="Calibri"/>
                <a:cs typeface="Calibri"/>
              </a:rPr>
              <a:t>c</a:t>
            </a:r>
            <a:r>
              <a:rPr sz="1400" spc="-10" dirty="0" smtClean="0">
                <a:solidFill>
                  <a:srgbClr val="943735"/>
                </a:solidFill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07378" y="10668"/>
            <a:ext cx="2858770" cy="5727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¿C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ó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mo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 el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el</a:t>
            </a:r>
            <a:r>
              <a:rPr sz="1800" b="1" spc="-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  <a:p>
            <a:pPr marL="512445">
              <a:lnSpc>
                <a:spcPct val="100000"/>
              </a:lnSpc>
            </a:pPr>
            <a:r>
              <a:rPr sz="1800" b="1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n 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 si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g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</a:t>
            </a:r>
            <a:r>
              <a:rPr sz="18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40" dirty="0" smtClean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1800" b="1" spc="-35" dirty="0" smtClean="0">
                <a:solidFill>
                  <a:srgbClr val="622422"/>
                </a:solidFill>
                <a:latin typeface="Calibri"/>
                <a:cs typeface="Calibri"/>
              </a:rPr>
              <a:t>t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b="1" spc="-10" dirty="0" smtClean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1800" b="1" spc="-25" dirty="0" smtClean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1800" b="1" spc="5" dirty="0" smtClean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1800" b="1" spc="-20" dirty="0" smtClean="0">
                <a:solidFill>
                  <a:srgbClr val="622422"/>
                </a:solidFill>
                <a:latin typeface="Calibri"/>
                <a:cs typeface="Calibri"/>
              </a:rPr>
              <a:t>ubro</a:t>
            </a:r>
            <a:r>
              <a:rPr sz="1800" b="1" spc="0" dirty="0" smtClean="0">
                <a:solidFill>
                  <a:srgbClr val="622422"/>
                </a:solidFill>
                <a:latin typeface="Calibri"/>
                <a:cs typeface="Calibri"/>
              </a:rPr>
              <a:t>s?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59882" y="941832"/>
            <a:ext cx="1898903" cy="1149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38290" y="941832"/>
            <a:ext cx="1094231" cy="1149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370066" y="2279904"/>
            <a:ext cx="566927" cy="38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26097" y="2279904"/>
            <a:ext cx="368807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4963" y="1783079"/>
            <a:ext cx="4942332" cy="1371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0872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02080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23288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47544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68751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89959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11167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32376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053584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75172" y="3130296"/>
            <a:ext cx="0" cy="49021"/>
          </a:xfrm>
          <a:custGeom>
            <a:avLst/>
            <a:gdLst/>
            <a:ahLst/>
            <a:cxnLst/>
            <a:rect l="l" t="t" r="r" b="b"/>
            <a:pathLst>
              <a:path h="49021">
                <a:moveTo>
                  <a:pt x="0" y="0"/>
                </a:moveTo>
                <a:lnTo>
                  <a:pt x="0" y="49021"/>
                </a:lnTo>
              </a:path>
            </a:pathLst>
          </a:custGeom>
          <a:ln w="9525">
            <a:solidFill>
              <a:srgbClr val="8585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90675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12138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33980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55570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77285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98875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20717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742179" y="3223005"/>
            <a:ext cx="10287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 smtClean="0"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27065" y="3223005"/>
            <a:ext cx="17780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spc="-20" dirty="0" smtClean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39469" y="283286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60957" y="283286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82545" y="2863342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71474" y="4326129"/>
            <a:ext cx="1165504" cy="540004"/>
          </a:xfrm>
          <a:custGeom>
            <a:avLst/>
            <a:gdLst/>
            <a:ahLst/>
            <a:cxnLst/>
            <a:rect l="l" t="t" r="r" b="b"/>
            <a:pathLst>
              <a:path w="1165504" h="540003">
                <a:moveTo>
                  <a:pt x="0" y="540004"/>
                </a:moveTo>
                <a:lnTo>
                  <a:pt x="1165504" y="540004"/>
                </a:lnTo>
                <a:lnTo>
                  <a:pt x="116550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1474" y="4866133"/>
            <a:ext cx="1165504" cy="540004"/>
          </a:xfrm>
          <a:custGeom>
            <a:avLst/>
            <a:gdLst/>
            <a:ahLst/>
            <a:cxnLst/>
            <a:rect l="l" t="t" r="r" b="b"/>
            <a:pathLst>
              <a:path w="1165504" h="540003">
                <a:moveTo>
                  <a:pt x="0" y="540004"/>
                </a:moveTo>
                <a:lnTo>
                  <a:pt x="1165504" y="540004"/>
                </a:lnTo>
                <a:lnTo>
                  <a:pt x="116550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71474" y="5406187"/>
            <a:ext cx="1165504" cy="540004"/>
          </a:xfrm>
          <a:custGeom>
            <a:avLst/>
            <a:gdLst/>
            <a:ahLst/>
            <a:cxnLst/>
            <a:rect l="l" t="t" r="r" b="b"/>
            <a:pathLst>
              <a:path w="1165504" h="540003">
                <a:moveTo>
                  <a:pt x="0" y="540004"/>
                </a:moveTo>
                <a:lnTo>
                  <a:pt x="1165504" y="540004"/>
                </a:lnTo>
                <a:lnTo>
                  <a:pt x="1165504" y="0"/>
                </a:lnTo>
                <a:lnTo>
                  <a:pt x="0" y="0"/>
                </a:lnTo>
                <a:lnTo>
                  <a:pt x="0" y="5400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910196" y="1025017"/>
            <a:ext cx="1397000" cy="20085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0" algn="ctr">
              <a:lnSpc>
                <a:spcPct val="100000"/>
              </a:lnSpc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 P</a:t>
            </a:r>
            <a:r>
              <a:rPr sz="1200" b="1" spc="-20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endParaRPr sz="1200">
              <a:latin typeface="Calibri"/>
              <a:cs typeface="Calibri"/>
            </a:endParaRPr>
          </a:p>
          <a:p>
            <a:pPr marL="3810" algn="ctr">
              <a:lnSpc>
                <a:spcPts val="6555"/>
              </a:lnSpc>
            </a:pPr>
            <a:r>
              <a:rPr sz="6000" b="1" spc="5" dirty="0" smtClean="0">
                <a:solidFill>
                  <a:srgbClr val="622422"/>
                </a:solidFill>
                <a:latin typeface="Calibri"/>
                <a:cs typeface="Calibri"/>
              </a:rPr>
              <a:t>8.2</a:t>
            </a:r>
            <a:endParaRPr sz="6000">
              <a:latin typeface="Calibri"/>
              <a:cs typeface="Calibri"/>
            </a:endParaRPr>
          </a:p>
          <a:p>
            <a:pPr marL="104775" algn="ctr">
              <a:lnSpc>
                <a:spcPct val="100000"/>
              </a:lnSpc>
              <a:spcBef>
                <a:spcPts val="380"/>
              </a:spcBef>
            </a:pP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li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f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ón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o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dal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29"/>
              </a:spcBef>
            </a:pPr>
            <a:endParaRPr sz="550"/>
          </a:p>
          <a:p>
            <a:pPr marL="93345" algn="ctr">
              <a:lnSpc>
                <a:spcPct val="100000"/>
              </a:lnSpc>
            </a:pPr>
            <a:r>
              <a:rPr sz="2000" b="1" spc="-15" dirty="0" smtClean="0">
                <a:solidFill>
                  <a:srgbClr val="622422"/>
                </a:solidFill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145415" algn="ctr">
              <a:lnSpc>
                <a:spcPts val="1150"/>
              </a:lnSpc>
            </a:pP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M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d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200" b="1" spc="-25" dirty="0" smtClean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200" b="1" spc="-95" dirty="0" smtClean="0">
                <a:solidFill>
                  <a:srgbClr val="7E7E7E"/>
                </a:solidFill>
                <a:latin typeface="Calibri"/>
                <a:cs typeface="Calibri"/>
              </a:rPr>
              <a:t>T</a:t>
            </a:r>
            <a:r>
              <a:rPr sz="1200" b="1" spc="-5" dirty="0" smtClean="0">
                <a:solidFill>
                  <a:srgbClr val="7E7E7E"/>
                </a:solidFill>
                <a:latin typeface="Calibri"/>
                <a:cs typeface="Calibri"/>
              </a:rPr>
              <a:t>e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ó</a:t>
            </a:r>
            <a:r>
              <a:rPr sz="1200" b="1" spc="5" dirty="0" smtClean="0">
                <a:solidFill>
                  <a:srgbClr val="7E7E7E"/>
                </a:solidFill>
                <a:latin typeface="Calibri"/>
                <a:cs typeface="Calibri"/>
              </a:rPr>
              <a:t>r</a:t>
            </a:r>
            <a:r>
              <a:rPr sz="1200" b="1" spc="-15" dirty="0" smtClean="0">
                <a:solidFill>
                  <a:srgbClr val="7E7E7E"/>
                </a:solidFill>
                <a:latin typeface="Calibri"/>
                <a:cs typeface="Calibri"/>
              </a:rPr>
              <a:t>i</a:t>
            </a:r>
            <a:r>
              <a:rPr sz="1200" b="1" spc="0" dirty="0" smtClean="0">
                <a:solidFill>
                  <a:srgbClr val="7E7E7E"/>
                </a:solidFill>
                <a:latin typeface="Calibri"/>
                <a:cs typeface="Calibri"/>
              </a:rPr>
              <a:t>ca</a:t>
            </a:r>
            <a:endParaRPr sz="1200">
              <a:latin typeface="Calibri"/>
              <a:cs typeface="Calibri"/>
            </a:endParaRPr>
          </a:p>
          <a:p>
            <a:pPr marL="93345" algn="ctr">
              <a:lnSpc>
                <a:spcPts val="1685"/>
              </a:lnSpc>
            </a:pPr>
            <a:r>
              <a:rPr sz="1600" b="1" dirty="0" smtClean="0">
                <a:solidFill>
                  <a:srgbClr val="622422"/>
                </a:solidFill>
                <a:latin typeface="Calibri"/>
                <a:cs typeface="Calibri"/>
              </a:rPr>
              <a:t>5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04263" y="2741169"/>
            <a:ext cx="31686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5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125851" y="2771649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4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6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47694" y="2663698"/>
            <a:ext cx="316230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9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32581" y="2322958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23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654424" y="2370202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21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7</a:t>
            </a:r>
            <a:r>
              <a:rPr sz="1000" spc="5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75886" y="2170305"/>
            <a:ext cx="386715" cy="164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 smtClean="0">
                <a:latin typeface="Arial"/>
                <a:cs typeface="Arial"/>
              </a:rPr>
              <a:t>30</a:t>
            </a:r>
            <a:r>
              <a:rPr sz="1000" spc="5" dirty="0" smtClean="0">
                <a:latin typeface="Arial"/>
                <a:cs typeface="Arial"/>
              </a:rPr>
              <a:t>.</a:t>
            </a:r>
            <a:r>
              <a:rPr sz="1000" spc="-10" dirty="0" smtClean="0">
                <a:latin typeface="Arial"/>
                <a:cs typeface="Arial"/>
              </a:rPr>
              <a:t>2</a:t>
            </a:r>
            <a:r>
              <a:rPr sz="1000" spc="0" dirty="0" smtClean="0">
                <a:latin typeface="Arial"/>
                <a:cs typeface="Arial"/>
              </a:rPr>
              <a:t>%</a:t>
            </a:r>
            <a:endParaRPr sz="10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476743" y="2715767"/>
            <a:ext cx="353568" cy="3108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580378" y="2715767"/>
            <a:ext cx="295655" cy="3108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42" name="object 42"/>
          <p:cNvGraphicFramePr>
            <a:graphicFrameLocks noGrp="1"/>
          </p:cNvGraphicFramePr>
          <p:nvPr/>
        </p:nvGraphicFramePr>
        <p:xfrm>
          <a:off x="565126" y="3779901"/>
          <a:ext cx="7786769" cy="2159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5504"/>
                <a:gridCol w="543051"/>
                <a:gridCol w="543051"/>
                <a:gridCol w="458089"/>
                <a:gridCol w="500633"/>
                <a:gridCol w="500634"/>
                <a:gridCol w="500507"/>
                <a:gridCol w="500633"/>
                <a:gridCol w="500634"/>
                <a:gridCol w="500507"/>
                <a:gridCol w="500633"/>
                <a:gridCol w="500634"/>
                <a:gridCol w="574928"/>
                <a:gridCol w="497331"/>
              </a:tblGrid>
              <a:tr h="539876">
                <a:tc>
                  <a:txBody>
                    <a:bodyPr/>
                    <a:lstStyle/>
                    <a:p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7E7E7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943735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622422"/>
                    </a:solidFill>
                  </a:tcPr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Pr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2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ed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oda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DDD9C3"/>
                    </a:solidFill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88290">
                        <a:lnSpc>
                          <a:spcPct val="100000"/>
                        </a:lnSpc>
                      </a:pPr>
                      <a:r>
                        <a:rPr sz="110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rr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04">
                <a:tc>
                  <a:txBody>
                    <a:bodyPr/>
                    <a:lstStyle/>
                    <a:p>
                      <a:pPr marL="227329">
                        <a:lnSpc>
                          <a:spcPct val="100000"/>
                        </a:lnSpc>
                      </a:pPr>
                      <a:r>
                        <a:rPr sz="1100" spc="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uada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5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ra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4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6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,</a:t>
                      </a:r>
                      <a:r>
                        <a:rPr sz="11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0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  <a:tr h="540055"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solidFill>
                            <a:srgbClr val="7E7E7E"/>
                          </a:solidFill>
                          <a:latin typeface="Arial"/>
                          <a:cs typeface="Arial"/>
                        </a:rPr>
                        <a:t>DF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11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26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13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0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%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</a:pP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5" dirty="0" smtClean="0"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100" spc="0" dirty="0" smtClean="0">
                          <a:latin typeface="Arial"/>
                          <a:cs typeface="Arial"/>
                        </a:rPr>
                        <a:t>.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100" dirty="0" smtClean="0"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9095</Words>
  <Application>Microsoft Office PowerPoint</Application>
  <PresentationFormat>Personalizado</PresentationFormat>
  <Paragraphs>4548</Paragraphs>
  <Slides>74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74</vt:i4>
      </vt:variant>
    </vt:vector>
  </HeadingPairs>
  <TitlesOfParts>
    <vt:vector size="7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tanta confianza tiene en las siguientes instituciones?(MT=3)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 Recuerda alguna campaña institucional del IFE ?</vt:lpstr>
      <vt:lpstr>¿Cuál frase es la que más se acerca a lo que promovía la campaña que  recuerda?</vt:lpstr>
      <vt:lpstr>¿Cuál es la que más se acerca a lo que promovía la campaña que  recuerda?</vt:lpstr>
      <vt:lpstr>¿Cuál es la que más se acerca a lo que promovía la campaña que  recuerda?</vt:lpstr>
      <vt:lpstr>¿Cuál es la que más se acerca a lo que promovía la campaña que  recuerda?</vt:lpstr>
      <vt:lpstr>¿Cuál es la que más se acerca a lo que promovía la campaña que  recuerda?</vt:lpstr>
      <vt:lpstr>¿Cuál es la que más se acerca a lo que promovía la campaña que  recuerda?</vt:lpstr>
      <vt:lpstr>¿Cuál es la principal función del IFE?</vt:lpstr>
      <vt:lpstr>¿Cuál es la principal función del IFE?</vt:lpstr>
      <vt:lpstr>¿Cuál es la segunda función  más Importante del IFE?</vt:lpstr>
      <vt:lpstr>Presentación de PowerPoint</vt:lpstr>
      <vt:lpstr>¿Cuál es la tercera función  más Importante del IFE?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 Votó en las elecciones federales del 2012?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Soporte</dc:creator>
  <cp:lastModifiedBy>IFE</cp:lastModifiedBy>
  <cp:revision>5</cp:revision>
  <dcterms:created xsi:type="dcterms:W3CDTF">2012-12-25T15:51:08Z</dcterms:created>
  <dcterms:modified xsi:type="dcterms:W3CDTF">2013-01-10T00:24:27Z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2012-12-16T00:00:00Z</vt:filetime>
  </property>
  <property fmtid="{D5CDD505-2E9C-101B-9397-08002B2CF9AE}" pid="3" name="LastSaved">
    <vt:filetime>2012-12-25T00:00:00Z</vt:filetime>
  </property>
</Properties>
</file>