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16" r:id="rId2"/>
    <p:sldId id="357" r:id="rId3"/>
    <p:sldId id="352" r:id="rId4"/>
    <p:sldId id="341" r:id="rId5"/>
    <p:sldId id="340" r:id="rId6"/>
    <p:sldId id="345" r:id="rId7"/>
    <p:sldId id="353" r:id="rId8"/>
    <p:sldId id="356" r:id="rId9"/>
    <p:sldId id="355" r:id="rId10"/>
    <p:sldId id="343" r:id="rId11"/>
    <p:sldId id="332" r:id="rId12"/>
    <p:sldId id="333" r:id="rId13"/>
    <p:sldId id="334" r:id="rId14"/>
    <p:sldId id="335" r:id="rId15"/>
    <p:sldId id="344" r:id="rId16"/>
    <p:sldId id="336" r:id="rId17"/>
    <p:sldId id="346" r:id="rId18"/>
    <p:sldId id="337" r:id="rId19"/>
    <p:sldId id="338" r:id="rId20"/>
    <p:sldId id="347" r:id="rId21"/>
    <p:sldId id="351" r:id="rId22"/>
    <p:sldId id="348" r:id="rId23"/>
    <p:sldId id="350" r:id="rId24"/>
  </p:sldIdLst>
  <p:sldSz cx="9144000" cy="6858000" type="screen4x3"/>
  <p:notesSz cx="7010400" cy="92360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F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92" autoAdjust="0"/>
  </p:normalViewPr>
  <p:slideViewPr>
    <p:cSldViewPr>
      <p:cViewPr>
        <p:scale>
          <a:sx n="100" d="100"/>
          <a:sy n="100" d="100"/>
        </p:scale>
        <p:origin x="-294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1956" y="-78"/>
      </p:cViewPr>
      <p:guideLst>
        <p:guide orient="horz" pos="2909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ata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hyperlink" Target="http://www.ine.mx/" TargetMode="External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ine.mx/" TargetMode="External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31BB67-09B4-4648-929E-250D891A2E0D}" type="doc">
      <dgm:prSet loTypeId="urn:microsoft.com/office/officeart/2005/8/layout/gear1" loCatId="relationship" qsTypeId="urn:microsoft.com/office/officeart/2005/8/quickstyle/simple1" qsCatId="simple" csTypeId="urn:microsoft.com/office/officeart/2005/8/colors/colorful1" csCatId="colorful" phldr="1"/>
      <dgm:spPr/>
    </dgm:pt>
    <dgm:pt modelId="{2E8D766E-A351-4C57-BB93-AAA0F616A400}">
      <dgm:prSet phldrT="[Texto]"/>
      <dgm:spPr/>
      <dgm:t>
        <a:bodyPr/>
        <a:lstStyle/>
        <a:p>
          <a:r>
            <a:rPr lang="es-MX" dirty="0" smtClean="0"/>
            <a:t>Vinculación</a:t>
          </a:r>
          <a:endParaRPr lang="es-MX" dirty="0"/>
        </a:p>
      </dgm:t>
    </dgm:pt>
    <dgm:pt modelId="{409CC85F-BA4C-4C8E-9685-F224770EFEFF}" type="parTrans" cxnId="{8552C6FE-3FDD-436A-ACCE-D979A9F00020}">
      <dgm:prSet/>
      <dgm:spPr/>
      <dgm:t>
        <a:bodyPr/>
        <a:lstStyle/>
        <a:p>
          <a:endParaRPr lang="es-MX"/>
        </a:p>
      </dgm:t>
    </dgm:pt>
    <dgm:pt modelId="{1FB87436-7813-4895-A9E4-95B15F63A3A0}" type="sibTrans" cxnId="{8552C6FE-3FDD-436A-ACCE-D979A9F00020}">
      <dgm:prSet/>
      <dgm:spPr/>
      <dgm:t>
        <a:bodyPr/>
        <a:lstStyle/>
        <a:p>
          <a:endParaRPr lang="es-MX"/>
        </a:p>
      </dgm:t>
    </dgm:pt>
    <dgm:pt modelId="{338C4E30-C3CC-4356-BA5C-4F3E7C7C8F86}">
      <dgm:prSet phldrT="[Texto]"/>
      <dgm:spPr/>
      <dgm:t>
        <a:bodyPr/>
        <a:lstStyle/>
        <a:p>
          <a:r>
            <a:rPr lang="es-MX" dirty="0" smtClean="0"/>
            <a:t>Coordinación </a:t>
          </a:r>
          <a:endParaRPr lang="es-MX" dirty="0"/>
        </a:p>
      </dgm:t>
    </dgm:pt>
    <dgm:pt modelId="{9C28D07A-CED2-4D2E-994B-75A7AF710828}" type="parTrans" cxnId="{8EFD20D4-1B40-45AA-B0C7-DC1BA7FFDE47}">
      <dgm:prSet/>
      <dgm:spPr/>
      <dgm:t>
        <a:bodyPr/>
        <a:lstStyle/>
        <a:p>
          <a:endParaRPr lang="es-MX"/>
        </a:p>
      </dgm:t>
    </dgm:pt>
    <dgm:pt modelId="{029673EA-B09E-4B0E-9435-8BD0AC1834C6}" type="sibTrans" cxnId="{8EFD20D4-1B40-45AA-B0C7-DC1BA7FFDE47}">
      <dgm:prSet/>
      <dgm:spPr/>
      <dgm:t>
        <a:bodyPr/>
        <a:lstStyle/>
        <a:p>
          <a:endParaRPr lang="es-MX"/>
        </a:p>
      </dgm:t>
    </dgm:pt>
    <dgm:pt modelId="{F7596070-928E-4EFF-B761-FDBFC3FB07F4}">
      <dgm:prSet phldrT="[Texto]"/>
      <dgm:spPr/>
    </dgm:pt>
    <dgm:pt modelId="{59AB0DB4-D702-4A42-B338-0E1437D0456D}" type="parTrans" cxnId="{6A354412-1054-424D-9F85-7F5B085D6D01}">
      <dgm:prSet/>
      <dgm:spPr/>
      <dgm:t>
        <a:bodyPr/>
        <a:lstStyle/>
        <a:p>
          <a:endParaRPr lang="es-MX"/>
        </a:p>
      </dgm:t>
    </dgm:pt>
    <dgm:pt modelId="{B7E08F2A-34C3-464E-834F-2090352E3BF3}" type="sibTrans" cxnId="{6A354412-1054-424D-9F85-7F5B085D6D01}">
      <dgm:prSet/>
      <dgm:spPr/>
      <dgm:t>
        <a:bodyPr/>
        <a:lstStyle/>
        <a:p>
          <a:endParaRPr lang="es-MX"/>
        </a:p>
      </dgm:t>
    </dgm:pt>
    <dgm:pt modelId="{7FE5200B-BBB0-4D1C-8584-3E18A6658AE0}">
      <dgm:prSet/>
      <dgm:spPr/>
      <dgm:t>
        <a:bodyPr/>
        <a:lstStyle/>
        <a:p>
          <a:r>
            <a:rPr lang="es-MX" dirty="0" smtClean="0"/>
            <a:t>Seguimiento </a:t>
          </a:r>
          <a:endParaRPr lang="es-MX" dirty="0"/>
        </a:p>
      </dgm:t>
    </dgm:pt>
    <dgm:pt modelId="{5D5578B9-7CE7-42C4-81E7-1276FF3C1787}" type="parTrans" cxnId="{EE85DA36-FF3B-4E2A-BAD1-31EB169F7A66}">
      <dgm:prSet/>
      <dgm:spPr/>
      <dgm:t>
        <a:bodyPr/>
        <a:lstStyle/>
        <a:p>
          <a:endParaRPr lang="es-MX"/>
        </a:p>
      </dgm:t>
    </dgm:pt>
    <dgm:pt modelId="{39008463-6CFA-4FAE-981E-193EB074AEA9}" type="sibTrans" cxnId="{EE85DA36-FF3B-4E2A-BAD1-31EB169F7A66}">
      <dgm:prSet/>
      <dgm:spPr/>
      <dgm:t>
        <a:bodyPr/>
        <a:lstStyle/>
        <a:p>
          <a:endParaRPr lang="es-MX"/>
        </a:p>
      </dgm:t>
    </dgm:pt>
    <dgm:pt modelId="{C6FB7EA5-D967-4737-8C8E-3234910D71B7}" type="pres">
      <dgm:prSet presAssocID="{AE31BB67-09B4-4648-929E-250D891A2E0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878D392-CEB1-4191-B0AC-B81159940805}" type="pres">
      <dgm:prSet presAssocID="{2E8D766E-A351-4C57-BB93-AAA0F616A400}" presName="gear1" presStyleLbl="node1" presStyleIdx="0" presStyleCnt="3" custAng="20960632" custLinFactNeighborX="-188" custLinFactNeighborY="-341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0021B89-26BE-4C3C-882D-8B60E0255D1A}" type="pres">
      <dgm:prSet presAssocID="{2E8D766E-A351-4C57-BB93-AAA0F616A400}" presName="gear1srcNode" presStyleLbl="node1" presStyleIdx="0" presStyleCnt="3"/>
      <dgm:spPr/>
    </dgm:pt>
    <dgm:pt modelId="{173331D6-3708-4478-93B7-BDF73AB97411}" type="pres">
      <dgm:prSet presAssocID="{2E8D766E-A351-4C57-BB93-AAA0F616A400}" presName="gear1dstNode" presStyleLbl="node1" presStyleIdx="0" presStyleCnt="3"/>
      <dgm:spPr/>
    </dgm:pt>
    <dgm:pt modelId="{635F9B7D-C399-46A0-B064-02FCB33173BE}" type="pres">
      <dgm:prSet presAssocID="{338C4E30-C3CC-4356-BA5C-4F3E7C7C8F86}" presName="gear2" presStyleLbl="node1" presStyleIdx="1" presStyleCnt="3" custAng="19094249" custLinFactNeighborX="8314" custLinFactNeighborY="-4897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4B3F40C-984F-435F-9782-8DF76B65A069}" type="pres">
      <dgm:prSet presAssocID="{338C4E30-C3CC-4356-BA5C-4F3E7C7C8F86}" presName="gear2srcNode" presStyleLbl="node1" presStyleIdx="1" presStyleCnt="3"/>
      <dgm:spPr/>
    </dgm:pt>
    <dgm:pt modelId="{092426B8-80B8-4B90-9448-5D8CC86D468B}" type="pres">
      <dgm:prSet presAssocID="{338C4E30-C3CC-4356-BA5C-4F3E7C7C8F86}" presName="gear2dstNode" presStyleLbl="node1" presStyleIdx="1" presStyleCnt="3"/>
      <dgm:spPr/>
    </dgm:pt>
    <dgm:pt modelId="{78A5C15D-9522-4195-A805-98C1097D5E73}" type="pres">
      <dgm:prSet presAssocID="{7FE5200B-BBB0-4D1C-8584-3E18A6658AE0}" presName="gear3" presStyleLbl="node1" presStyleIdx="2" presStyleCnt="3" custAng="900000" custLinFactNeighborX="12956" custLinFactNeighborY="-2494"/>
      <dgm:spPr/>
      <dgm:t>
        <a:bodyPr/>
        <a:lstStyle/>
        <a:p>
          <a:endParaRPr lang="es-MX"/>
        </a:p>
      </dgm:t>
    </dgm:pt>
    <dgm:pt modelId="{76AC7BD5-8EF6-413A-95C6-5A6A0DC8824B}" type="pres">
      <dgm:prSet presAssocID="{7FE5200B-BBB0-4D1C-8584-3E18A6658AE0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0BB0D11-B5FA-4087-9C31-7031E9EE457A}" type="pres">
      <dgm:prSet presAssocID="{7FE5200B-BBB0-4D1C-8584-3E18A6658AE0}" presName="gear3srcNode" presStyleLbl="node1" presStyleIdx="2" presStyleCnt="3"/>
      <dgm:spPr/>
    </dgm:pt>
    <dgm:pt modelId="{40B33EB9-EA5D-47F9-98BC-F4713C15752D}" type="pres">
      <dgm:prSet presAssocID="{7FE5200B-BBB0-4D1C-8584-3E18A6658AE0}" presName="gear3dstNode" presStyleLbl="node1" presStyleIdx="2" presStyleCnt="3"/>
      <dgm:spPr/>
    </dgm:pt>
    <dgm:pt modelId="{DD2E9E4C-E7FD-4FC5-9698-B87E34FDCBA5}" type="pres">
      <dgm:prSet presAssocID="{1FB87436-7813-4895-A9E4-95B15F63A3A0}" presName="connector1" presStyleLbl="sibTrans2D1" presStyleIdx="0" presStyleCnt="3"/>
      <dgm:spPr/>
    </dgm:pt>
    <dgm:pt modelId="{584E3941-89D4-4C10-BF88-28D3049AAAC9}" type="pres">
      <dgm:prSet presAssocID="{029673EA-B09E-4B0E-9435-8BD0AC1834C6}" presName="connector2" presStyleLbl="sibTrans2D1" presStyleIdx="1" presStyleCnt="3"/>
      <dgm:spPr/>
    </dgm:pt>
    <dgm:pt modelId="{32F1124D-C5F6-438E-A9FC-BD9B596C21C3}" type="pres">
      <dgm:prSet presAssocID="{39008463-6CFA-4FAE-981E-193EB074AEA9}" presName="connector3" presStyleLbl="sibTrans2D1" presStyleIdx="2" presStyleCnt="3"/>
      <dgm:spPr/>
    </dgm:pt>
  </dgm:ptLst>
  <dgm:cxnLst>
    <dgm:cxn modelId="{EE85DA36-FF3B-4E2A-BAD1-31EB169F7A66}" srcId="{AE31BB67-09B4-4648-929E-250D891A2E0D}" destId="{7FE5200B-BBB0-4D1C-8584-3E18A6658AE0}" srcOrd="2" destOrd="0" parTransId="{5D5578B9-7CE7-42C4-81E7-1276FF3C1787}" sibTransId="{39008463-6CFA-4FAE-981E-193EB074AEA9}"/>
    <dgm:cxn modelId="{58EC0557-CCB2-41C4-BD35-3BBBA9D7F2C5}" type="presOf" srcId="{7FE5200B-BBB0-4D1C-8584-3E18A6658AE0}" destId="{76AC7BD5-8EF6-413A-95C6-5A6A0DC8824B}" srcOrd="1" destOrd="0" presId="urn:microsoft.com/office/officeart/2005/8/layout/gear1"/>
    <dgm:cxn modelId="{D2DD5ADB-C8B0-4890-A1D6-3360C6309A91}" type="presOf" srcId="{029673EA-B09E-4B0E-9435-8BD0AC1834C6}" destId="{584E3941-89D4-4C10-BF88-28D3049AAAC9}" srcOrd="0" destOrd="0" presId="urn:microsoft.com/office/officeart/2005/8/layout/gear1"/>
    <dgm:cxn modelId="{538ACB94-05C7-40B6-AFE8-D5EDC9740D25}" type="presOf" srcId="{7FE5200B-BBB0-4D1C-8584-3E18A6658AE0}" destId="{90BB0D11-B5FA-4087-9C31-7031E9EE457A}" srcOrd="2" destOrd="0" presId="urn:microsoft.com/office/officeart/2005/8/layout/gear1"/>
    <dgm:cxn modelId="{DBA6DA50-7D99-4A42-850D-4EA00C6A05AB}" type="presOf" srcId="{338C4E30-C3CC-4356-BA5C-4F3E7C7C8F86}" destId="{64B3F40C-984F-435F-9782-8DF76B65A069}" srcOrd="1" destOrd="0" presId="urn:microsoft.com/office/officeart/2005/8/layout/gear1"/>
    <dgm:cxn modelId="{967AB7C1-B758-412D-A889-911F6052DD2F}" type="presOf" srcId="{1FB87436-7813-4895-A9E4-95B15F63A3A0}" destId="{DD2E9E4C-E7FD-4FC5-9698-B87E34FDCBA5}" srcOrd="0" destOrd="0" presId="urn:microsoft.com/office/officeart/2005/8/layout/gear1"/>
    <dgm:cxn modelId="{6A354412-1054-424D-9F85-7F5B085D6D01}" srcId="{AE31BB67-09B4-4648-929E-250D891A2E0D}" destId="{F7596070-928E-4EFF-B761-FDBFC3FB07F4}" srcOrd="3" destOrd="0" parTransId="{59AB0DB4-D702-4A42-B338-0E1437D0456D}" sibTransId="{B7E08F2A-34C3-464E-834F-2090352E3BF3}"/>
    <dgm:cxn modelId="{DE415D5A-8F6E-4D5C-85D4-D0232740C620}" type="presOf" srcId="{2E8D766E-A351-4C57-BB93-AAA0F616A400}" destId="{00021B89-26BE-4C3C-882D-8B60E0255D1A}" srcOrd="1" destOrd="0" presId="urn:microsoft.com/office/officeart/2005/8/layout/gear1"/>
    <dgm:cxn modelId="{8EFD20D4-1B40-45AA-B0C7-DC1BA7FFDE47}" srcId="{AE31BB67-09B4-4648-929E-250D891A2E0D}" destId="{338C4E30-C3CC-4356-BA5C-4F3E7C7C8F86}" srcOrd="1" destOrd="0" parTransId="{9C28D07A-CED2-4D2E-994B-75A7AF710828}" sibTransId="{029673EA-B09E-4B0E-9435-8BD0AC1834C6}"/>
    <dgm:cxn modelId="{8552C6FE-3FDD-436A-ACCE-D979A9F00020}" srcId="{AE31BB67-09B4-4648-929E-250D891A2E0D}" destId="{2E8D766E-A351-4C57-BB93-AAA0F616A400}" srcOrd="0" destOrd="0" parTransId="{409CC85F-BA4C-4C8E-9685-F224770EFEFF}" sibTransId="{1FB87436-7813-4895-A9E4-95B15F63A3A0}"/>
    <dgm:cxn modelId="{1CA37CC3-6F69-469C-BD4B-F01F54036184}" type="presOf" srcId="{2E8D766E-A351-4C57-BB93-AAA0F616A400}" destId="{173331D6-3708-4478-93B7-BDF73AB97411}" srcOrd="2" destOrd="0" presId="urn:microsoft.com/office/officeart/2005/8/layout/gear1"/>
    <dgm:cxn modelId="{80AB16F5-B191-4707-B62F-90BF0DF9868E}" type="presOf" srcId="{338C4E30-C3CC-4356-BA5C-4F3E7C7C8F86}" destId="{635F9B7D-C399-46A0-B064-02FCB33173BE}" srcOrd="0" destOrd="0" presId="urn:microsoft.com/office/officeart/2005/8/layout/gear1"/>
    <dgm:cxn modelId="{D4520D89-A88C-4016-98BC-15857C74789A}" type="presOf" srcId="{7FE5200B-BBB0-4D1C-8584-3E18A6658AE0}" destId="{40B33EB9-EA5D-47F9-98BC-F4713C15752D}" srcOrd="3" destOrd="0" presId="urn:microsoft.com/office/officeart/2005/8/layout/gear1"/>
    <dgm:cxn modelId="{4B593BE1-CD3B-4A1E-A882-D6F94325A952}" type="presOf" srcId="{7FE5200B-BBB0-4D1C-8584-3E18A6658AE0}" destId="{78A5C15D-9522-4195-A805-98C1097D5E73}" srcOrd="0" destOrd="0" presId="urn:microsoft.com/office/officeart/2005/8/layout/gear1"/>
    <dgm:cxn modelId="{EF631935-22F7-49FD-A96B-A62E1C9A4107}" type="presOf" srcId="{2E8D766E-A351-4C57-BB93-AAA0F616A400}" destId="{7878D392-CEB1-4191-B0AC-B81159940805}" srcOrd="0" destOrd="0" presId="urn:microsoft.com/office/officeart/2005/8/layout/gear1"/>
    <dgm:cxn modelId="{D2C82C12-E369-48FF-8A49-47D9E1005556}" type="presOf" srcId="{AE31BB67-09B4-4648-929E-250D891A2E0D}" destId="{C6FB7EA5-D967-4737-8C8E-3234910D71B7}" srcOrd="0" destOrd="0" presId="urn:microsoft.com/office/officeart/2005/8/layout/gear1"/>
    <dgm:cxn modelId="{571588C0-A867-4A8F-BB97-1CC800575605}" type="presOf" srcId="{39008463-6CFA-4FAE-981E-193EB074AEA9}" destId="{32F1124D-C5F6-438E-A9FC-BD9B596C21C3}" srcOrd="0" destOrd="0" presId="urn:microsoft.com/office/officeart/2005/8/layout/gear1"/>
    <dgm:cxn modelId="{812DF1AA-4B3A-4316-9084-8E74B5B9AF96}" type="presOf" srcId="{338C4E30-C3CC-4356-BA5C-4F3E7C7C8F86}" destId="{092426B8-80B8-4B90-9448-5D8CC86D468B}" srcOrd="2" destOrd="0" presId="urn:microsoft.com/office/officeart/2005/8/layout/gear1"/>
    <dgm:cxn modelId="{0E9E2111-82F4-4527-86CD-8FEA3C2087AD}" type="presParOf" srcId="{C6FB7EA5-D967-4737-8C8E-3234910D71B7}" destId="{7878D392-CEB1-4191-B0AC-B81159940805}" srcOrd="0" destOrd="0" presId="urn:microsoft.com/office/officeart/2005/8/layout/gear1"/>
    <dgm:cxn modelId="{F27741E6-BAC7-47A7-B52F-C8162AD3AED1}" type="presParOf" srcId="{C6FB7EA5-D967-4737-8C8E-3234910D71B7}" destId="{00021B89-26BE-4C3C-882D-8B60E0255D1A}" srcOrd="1" destOrd="0" presId="urn:microsoft.com/office/officeart/2005/8/layout/gear1"/>
    <dgm:cxn modelId="{A9E9A697-2985-401B-8F6B-14DBB8608D9F}" type="presParOf" srcId="{C6FB7EA5-D967-4737-8C8E-3234910D71B7}" destId="{173331D6-3708-4478-93B7-BDF73AB97411}" srcOrd="2" destOrd="0" presId="urn:microsoft.com/office/officeart/2005/8/layout/gear1"/>
    <dgm:cxn modelId="{B2A6B0D1-DC61-483D-BE77-F98D7B2AF96B}" type="presParOf" srcId="{C6FB7EA5-D967-4737-8C8E-3234910D71B7}" destId="{635F9B7D-C399-46A0-B064-02FCB33173BE}" srcOrd="3" destOrd="0" presId="urn:microsoft.com/office/officeart/2005/8/layout/gear1"/>
    <dgm:cxn modelId="{9EE6FF69-8D1C-4F73-9E97-FA347FA073B8}" type="presParOf" srcId="{C6FB7EA5-D967-4737-8C8E-3234910D71B7}" destId="{64B3F40C-984F-435F-9782-8DF76B65A069}" srcOrd="4" destOrd="0" presId="urn:microsoft.com/office/officeart/2005/8/layout/gear1"/>
    <dgm:cxn modelId="{62B98F21-9AAC-4A6A-B356-4024B3BB9870}" type="presParOf" srcId="{C6FB7EA5-D967-4737-8C8E-3234910D71B7}" destId="{092426B8-80B8-4B90-9448-5D8CC86D468B}" srcOrd="5" destOrd="0" presId="urn:microsoft.com/office/officeart/2005/8/layout/gear1"/>
    <dgm:cxn modelId="{84AA6E13-ED54-4960-ABC1-CA763956077E}" type="presParOf" srcId="{C6FB7EA5-D967-4737-8C8E-3234910D71B7}" destId="{78A5C15D-9522-4195-A805-98C1097D5E73}" srcOrd="6" destOrd="0" presId="urn:microsoft.com/office/officeart/2005/8/layout/gear1"/>
    <dgm:cxn modelId="{9D25D630-7405-41ED-A31D-C0A6DEEB0519}" type="presParOf" srcId="{C6FB7EA5-D967-4737-8C8E-3234910D71B7}" destId="{76AC7BD5-8EF6-413A-95C6-5A6A0DC8824B}" srcOrd="7" destOrd="0" presId="urn:microsoft.com/office/officeart/2005/8/layout/gear1"/>
    <dgm:cxn modelId="{1C8BE063-5B81-4784-86FC-4A70653D4E8C}" type="presParOf" srcId="{C6FB7EA5-D967-4737-8C8E-3234910D71B7}" destId="{90BB0D11-B5FA-4087-9C31-7031E9EE457A}" srcOrd="8" destOrd="0" presId="urn:microsoft.com/office/officeart/2005/8/layout/gear1"/>
    <dgm:cxn modelId="{FB360213-3AF3-47FE-A983-7256271CEE8F}" type="presParOf" srcId="{C6FB7EA5-D967-4737-8C8E-3234910D71B7}" destId="{40B33EB9-EA5D-47F9-98BC-F4713C15752D}" srcOrd="9" destOrd="0" presId="urn:microsoft.com/office/officeart/2005/8/layout/gear1"/>
    <dgm:cxn modelId="{106BBA10-FA23-4625-A3C5-388E966358E9}" type="presParOf" srcId="{C6FB7EA5-D967-4737-8C8E-3234910D71B7}" destId="{DD2E9E4C-E7FD-4FC5-9698-B87E34FDCBA5}" srcOrd="10" destOrd="0" presId="urn:microsoft.com/office/officeart/2005/8/layout/gear1"/>
    <dgm:cxn modelId="{5286A4F1-86FF-42C4-881A-155000F7C56F}" type="presParOf" srcId="{C6FB7EA5-D967-4737-8C8E-3234910D71B7}" destId="{584E3941-89D4-4C10-BF88-28D3049AAAC9}" srcOrd="11" destOrd="0" presId="urn:microsoft.com/office/officeart/2005/8/layout/gear1"/>
    <dgm:cxn modelId="{92E31518-418B-4864-92C0-C4DB5520D504}" type="presParOf" srcId="{C6FB7EA5-D967-4737-8C8E-3234910D71B7}" destId="{32F1124D-C5F6-438E-A9FC-BD9B596C21C3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675158-4D50-4F9F-B171-DFA06258D4DD}" type="doc">
      <dgm:prSet loTypeId="urn:microsoft.com/office/officeart/2008/layout/VerticalCurvedList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s-MX"/>
        </a:p>
      </dgm:t>
    </dgm:pt>
    <dgm:pt modelId="{07DCDDE7-AABE-45B4-81A2-225B315EA6EE}">
      <dgm:prSet phldrT="[Texto]" custT="1"/>
      <dgm:spPr/>
      <dgm:t>
        <a:bodyPr/>
        <a:lstStyle/>
        <a:p>
          <a:pPr algn="just"/>
          <a:r>
            <a:rPr lang="es-MX" sz="1700" dirty="0" smtClean="0"/>
            <a:t>I. La capacitación electoral</a:t>
          </a:r>
          <a:endParaRPr lang="es-MX" sz="1700" dirty="0"/>
        </a:p>
      </dgm:t>
    </dgm:pt>
    <dgm:pt modelId="{373C361B-1DB0-4D35-984C-9944BFACB777}" type="parTrans" cxnId="{16D943F3-76E4-4BA2-928C-CBC8B3077FC4}">
      <dgm:prSet/>
      <dgm:spPr/>
      <dgm:t>
        <a:bodyPr/>
        <a:lstStyle/>
        <a:p>
          <a:pPr algn="just"/>
          <a:endParaRPr lang="es-MX" sz="1800"/>
        </a:p>
      </dgm:t>
    </dgm:pt>
    <dgm:pt modelId="{C99677D7-8F60-4CE5-8378-EA64F2743BF3}" type="sibTrans" cxnId="{16D943F3-76E4-4BA2-928C-CBC8B3077FC4}">
      <dgm:prSet/>
      <dgm:spPr/>
      <dgm:t>
        <a:bodyPr/>
        <a:lstStyle/>
        <a:p>
          <a:pPr algn="just"/>
          <a:endParaRPr lang="es-MX" sz="1800"/>
        </a:p>
      </dgm:t>
    </dgm:pt>
    <dgm:pt modelId="{1DBF0559-FD75-48B6-A17F-36A431C1164D}">
      <dgm:prSet phldrT="[Texto]" custT="1"/>
      <dgm:spPr/>
      <dgm:t>
        <a:bodyPr/>
        <a:lstStyle/>
        <a:p>
          <a:pPr algn="just"/>
          <a:r>
            <a:rPr lang="es-MX" sz="1700" dirty="0" smtClean="0"/>
            <a:t>II. La geografía electoral, que incluirá la determinación de los distritos electorales y su división en secciones electorales, así como la delimitación de las circunscripciones plurinominales y el establecimiento de cabeceras</a:t>
          </a:r>
          <a:endParaRPr lang="es-MX" sz="1700" dirty="0"/>
        </a:p>
      </dgm:t>
    </dgm:pt>
    <dgm:pt modelId="{B5BD326A-7429-4F74-B2D2-7EA16D0E1103}" type="parTrans" cxnId="{CE5FAB04-7A12-4588-9536-69A966D3099C}">
      <dgm:prSet/>
      <dgm:spPr/>
      <dgm:t>
        <a:bodyPr/>
        <a:lstStyle/>
        <a:p>
          <a:pPr algn="just"/>
          <a:endParaRPr lang="es-MX" sz="1800"/>
        </a:p>
      </dgm:t>
    </dgm:pt>
    <dgm:pt modelId="{6DC9E6C0-C07E-4572-8F48-3562DF6603CB}" type="sibTrans" cxnId="{CE5FAB04-7A12-4588-9536-69A966D3099C}">
      <dgm:prSet/>
      <dgm:spPr/>
      <dgm:t>
        <a:bodyPr/>
        <a:lstStyle/>
        <a:p>
          <a:pPr algn="just"/>
          <a:endParaRPr lang="es-MX" sz="1800"/>
        </a:p>
      </dgm:t>
    </dgm:pt>
    <dgm:pt modelId="{035D7B39-8754-45BE-A9A3-4B4E9D406D95}">
      <dgm:prSet phldrT="[Texto]" custT="1"/>
      <dgm:spPr/>
      <dgm:t>
        <a:bodyPr/>
        <a:lstStyle/>
        <a:p>
          <a:pPr algn="just"/>
          <a:r>
            <a:rPr lang="es-MX" sz="1700" dirty="0" smtClean="0"/>
            <a:t>III. El padrón y la lista de electores</a:t>
          </a:r>
          <a:endParaRPr lang="es-MX" sz="1700" dirty="0"/>
        </a:p>
      </dgm:t>
    </dgm:pt>
    <dgm:pt modelId="{B6CF79F6-5336-4EDB-8BCF-ECBB7218B98A}" type="parTrans" cxnId="{F15E93A7-F677-426D-BD50-A8AC421C801A}">
      <dgm:prSet/>
      <dgm:spPr/>
      <dgm:t>
        <a:bodyPr/>
        <a:lstStyle/>
        <a:p>
          <a:pPr algn="just"/>
          <a:endParaRPr lang="es-MX" sz="1800"/>
        </a:p>
      </dgm:t>
    </dgm:pt>
    <dgm:pt modelId="{FBD7A466-C895-436C-AA96-E314C9E36A15}" type="sibTrans" cxnId="{F15E93A7-F677-426D-BD50-A8AC421C801A}">
      <dgm:prSet/>
      <dgm:spPr/>
      <dgm:t>
        <a:bodyPr/>
        <a:lstStyle/>
        <a:p>
          <a:pPr algn="just"/>
          <a:endParaRPr lang="es-MX" sz="1800"/>
        </a:p>
      </dgm:t>
    </dgm:pt>
    <dgm:pt modelId="{AEB8EF77-5935-4135-BC43-03C2F0C0ADD8}">
      <dgm:prSet phldrT="[Texto]" custT="1"/>
      <dgm:spPr/>
      <dgm:t>
        <a:bodyPr/>
        <a:lstStyle/>
        <a:p>
          <a:pPr algn="just"/>
          <a:r>
            <a:rPr lang="es-MX" sz="1700" dirty="0" smtClean="0"/>
            <a:t>VI. La fiscalización de los ingresos y egresos de los partidos políticos y candidatos</a:t>
          </a:r>
          <a:endParaRPr lang="es-MX" sz="1700" dirty="0"/>
        </a:p>
      </dgm:t>
    </dgm:pt>
    <dgm:pt modelId="{C0761CC4-8393-432B-A099-1DA37B616473}" type="parTrans" cxnId="{01784AE5-521F-4AA9-B313-55CE08101EBA}">
      <dgm:prSet/>
      <dgm:spPr/>
      <dgm:t>
        <a:bodyPr/>
        <a:lstStyle/>
        <a:p>
          <a:pPr algn="just"/>
          <a:endParaRPr lang="es-MX" sz="1800"/>
        </a:p>
      </dgm:t>
    </dgm:pt>
    <dgm:pt modelId="{6E2014E4-64A7-4263-977E-F856B7CBF1B2}" type="sibTrans" cxnId="{01784AE5-521F-4AA9-B313-55CE08101EBA}">
      <dgm:prSet/>
      <dgm:spPr/>
      <dgm:t>
        <a:bodyPr/>
        <a:lstStyle/>
        <a:p>
          <a:pPr algn="just"/>
          <a:endParaRPr lang="es-MX" sz="1800"/>
        </a:p>
      </dgm:t>
    </dgm:pt>
    <dgm:pt modelId="{A8CBD9A1-C4EA-4A43-9BEC-D9D58BEDE43D}">
      <dgm:prSet phldrT="[Texto]" custT="1"/>
      <dgm:spPr/>
      <dgm:t>
        <a:bodyPr/>
        <a:lstStyle/>
        <a:p>
          <a:pPr algn="just"/>
          <a:r>
            <a:rPr lang="es-MX" sz="1700" dirty="0" smtClean="0"/>
            <a:t>IV. La ubicación de las casillas y la designación de los funcionarios de sus mesas directivas</a:t>
          </a:r>
          <a:endParaRPr lang="es-MX" sz="1700" dirty="0"/>
        </a:p>
      </dgm:t>
    </dgm:pt>
    <dgm:pt modelId="{97410D79-4EEB-4E22-9032-B14B7372C9DB}" type="parTrans" cxnId="{1024E111-9171-4B19-8891-B308D2B47406}">
      <dgm:prSet/>
      <dgm:spPr/>
      <dgm:t>
        <a:bodyPr/>
        <a:lstStyle/>
        <a:p>
          <a:pPr algn="just"/>
          <a:endParaRPr lang="es-MX" sz="1800"/>
        </a:p>
      </dgm:t>
    </dgm:pt>
    <dgm:pt modelId="{0C3D1026-CD81-4CC4-9865-0CE120BD75C1}" type="sibTrans" cxnId="{1024E111-9171-4B19-8891-B308D2B47406}">
      <dgm:prSet/>
      <dgm:spPr/>
      <dgm:t>
        <a:bodyPr/>
        <a:lstStyle/>
        <a:p>
          <a:pPr algn="just"/>
          <a:endParaRPr lang="es-MX" sz="1800"/>
        </a:p>
      </dgm:t>
    </dgm:pt>
    <dgm:pt modelId="{1533F0BA-46F2-4BAD-89DA-76CC87B759FD}">
      <dgm:prSet phldrT="[Texto]" custT="1"/>
      <dgm:spPr/>
      <dgm:t>
        <a:bodyPr/>
        <a:lstStyle/>
        <a:p>
          <a:pPr algn="just"/>
          <a:r>
            <a:rPr lang="es-MX" sz="1600" dirty="0" smtClean="0"/>
            <a:t>V. Las reglas, lineamientos, criterios y formatos en materia de resultados preliminares; encuestas o sondeos de opinión; observación electoral; conteos rápidos; impresión de documentos y producción de materiales electorales</a:t>
          </a:r>
          <a:endParaRPr lang="es-MX" sz="1600" dirty="0"/>
        </a:p>
      </dgm:t>
    </dgm:pt>
    <dgm:pt modelId="{EB15CCDB-440D-4382-897B-038631851468}" type="parTrans" cxnId="{F479FDD3-120D-450F-B452-4FF164379F5E}">
      <dgm:prSet/>
      <dgm:spPr/>
      <dgm:t>
        <a:bodyPr/>
        <a:lstStyle/>
        <a:p>
          <a:pPr algn="just"/>
          <a:endParaRPr lang="es-MX" sz="1800"/>
        </a:p>
      </dgm:t>
    </dgm:pt>
    <dgm:pt modelId="{7C92AFF2-E145-4F2F-B6A8-91DFB7A3DF35}" type="sibTrans" cxnId="{F479FDD3-120D-450F-B452-4FF164379F5E}">
      <dgm:prSet/>
      <dgm:spPr/>
      <dgm:t>
        <a:bodyPr/>
        <a:lstStyle/>
        <a:p>
          <a:pPr algn="just"/>
          <a:endParaRPr lang="es-MX" sz="1800"/>
        </a:p>
      </dgm:t>
    </dgm:pt>
    <dgm:pt modelId="{159C6BE1-C3B5-4D7F-8BE8-C8A27FAB7748}" type="pres">
      <dgm:prSet presAssocID="{76675158-4D50-4F9F-B171-DFA06258D4D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MX"/>
        </a:p>
      </dgm:t>
    </dgm:pt>
    <dgm:pt modelId="{13999B20-892A-478C-8E06-DF80B730469B}" type="pres">
      <dgm:prSet presAssocID="{76675158-4D50-4F9F-B171-DFA06258D4DD}" presName="Name1" presStyleCnt="0"/>
      <dgm:spPr/>
    </dgm:pt>
    <dgm:pt modelId="{0B0A20A4-C457-4DEC-89AE-A651E12C635F}" type="pres">
      <dgm:prSet presAssocID="{76675158-4D50-4F9F-B171-DFA06258D4DD}" presName="cycle" presStyleCnt="0"/>
      <dgm:spPr/>
    </dgm:pt>
    <dgm:pt modelId="{C6937B97-0E91-477A-BA60-7566CFBB60E0}" type="pres">
      <dgm:prSet presAssocID="{76675158-4D50-4F9F-B171-DFA06258D4DD}" presName="srcNode" presStyleLbl="node1" presStyleIdx="0" presStyleCnt="6"/>
      <dgm:spPr/>
    </dgm:pt>
    <dgm:pt modelId="{24B253DE-0D6B-41F6-9265-C53392465307}" type="pres">
      <dgm:prSet presAssocID="{76675158-4D50-4F9F-B171-DFA06258D4DD}" presName="conn" presStyleLbl="parChTrans1D2" presStyleIdx="0" presStyleCnt="1"/>
      <dgm:spPr/>
      <dgm:t>
        <a:bodyPr/>
        <a:lstStyle/>
        <a:p>
          <a:endParaRPr lang="es-MX"/>
        </a:p>
      </dgm:t>
    </dgm:pt>
    <dgm:pt modelId="{CB5E1282-C472-4DF5-B03E-8C4B278E0D18}" type="pres">
      <dgm:prSet presAssocID="{76675158-4D50-4F9F-B171-DFA06258D4DD}" presName="extraNode" presStyleLbl="node1" presStyleIdx="0" presStyleCnt="6"/>
      <dgm:spPr/>
    </dgm:pt>
    <dgm:pt modelId="{D422C5A5-9F0D-4EDC-AA29-7CCE37FA8CCC}" type="pres">
      <dgm:prSet presAssocID="{76675158-4D50-4F9F-B171-DFA06258D4DD}" presName="dstNode" presStyleLbl="node1" presStyleIdx="0" presStyleCnt="6"/>
      <dgm:spPr/>
    </dgm:pt>
    <dgm:pt modelId="{D2595CBD-4CA6-470C-99A4-A2C37FB352B4}" type="pres">
      <dgm:prSet presAssocID="{07DCDDE7-AABE-45B4-81A2-225B315EA6EE}" presName="text_1" presStyleLbl="node1" presStyleIdx="0" presStyleCnt="6" custLinFactNeighborY="-943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D86B008-65CE-4633-B9FD-F464B2B7D886}" type="pres">
      <dgm:prSet presAssocID="{07DCDDE7-AABE-45B4-81A2-225B315EA6EE}" presName="accent_1" presStyleCnt="0"/>
      <dgm:spPr/>
    </dgm:pt>
    <dgm:pt modelId="{91733815-BA66-4269-B567-E22336B9A925}" type="pres">
      <dgm:prSet presAssocID="{07DCDDE7-AABE-45B4-81A2-225B315EA6EE}" presName="accentRepeatNode" presStyleLbl="solidFgAcc1" presStyleIdx="0" presStyleCnt="6" custLinFactNeighborX="-6900" custLinFactNeighborY="2450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s-MX"/>
        </a:p>
      </dgm:t>
    </dgm:pt>
    <dgm:pt modelId="{E286E3F9-264B-49BD-8C88-FB3E65FE9AC0}" type="pres">
      <dgm:prSet presAssocID="{1DBF0559-FD75-48B6-A17F-36A431C1164D}" presName="text_2" presStyleLbl="node1" presStyleIdx="1" presStyleCnt="6" custScaleY="175354" custLinFactNeighborY="49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7B9A74C-CD4C-4BD1-B2FE-770879DCD8B2}" type="pres">
      <dgm:prSet presAssocID="{1DBF0559-FD75-48B6-A17F-36A431C1164D}" presName="accent_2" presStyleCnt="0"/>
      <dgm:spPr/>
    </dgm:pt>
    <dgm:pt modelId="{4CC38D87-CCF6-41EC-A29B-3AE4BE6BDAC2}" type="pres">
      <dgm:prSet presAssocID="{1DBF0559-FD75-48B6-A17F-36A431C1164D}" presName="accentRepeatNode" presStyleLbl="solidFgAcc1" presStyleIdx="1" presStyleCnt="6" custLinFactNeighborY="-1105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MX"/>
        </a:p>
      </dgm:t>
    </dgm:pt>
    <dgm:pt modelId="{EBE6F315-FFE3-4FF6-A580-859ACA762D7F}" type="pres">
      <dgm:prSet presAssocID="{035D7B39-8754-45BE-A9A3-4B4E9D406D95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C63504F-2632-4E0F-87C3-1CEA3274E8CF}" type="pres">
      <dgm:prSet presAssocID="{035D7B39-8754-45BE-A9A3-4B4E9D406D95}" presName="accent_3" presStyleCnt="0"/>
      <dgm:spPr/>
    </dgm:pt>
    <dgm:pt modelId="{1AB80331-B06F-4D19-8A14-0D854CE56AE2}" type="pres">
      <dgm:prSet presAssocID="{035D7B39-8754-45BE-A9A3-4B4E9D406D95}" presName="accentRepeatNode" presStyleLbl="solidFgAcc1" presStyleIdx="2" presStyleCnt="6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MX"/>
        </a:p>
      </dgm:t>
    </dgm:pt>
    <dgm:pt modelId="{83B3C838-4B15-4DDE-AAB8-2E6AFBE66582}" type="pres">
      <dgm:prSet presAssocID="{A8CBD9A1-C4EA-4A43-9BEC-D9D58BEDE43D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03B25CE-D884-4375-B734-6718EC077518}" type="pres">
      <dgm:prSet presAssocID="{A8CBD9A1-C4EA-4A43-9BEC-D9D58BEDE43D}" presName="accent_4" presStyleCnt="0"/>
      <dgm:spPr/>
    </dgm:pt>
    <dgm:pt modelId="{35BBC06A-96AD-4A84-A300-846DCDADB812}" type="pres">
      <dgm:prSet presAssocID="{A8CBD9A1-C4EA-4A43-9BEC-D9D58BEDE43D}" presName="accentRepeatNode" presStyleLbl="solidFgAcc1" presStyleIdx="3" presStyleCnt="6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MX"/>
        </a:p>
      </dgm:t>
    </dgm:pt>
    <dgm:pt modelId="{7215EF92-30A2-4050-A54F-9CDC0EB39718}" type="pres">
      <dgm:prSet presAssocID="{1533F0BA-46F2-4BAD-89DA-76CC87B759FD}" presName="text_5" presStyleLbl="node1" presStyleIdx="4" presStyleCnt="6" custScaleY="15521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CB4A10-388E-4F73-8E04-34940370A2AF}" type="pres">
      <dgm:prSet presAssocID="{1533F0BA-46F2-4BAD-89DA-76CC87B759FD}" presName="accent_5" presStyleCnt="0"/>
      <dgm:spPr/>
    </dgm:pt>
    <dgm:pt modelId="{3C11EFCB-C9FC-416E-BDD5-5351CECD4EB6}" type="pres">
      <dgm:prSet presAssocID="{1533F0BA-46F2-4BAD-89DA-76CC87B759FD}" presName="accentRepeatNode" presStyleLbl="solidFgAcc1" presStyleIdx="4" presStyleCnt="6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s-MX"/>
        </a:p>
      </dgm:t>
    </dgm:pt>
    <dgm:pt modelId="{F7877BAB-61F0-465B-B919-BC8AD20159BA}" type="pres">
      <dgm:prSet presAssocID="{AEB8EF77-5935-4135-BC43-03C2F0C0ADD8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049078B-CC92-4C0F-BAED-2C836D1C419B}" type="pres">
      <dgm:prSet presAssocID="{AEB8EF77-5935-4135-BC43-03C2F0C0ADD8}" presName="accent_6" presStyleCnt="0"/>
      <dgm:spPr/>
    </dgm:pt>
    <dgm:pt modelId="{81C264CA-4F3F-4FC0-848D-F01F80FC0298}" type="pres">
      <dgm:prSet presAssocID="{AEB8EF77-5935-4135-BC43-03C2F0C0ADD8}" presName="accentRepeatNode" presStyleLbl="solidFgAcc1" presStyleIdx="5" presStyleCnt="6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MX"/>
        </a:p>
      </dgm:t>
    </dgm:pt>
  </dgm:ptLst>
  <dgm:cxnLst>
    <dgm:cxn modelId="{33EBE4A3-4CD0-4EF3-8173-D0EAC5AEDCDB}" type="presOf" srcId="{76675158-4D50-4F9F-B171-DFA06258D4DD}" destId="{159C6BE1-C3B5-4D7F-8BE8-C8A27FAB7748}" srcOrd="0" destOrd="0" presId="urn:microsoft.com/office/officeart/2008/layout/VerticalCurvedList"/>
    <dgm:cxn modelId="{1024E111-9171-4B19-8891-B308D2B47406}" srcId="{76675158-4D50-4F9F-B171-DFA06258D4DD}" destId="{A8CBD9A1-C4EA-4A43-9BEC-D9D58BEDE43D}" srcOrd="3" destOrd="0" parTransId="{97410D79-4EEB-4E22-9032-B14B7372C9DB}" sibTransId="{0C3D1026-CD81-4CC4-9865-0CE120BD75C1}"/>
    <dgm:cxn modelId="{91EE7D00-7F39-49AD-9978-EDCE3904330A}" type="presOf" srcId="{C99677D7-8F60-4CE5-8378-EA64F2743BF3}" destId="{24B253DE-0D6B-41F6-9265-C53392465307}" srcOrd="0" destOrd="0" presId="urn:microsoft.com/office/officeart/2008/layout/VerticalCurvedList"/>
    <dgm:cxn modelId="{16D943F3-76E4-4BA2-928C-CBC8B3077FC4}" srcId="{76675158-4D50-4F9F-B171-DFA06258D4DD}" destId="{07DCDDE7-AABE-45B4-81A2-225B315EA6EE}" srcOrd="0" destOrd="0" parTransId="{373C361B-1DB0-4D35-984C-9944BFACB777}" sibTransId="{C99677D7-8F60-4CE5-8378-EA64F2743BF3}"/>
    <dgm:cxn modelId="{B315502C-32C5-4FA8-A9F2-A9AA8699B6E5}" type="presOf" srcId="{035D7B39-8754-45BE-A9A3-4B4E9D406D95}" destId="{EBE6F315-FFE3-4FF6-A580-859ACA762D7F}" srcOrd="0" destOrd="0" presId="urn:microsoft.com/office/officeart/2008/layout/VerticalCurvedList"/>
    <dgm:cxn modelId="{EDACA3D1-1411-49B1-9960-92B14373210C}" type="presOf" srcId="{1DBF0559-FD75-48B6-A17F-36A431C1164D}" destId="{E286E3F9-264B-49BD-8C88-FB3E65FE9AC0}" srcOrd="0" destOrd="0" presId="urn:microsoft.com/office/officeart/2008/layout/VerticalCurvedList"/>
    <dgm:cxn modelId="{01784AE5-521F-4AA9-B313-55CE08101EBA}" srcId="{76675158-4D50-4F9F-B171-DFA06258D4DD}" destId="{AEB8EF77-5935-4135-BC43-03C2F0C0ADD8}" srcOrd="5" destOrd="0" parTransId="{C0761CC4-8393-432B-A099-1DA37B616473}" sibTransId="{6E2014E4-64A7-4263-977E-F856B7CBF1B2}"/>
    <dgm:cxn modelId="{E334C283-5C19-4360-BA37-B9398DD7B4D8}" type="presOf" srcId="{07DCDDE7-AABE-45B4-81A2-225B315EA6EE}" destId="{D2595CBD-4CA6-470C-99A4-A2C37FB352B4}" srcOrd="0" destOrd="0" presId="urn:microsoft.com/office/officeart/2008/layout/VerticalCurvedList"/>
    <dgm:cxn modelId="{CE5FAB04-7A12-4588-9536-69A966D3099C}" srcId="{76675158-4D50-4F9F-B171-DFA06258D4DD}" destId="{1DBF0559-FD75-48B6-A17F-36A431C1164D}" srcOrd="1" destOrd="0" parTransId="{B5BD326A-7429-4F74-B2D2-7EA16D0E1103}" sibTransId="{6DC9E6C0-C07E-4572-8F48-3562DF6603CB}"/>
    <dgm:cxn modelId="{6AFDE17A-B71E-408C-9C87-3A907E0FE1F7}" type="presOf" srcId="{AEB8EF77-5935-4135-BC43-03C2F0C0ADD8}" destId="{F7877BAB-61F0-465B-B919-BC8AD20159BA}" srcOrd="0" destOrd="0" presId="urn:microsoft.com/office/officeart/2008/layout/VerticalCurvedList"/>
    <dgm:cxn modelId="{561C2400-41F5-4940-A7AA-3DCE7B39610C}" type="presOf" srcId="{A8CBD9A1-C4EA-4A43-9BEC-D9D58BEDE43D}" destId="{83B3C838-4B15-4DDE-AAB8-2E6AFBE66582}" srcOrd="0" destOrd="0" presId="urn:microsoft.com/office/officeart/2008/layout/VerticalCurvedList"/>
    <dgm:cxn modelId="{F479FDD3-120D-450F-B452-4FF164379F5E}" srcId="{76675158-4D50-4F9F-B171-DFA06258D4DD}" destId="{1533F0BA-46F2-4BAD-89DA-76CC87B759FD}" srcOrd="4" destOrd="0" parTransId="{EB15CCDB-440D-4382-897B-038631851468}" sibTransId="{7C92AFF2-E145-4F2F-B6A8-91DFB7A3DF35}"/>
    <dgm:cxn modelId="{FCC422E3-B77D-495E-82C6-C7FF5772D677}" type="presOf" srcId="{1533F0BA-46F2-4BAD-89DA-76CC87B759FD}" destId="{7215EF92-30A2-4050-A54F-9CDC0EB39718}" srcOrd="0" destOrd="0" presId="urn:microsoft.com/office/officeart/2008/layout/VerticalCurvedList"/>
    <dgm:cxn modelId="{F15E93A7-F677-426D-BD50-A8AC421C801A}" srcId="{76675158-4D50-4F9F-B171-DFA06258D4DD}" destId="{035D7B39-8754-45BE-A9A3-4B4E9D406D95}" srcOrd="2" destOrd="0" parTransId="{B6CF79F6-5336-4EDB-8BCF-ECBB7218B98A}" sibTransId="{FBD7A466-C895-436C-AA96-E314C9E36A15}"/>
    <dgm:cxn modelId="{09C1D0BF-750C-4682-AC53-A162F1D9C61B}" type="presParOf" srcId="{159C6BE1-C3B5-4D7F-8BE8-C8A27FAB7748}" destId="{13999B20-892A-478C-8E06-DF80B730469B}" srcOrd="0" destOrd="0" presId="urn:microsoft.com/office/officeart/2008/layout/VerticalCurvedList"/>
    <dgm:cxn modelId="{C3390A95-EE4D-4142-AC69-CBC24FB62EA0}" type="presParOf" srcId="{13999B20-892A-478C-8E06-DF80B730469B}" destId="{0B0A20A4-C457-4DEC-89AE-A651E12C635F}" srcOrd="0" destOrd="0" presId="urn:microsoft.com/office/officeart/2008/layout/VerticalCurvedList"/>
    <dgm:cxn modelId="{FDD0BC60-A321-4F1D-ABA3-E2B2DBD71710}" type="presParOf" srcId="{0B0A20A4-C457-4DEC-89AE-A651E12C635F}" destId="{C6937B97-0E91-477A-BA60-7566CFBB60E0}" srcOrd="0" destOrd="0" presId="urn:microsoft.com/office/officeart/2008/layout/VerticalCurvedList"/>
    <dgm:cxn modelId="{287726B2-4A8E-4126-8D81-9041095D4E19}" type="presParOf" srcId="{0B0A20A4-C457-4DEC-89AE-A651E12C635F}" destId="{24B253DE-0D6B-41F6-9265-C53392465307}" srcOrd="1" destOrd="0" presId="urn:microsoft.com/office/officeart/2008/layout/VerticalCurvedList"/>
    <dgm:cxn modelId="{6AE69078-471B-47BB-8B0B-2E56788D5A1A}" type="presParOf" srcId="{0B0A20A4-C457-4DEC-89AE-A651E12C635F}" destId="{CB5E1282-C472-4DF5-B03E-8C4B278E0D18}" srcOrd="2" destOrd="0" presId="urn:microsoft.com/office/officeart/2008/layout/VerticalCurvedList"/>
    <dgm:cxn modelId="{98D036EC-C676-4643-9C55-D5A28F970FA7}" type="presParOf" srcId="{0B0A20A4-C457-4DEC-89AE-A651E12C635F}" destId="{D422C5A5-9F0D-4EDC-AA29-7CCE37FA8CCC}" srcOrd="3" destOrd="0" presId="urn:microsoft.com/office/officeart/2008/layout/VerticalCurvedList"/>
    <dgm:cxn modelId="{2E079300-2972-4BD1-ABBE-CBD6BB9ADB5A}" type="presParOf" srcId="{13999B20-892A-478C-8E06-DF80B730469B}" destId="{D2595CBD-4CA6-470C-99A4-A2C37FB352B4}" srcOrd="1" destOrd="0" presId="urn:microsoft.com/office/officeart/2008/layout/VerticalCurvedList"/>
    <dgm:cxn modelId="{60EF4380-3C0B-4D73-B441-534C6BC6EE9C}" type="presParOf" srcId="{13999B20-892A-478C-8E06-DF80B730469B}" destId="{BD86B008-65CE-4633-B9FD-F464B2B7D886}" srcOrd="2" destOrd="0" presId="urn:microsoft.com/office/officeart/2008/layout/VerticalCurvedList"/>
    <dgm:cxn modelId="{55D5CE51-E1BE-4A3F-80FE-6969A98CEE31}" type="presParOf" srcId="{BD86B008-65CE-4633-B9FD-F464B2B7D886}" destId="{91733815-BA66-4269-B567-E22336B9A925}" srcOrd="0" destOrd="0" presId="urn:microsoft.com/office/officeart/2008/layout/VerticalCurvedList"/>
    <dgm:cxn modelId="{2A0504AA-6BCE-4D8F-93A9-0B4CB71978A6}" type="presParOf" srcId="{13999B20-892A-478C-8E06-DF80B730469B}" destId="{E286E3F9-264B-49BD-8C88-FB3E65FE9AC0}" srcOrd="3" destOrd="0" presId="urn:microsoft.com/office/officeart/2008/layout/VerticalCurvedList"/>
    <dgm:cxn modelId="{0368FDC9-CBA1-4513-83CD-CDAF4B596A54}" type="presParOf" srcId="{13999B20-892A-478C-8E06-DF80B730469B}" destId="{F7B9A74C-CD4C-4BD1-B2FE-770879DCD8B2}" srcOrd="4" destOrd="0" presId="urn:microsoft.com/office/officeart/2008/layout/VerticalCurvedList"/>
    <dgm:cxn modelId="{DC05E18C-4E43-48F4-ABC3-B93BF4947F4A}" type="presParOf" srcId="{F7B9A74C-CD4C-4BD1-B2FE-770879DCD8B2}" destId="{4CC38D87-CCF6-41EC-A29B-3AE4BE6BDAC2}" srcOrd="0" destOrd="0" presId="urn:microsoft.com/office/officeart/2008/layout/VerticalCurvedList"/>
    <dgm:cxn modelId="{C4BDD258-2073-4B1A-AEB0-19112E734398}" type="presParOf" srcId="{13999B20-892A-478C-8E06-DF80B730469B}" destId="{EBE6F315-FFE3-4FF6-A580-859ACA762D7F}" srcOrd="5" destOrd="0" presId="urn:microsoft.com/office/officeart/2008/layout/VerticalCurvedList"/>
    <dgm:cxn modelId="{E3843893-96B7-43E8-B0E9-89C0CD2FF4EA}" type="presParOf" srcId="{13999B20-892A-478C-8E06-DF80B730469B}" destId="{3C63504F-2632-4E0F-87C3-1CEA3274E8CF}" srcOrd="6" destOrd="0" presId="urn:microsoft.com/office/officeart/2008/layout/VerticalCurvedList"/>
    <dgm:cxn modelId="{B4BEE77B-3047-40FB-B277-E29B7A464C1B}" type="presParOf" srcId="{3C63504F-2632-4E0F-87C3-1CEA3274E8CF}" destId="{1AB80331-B06F-4D19-8A14-0D854CE56AE2}" srcOrd="0" destOrd="0" presId="urn:microsoft.com/office/officeart/2008/layout/VerticalCurvedList"/>
    <dgm:cxn modelId="{0FF93574-9618-497F-99DB-442324D9B58E}" type="presParOf" srcId="{13999B20-892A-478C-8E06-DF80B730469B}" destId="{83B3C838-4B15-4DDE-AAB8-2E6AFBE66582}" srcOrd="7" destOrd="0" presId="urn:microsoft.com/office/officeart/2008/layout/VerticalCurvedList"/>
    <dgm:cxn modelId="{F91D1332-C0D3-4DBE-B719-CC9AB80B7555}" type="presParOf" srcId="{13999B20-892A-478C-8E06-DF80B730469B}" destId="{E03B25CE-D884-4375-B734-6718EC077518}" srcOrd="8" destOrd="0" presId="urn:microsoft.com/office/officeart/2008/layout/VerticalCurvedList"/>
    <dgm:cxn modelId="{230AEF1A-330A-42D5-BD1F-D783A0F2A3E7}" type="presParOf" srcId="{E03B25CE-D884-4375-B734-6718EC077518}" destId="{35BBC06A-96AD-4A84-A300-846DCDADB812}" srcOrd="0" destOrd="0" presId="urn:microsoft.com/office/officeart/2008/layout/VerticalCurvedList"/>
    <dgm:cxn modelId="{CC3BBE0D-03AE-48EE-9B89-608780C7A664}" type="presParOf" srcId="{13999B20-892A-478C-8E06-DF80B730469B}" destId="{7215EF92-30A2-4050-A54F-9CDC0EB39718}" srcOrd="9" destOrd="0" presId="urn:microsoft.com/office/officeart/2008/layout/VerticalCurvedList"/>
    <dgm:cxn modelId="{A5008981-B774-41F9-B7F9-C062FD4061F3}" type="presParOf" srcId="{13999B20-892A-478C-8E06-DF80B730469B}" destId="{71CB4A10-388E-4F73-8E04-34940370A2AF}" srcOrd="10" destOrd="0" presId="urn:microsoft.com/office/officeart/2008/layout/VerticalCurvedList"/>
    <dgm:cxn modelId="{142A7259-C425-447E-AAAA-71B70895DC43}" type="presParOf" srcId="{71CB4A10-388E-4F73-8E04-34940370A2AF}" destId="{3C11EFCB-C9FC-416E-BDD5-5351CECD4EB6}" srcOrd="0" destOrd="0" presId="urn:microsoft.com/office/officeart/2008/layout/VerticalCurvedList"/>
    <dgm:cxn modelId="{1A588C07-09E6-4316-A90E-C536C1D1031D}" type="presParOf" srcId="{13999B20-892A-478C-8E06-DF80B730469B}" destId="{F7877BAB-61F0-465B-B919-BC8AD20159BA}" srcOrd="11" destOrd="0" presId="urn:microsoft.com/office/officeart/2008/layout/VerticalCurvedList"/>
    <dgm:cxn modelId="{C8EE50BE-5AFF-4B42-AB18-53130988AC53}" type="presParOf" srcId="{13999B20-892A-478C-8E06-DF80B730469B}" destId="{F049078B-CC92-4C0F-BAED-2C836D1C419B}" srcOrd="12" destOrd="0" presId="urn:microsoft.com/office/officeart/2008/layout/VerticalCurvedList"/>
    <dgm:cxn modelId="{3D3807FA-3A58-4A2F-9EC6-0336EB9C9A9F}" type="presParOf" srcId="{F049078B-CC92-4C0F-BAED-2C836D1C419B}" destId="{81C264CA-4F3F-4FC0-848D-F01F80FC029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F7638F-E60C-45C6-80D5-196383C0C418}" type="doc">
      <dgm:prSet loTypeId="urn:microsoft.com/office/officeart/2005/8/layout/rings+Icon" loCatId="officeonline" qsTypeId="urn:microsoft.com/office/officeart/2005/8/quickstyle/simple1" qsCatId="simple" csTypeId="urn:microsoft.com/office/officeart/2005/8/colors/colorful2" csCatId="colorful" phldr="1"/>
      <dgm:spPr/>
    </dgm:pt>
    <dgm:pt modelId="{5B21EF37-EE8E-41FE-AE90-233DFA6069B9}">
      <dgm:prSet phldrT="[Texto]" custT="1"/>
      <dgm:spPr/>
      <dgm:t>
        <a:bodyPr/>
        <a:lstStyle/>
        <a:p>
          <a:r>
            <a:rPr lang="es-MX" sz="2800" dirty="0" smtClean="0"/>
            <a:t>Atracción</a:t>
          </a:r>
          <a:endParaRPr lang="es-MX" sz="2800" dirty="0"/>
        </a:p>
      </dgm:t>
    </dgm:pt>
    <dgm:pt modelId="{29CC0479-0ECC-425E-BB73-AC553E842040}" type="parTrans" cxnId="{D41675E8-B8D7-426E-8C16-36DACF7106CE}">
      <dgm:prSet/>
      <dgm:spPr/>
      <dgm:t>
        <a:bodyPr/>
        <a:lstStyle/>
        <a:p>
          <a:endParaRPr lang="es-MX"/>
        </a:p>
      </dgm:t>
    </dgm:pt>
    <dgm:pt modelId="{34F35805-CA8F-4FB6-BFBB-6C01599EAFB3}" type="sibTrans" cxnId="{D41675E8-B8D7-426E-8C16-36DACF7106CE}">
      <dgm:prSet/>
      <dgm:spPr/>
      <dgm:t>
        <a:bodyPr/>
        <a:lstStyle/>
        <a:p>
          <a:endParaRPr lang="es-MX"/>
        </a:p>
      </dgm:t>
    </dgm:pt>
    <dgm:pt modelId="{C4FB102E-8E65-44E0-A5A9-1B0F338F8E16}">
      <dgm:prSet phldrT="[Texto]"/>
      <dgm:spPr/>
      <dgm:t>
        <a:bodyPr/>
        <a:lstStyle/>
        <a:p>
          <a:r>
            <a:rPr lang="es-MX" dirty="0" smtClean="0"/>
            <a:t>Asunción </a:t>
          </a:r>
          <a:endParaRPr lang="es-MX" dirty="0"/>
        </a:p>
      </dgm:t>
    </dgm:pt>
    <dgm:pt modelId="{F1AE6A5E-EEB0-407A-88C7-0FD7D7846B18}" type="parTrans" cxnId="{12D8FCDD-9ED0-414D-80DB-0078FA0B3D63}">
      <dgm:prSet/>
      <dgm:spPr/>
      <dgm:t>
        <a:bodyPr/>
        <a:lstStyle/>
        <a:p>
          <a:endParaRPr lang="es-MX"/>
        </a:p>
      </dgm:t>
    </dgm:pt>
    <dgm:pt modelId="{F46F9ADF-2C71-4398-B3EE-11BDDBE98373}" type="sibTrans" cxnId="{12D8FCDD-9ED0-414D-80DB-0078FA0B3D63}">
      <dgm:prSet/>
      <dgm:spPr/>
      <dgm:t>
        <a:bodyPr/>
        <a:lstStyle/>
        <a:p>
          <a:endParaRPr lang="es-MX"/>
        </a:p>
      </dgm:t>
    </dgm:pt>
    <dgm:pt modelId="{A6CE7F59-51E5-47AA-8AAB-9022A70CCFA7}">
      <dgm:prSet phldrT="[Texto]"/>
      <dgm:spPr/>
      <dgm:t>
        <a:bodyPr/>
        <a:lstStyle/>
        <a:p>
          <a:r>
            <a:rPr lang="es-MX" dirty="0" smtClean="0"/>
            <a:t>Delegación</a:t>
          </a:r>
          <a:endParaRPr lang="es-MX" dirty="0"/>
        </a:p>
      </dgm:t>
    </dgm:pt>
    <dgm:pt modelId="{4BC0CE4A-CEB1-4EE1-A8C2-90F65514F3BF}" type="parTrans" cxnId="{45E47207-70F4-41BF-A129-A91682FEB688}">
      <dgm:prSet/>
      <dgm:spPr/>
      <dgm:t>
        <a:bodyPr/>
        <a:lstStyle/>
        <a:p>
          <a:endParaRPr lang="es-MX"/>
        </a:p>
      </dgm:t>
    </dgm:pt>
    <dgm:pt modelId="{913F4BB7-064D-4574-9821-8FEC76DFED6F}" type="sibTrans" cxnId="{45E47207-70F4-41BF-A129-A91682FEB688}">
      <dgm:prSet/>
      <dgm:spPr/>
      <dgm:t>
        <a:bodyPr/>
        <a:lstStyle/>
        <a:p>
          <a:endParaRPr lang="es-MX"/>
        </a:p>
      </dgm:t>
    </dgm:pt>
    <dgm:pt modelId="{B6789251-4DB7-4BCD-BC6A-465AF6D4DD75}" type="pres">
      <dgm:prSet presAssocID="{21F7638F-E60C-45C6-80D5-196383C0C418}" presName="Name0" presStyleCnt="0">
        <dgm:presLayoutVars>
          <dgm:chMax val="7"/>
          <dgm:dir/>
          <dgm:resizeHandles val="exact"/>
        </dgm:presLayoutVars>
      </dgm:prSet>
      <dgm:spPr/>
    </dgm:pt>
    <dgm:pt modelId="{98556D86-83B0-44CC-B120-64E7ED01986B}" type="pres">
      <dgm:prSet presAssocID="{21F7638F-E60C-45C6-80D5-196383C0C418}" presName="ellipse1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5A00F52-165E-480E-8250-651D493CE16F}" type="pres">
      <dgm:prSet presAssocID="{21F7638F-E60C-45C6-80D5-196383C0C418}" presName="ellipse2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A947EB8-B573-4359-89B8-3CF1EC6BEA16}" type="pres">
      <dgm:prSet presAssocID="{21F7638F-E60C-45C6-80D5-196383C0C418}" presName="ellipse3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41675E8-B8D7-426E-8C16-36DACF7106CE}" srcId="{21F7638F-E60C-45C6-80D5-196383C0C418}" destId="{5B21EF37-EE8E-41FE-AE90-233DFA6069B9}" srcOrd="0" destOrd="0" parTransId="{29CC0479-0ECC-425E-BB73-AC553E842040}" sibTransId="{34F35805-CA8F-4FB6-BFBB-6C01599EAFB3}"/>
    <dgm:cxn modelId="{E5E8EC1A-A78B-47A1-A5A3-4EECD9C2A187}" type="presOf" srcId="{21F7638F-E60C-45C6-80D5-196383C0C418}" destId="{B6789251-4DB7-4BCD-BC6A-465AF6D4DD75}" srcOrd="0" destOrd="0" presId="urn:microsoft.com/office/officeart/2005/8/layout/rings+Icon"/>
    <dgm:cxn modelId="{0B23D6B8-056F-440D-AE59-0EC673C1AAFA}" type="presOf" srcId="{C4FB102E-8E65-44E0-A5A9-1B0F338F8E16}" destId="{65A00F52-165E-480E-8250-651D493CE16F}" srcOrd="0" destOrd="0" presId="urn:microsoft.com/office/officeart/2005/8/layout/rings+Icon"/>
    <dgm:cxn modelId="{1C125288-81BF-4E99-AB44-F6983DA4E3CA}" type="presOf" srcId="{5B21EF37-EE8E-41FE-AE90-233DFA6069B9}" destId="{98556D86-83B0-44CC-B120-64E7ED01986B}" srcOrd="0" destOrd="0" presId="urn:microsoft.com/office/officeart/2005/8/layout/rings+Icon"/>
    <dgm:cxn modelId="{2D605D30-54D9-4898-9E11-69790D470623}" type="presOf" srcId="{A6CE7F59-51E5-47AA-8AAB-9022A70CCFA7}" destId="{BA947EB8-B573-4359-89B8-3CF1EC6BEA16}" srcOrd="0" destOrd="0" presId="urn:microsoft.com/office/officeart/2005/8/layout/rings+Icon"/>
    <dgm:cxn modelId="{45E47207-70F4-41BF-A129-A91682FEB688}" srcId="{21F7638F-E60C-45C6-80D5-196383C0C418}" destId="{A6CE7F59-51E5-47AA-8AAB-9022A70CCFA7}" srcOrd="2" destOrd="0" parTransId="{4BC0CE4A-CEB1-4EE1-A8C2-90F65514F3BF}" sibTransId="{913F4BB7-064D-4574-9821-8FEC76DFED6F}"/>
    <dgm:cxn modelId="{12D8FCDD-9ED0-414D-80DB-0078FA0B3D63}" srcId="{21F7638F-E60C-45C6-80D5-196383C0C418}" destId="{C4FB102E-8E65-44E0-A5A9-1B0F338F8E16}" srcOrd="1" destOrd="0" parTransId="{F1AE6A5E-EEB0-407A-88C7-0FD7D7846B18}" sibTransId="{F46F9ADF-2C71-4398-B3EE-11BDDBE98373}"/>
    <dgm:cxn modelId="{1FE18720-CC31-4F5E-A6A6-DC1BC3D06394}" type="presParOf" srcId="{B6789251-4DB7-4BCD-BC6A-465AF6D4DD75}" destId="{98556D86-83B0-44CC-B120-64E7ED01986B}" srcOrd="0" destOrd="0" presId="urn:microsoft.com/office/officeart/2005/8/layout/rings+Icon"/>
    <dgm:cxn modelId="{49C29EC0-2E5D-4C91-B264-A9463FAE9BF7}" type="presParOf" srcId="{B6789251-4DB7-4BCD-BC6A-465AF6D4DD75}" destId="{65A00F52-165E-480E-8250-651D493CE16F}" srcOrd="1" destOrd="0" presId="urn:microsoft.com/office/officeart/2005/8/layout/rings+Icon"/>
    <dgm:cxn modelId="{2B3705F1-CDAF-4E08-A827-19A9D1C55434}" type="presParOf" srcId="{B6789251-4DB7-4BCD-BC6A-465AF6D4DD75}" destId="{BA947EB8-B573-4359-89B8-3CF1EC6BEA16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1A8C65-C4C4-49C1-867C-4B5FCC943233}" type="doc">
      <dgm:prSet loTypeId="urn:microsoft.com/office/officeart/2005/8/layout/chevron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A8507C3F-9B26-423C-B5EE-1D950A632E0C}">
      <dgm:prSet phldrT="[Texto]" custT="1"/>
      <dgm:spPr/>
      <dgm:t>
        <a:bodyPr/>
        <a:lstStyle/>
        <a:p>
          <a:r>
            <a:rPr lang="es-MX" sz="2000" b="1" dirty="0" smtClean="0"/>
            <a:t>1</a:t>
          </a:r>
          <a:endParaRPr lang="es-MX" sz="2000" b="1" dirty="0"/>
        </a:p>
      </dgm:t>
    </dgm:pt>
    <dgm:pt modelId="{BB2D0B7A-E22E-449D-805E-B86DB37B8BF7}" type="parTrans" cxnId="{1175425F-3EBA-43F5-8D79-27CEAFC97DCC}">
      <dgm:prSet/>
      <dgm:spPr/>
      <dgm:t>
        <a:bodyPr/>
        <a:lstStyle/>
        <a:p>
          <a:endParaRPr lang="es-MX" sz="2000" b="1"/>
        </a:p>
      </dgm:t>
    </dgm:pt>
    <dgm:pt modelId="{3AAF0513-16AE-4B09-8D59-555AB1DAD17A}" type="sibTrans" cxnId="{1175425F-3EBA-43F5-8D79-27CEAFC97DCC}">
      <dgm:prSet/>
      <dgm:spPr/>
      <dgm:t>
        <a:bodyPr/>
        <a:lstStyle/>
        <a:p>
          <a:endParaRPr lang="es-MX" sz="2000" b="1"/>
        </a:p>
      </dgm:t>
    </dgm:pt>
    <dgm:pt modelId="{0F95FEE2-9BC1-4457-B3F2-5B3A3595CE37}">
      <dgm:prSet phldrT="[Texto]" custT="1"/>
      <dgm:spPr/>
      <dgm:t>
        <a:bodyPr/>
        <a:lstStyle/>
        <a:p>
          <a:r>
            <a:rPr lang="es-MX" sz="2000" b="1" dirty="0" smtClean="0"/>
            <a:t>Verificación de los requisitos legales</a:t>
          </a:r>
          <a:endParaRPr lang="es-MX" sz="2000" b="1" dirty="0"/>
        </a:p>
      </dgm:t>
    </dgm:pt>
    <dgm:pt modelId="{6CCFA310-C0FF-489A-BA10-7F2BAED7C8F1}" type="parTrans" cxnId="{2F09E4CD-0CFF-4DCC-BDBE-48E4A3D0021C}">
      <dgm:prSet/>
      <dgm:spPr/>
      <dgm:t>
        <a:bodyPr/>
        <a:lstStyle/>
        <a:p>
          <a:endParaRPr lang="es-MX" sz="2000" b="1"/>
        </a:p>
      </dgm:t>
    </dgm:pt>
    <dgm:pt modelId="{3053DED8-A366-45C3-B89D-8FB68C06941C}" type="sibTrans" cxnId="{2F09E4CD-0CFF-4DCC-BDBE-48E4A3D0021C}">
      <dgm:prSet/>
      <dgm:spPr/>
      <dgm:t>
        <a:bodyPr/>
        <a:lstStyle/>
        <a:p>
          <a:endParaRPr lang="es-MX" sz="2000" b="1"/>
        </a:p>
      </dgm:t>
    </dgm:pt>
    <dgm:pt modelId="{DC6679F7-EA17-440D-9355-70F58D101708}">
      <dgm:prSet phldrT="[Texto]" custT="1"/>
      <dgm:spPr/>
      <dgm:t>
        <a:bodyPr/>
        <a:lstStyle/>
        <a:p>
          <a:r>
            <a:rPr lang="es-MX" sz="2000" b="1" smtClean="0"/>
            <a:t>2</a:t>
          </a:r>
          <a:endParaRPr lang="es-MX" sz="2000" b="1" dirty="0"/>
        </a:p>
      </dgm:t>
    </dgm:pt>
    <dgm:pt modelId="{3FDF5221-BDCC-4740-974D-F4A42C2337D5}" type="parTrans" cxnId="{A2F81F0B-0C80-44A8-AC21-FFA1E7B16F64}">
      <dgm:prSet/>
      <dgm:spPr/>
      <dgm:t>
        <a:bodyPr/>
        <a:lstStyle/>
        <a:p>
          <a:endParaRPr lang="es-MX" sz="2000" b="1"/>
        </a:p>
      </dgm:t>
    </dgm:pt>
    <dgm:pt modelId="{FEA12D5E-7A0F-4D86-B92F-F9E2DB364657}" type="sibTrans" cxnId="{A2F81F0B-0C80-44A8-AC21-FFA1E7B16F64}">
      <dgm:prSet/>
      <dgm:spPr/>
      <dgm:t>
        <a:bodyPr/>
        <a:lstStyle/>
        <a:p>
          <a:endParaRPr lang="es-MX" sz="2000" b="1"/>
        </a:p>
      </dgm:t>
    </dgm:pt>
    <dgm:pt modelId="{182AA199-62A5-41A2-AF41-31FE530214B6}">
      <dgm:prSet phldrT="[Texto]" custT="1"/>
      <dgm:spPr/>
      <dgm:t>
        <a:bodyPr/>
        <a:lstStyle/>
        <a:p>
          <a:r>
            <a:rPr lang="es-MX" sz="2000" b="1" dirty="0" smtClean="0"/>
            <a:t>Examen de conocimientos</a:t>
          </a:r>
          <a:endParaRPr lang="es-MX" sz="2000" b="1" dirty="0"/>
        </a:p>
      </dgm:t>
    </dgm:pt>
    <dgm:pt modelId="{36F7B157-DFD8-475C-888D-789B534C719A}" type="parTrans" cxnId="{937A7916-C052-4C02-8BBD-6BCAECCD6FD0}">
      <dgm:prSet/>
      <dgm:spPr/>
      <dgm:t>
        <a:bodyPr/>
        <a:lstStyle/>
        <a:p>
          <a:endParaRPr lang="es-MX" sz="2000" b="1"/>
        </a:p>
      </dgm:t>
    </dgm:pt>
    <dgm:pt modelId="{8D68D601-8D90-4E4B-967E-F4103B418F66}" type="sibTrans" cxnId="{937A7916-C052-4C02-8BBD-6BCAECCD6FD0}">
      <dgm:prSet/>
      <dgm:spPr/>
      <dgm:t>
        <a:bodyPr/>
        <a:lstStyle/>
        <a:p>
          <a:endParaRPr lang="es-MX" sz="2000" b="1"/>
        </a:p>
      </dgm:t>
    </dgm:pt>
    <dgm:pt modelId="{16353644-13B5-4A0F-A0E9-552924957152}">
      <dgm:prSet phldrT="[Texto]" custT="1"/>
      <dgm:spPr/>
      <dgm:t>
        <a:bodyPr/>
        <a:lstStyle/>
        <a:p>
          <a:r>
            <a:rPr lang="es-MX" sz="2000" b="1" smtClean="0"/>
            <a:t>3</a:t>
          </a:r>
          <a:endParaRPr lang="es-MX" sz="2000" b="1" dirty="0"/>
        </a:p>
      </dgm:t>
    </dgm:pt>
    <dgm:pt modelId="{2957B919-604A-4FDF-A86F-7DCA14B2CF13}" type="parTrans" cxnId="{21162B42-9027-407F-BFF5-B38E25000C21}">
      <dgm:prSet/>
      <dgm:spPr/>
      <dgm:t>
        <a:bodyPr/>
        <a:lstStyle/>
        <a:p>
          <a:endParaRPr lang="es-MX" sz="2000" b="1"/>
        </a:p>
      </dgm:t>
    </dgm:pt>
    <dgm:pt modelId="{89C88631-C6B3-4D97-BE52-4593FE8B4601}" type="sibTrans" cxnId="{21162B42-9027-407F-BFF5-B38E25000C21}">
      <dgm:prSet/>
      <dgm:spPr/>
      <dgm:t>
        <a:bodyPr/>
        <a:lstStyle/>
        <a:p>
          <a:endParaRPr lang="es-MX" sz="2000" b="1"/>
        </a:p>
      </dgm:t>
    </dgm:pt>
    <dgm:pt modelId="{01A92800-9985-459D-A9A7-472848CE46C1}">
      <dgm:prSet phldrT="[Texto]" custT="1"/>
      <dgm:spPr/>
      <dgm:t>
        <a:bodyPr/>
        <a:lstStyle/>
        <a:p>
          <a:r>
            <a:rPr lang="es-MX" sz="2000" b="1" dirty="0" smtClean="0"/>
            <a:t>Ensayo presencial</a:t>
          </a:r>
          <a:endParaRPr lang="es-MX" sz="2000" b="1" dirty="0"/>
        </a:p>
      </dgm:t>
    </dgm:pt>
    <dgm:pt modelId="{CEE9B805-B940-428A-BE05-61AB0CB2A719}" type="parTrans" cxnId="{A5BE66D1-E81A-4E9F-873F-AF04E8AE8B80}">
      <dgm:prSet/>
      <dgm:spPr/>
      <dgm:t>
        <a:bodyPr/>
        <a:lstStyle/>
        <a:p>
          <a:endParaRPr lang="es-MX" sz="2000" b="1"/>
        </a:p>
      </dgm:t>
    </dgm:pt>
    <dgm:pt modelId="{A9A0C07B-7D77-434E-B594-D4B1D6DEC2B5}" type="sibTrans" cxnId="{A5BE66D1-E81A-4E9F-873F-AF04E8AE8B80}">
      <dgm:prSet/>
      <dgm:spPr/>
      <dgm:t>
        <a:bodyPr/>
        <a:lstStyle/>
        <a:p>
          <a:endParaRPr lang="es-MX" sz="2000" b="1"/>
        </a:p>
      </dgm:t>
    </dgm:pt>
    <dgm:pt modelId="{06FE0432-F3AF-4D7E-9AF5-172323DB96F2}">
      <dgm:prSet phldrT="[Texto]" custT="1"/>
      <dgm:spPr/>
      <dgm:t>
        <a:bodyPr/>
        <a:lstStyle/>
        <a:p>
          <a:r>
            <a:rPr lang="es-MX" sz="2000" b="1" smtClean="0"/>
            <a:t>4</a:t>
          </a:r>
          <a:endParaRPr lang="es-MX" sz="2000" b="1" dirty="0"/>
        </a:p>
      </dgm:t>
    </dgm:pt>
    <dgm:pt modelId="{12E06E2F-A252-40D5-AE79-94B30E4890FD}" type="parTrans" cxnId="{166D3252-1FFB-4458-9DF8-A8FD2EBC0724}">
      <dgm:prSet/>
      <dgm:spPr/>
      <dgm:t>
        <a:bodyPr/>
        <a:lstStyle/>
        <a:p>
          <a:endParaRPr lang="es-MX" sz="2000" b="1"/>
        </a:p>
      </dgm:t>
    </dgm:pt>
    <dgm:pt modelId="{8D6ED67D-6682-43F5-8D7A-A94B725591D6}" type="sibTrans" cxnId="{166D3252-1FFB-4458-9DF8-A8FD2EBC0724}">
      <dgm:prSet/>
      <dgm:spPr/>
      <dgm:t>
        <a:bodyPr/>
        <a:lstStyle/>
        <a:p>
          <a:endParaRPr lang="es-MX" sz="2000" b="1"/>
        </a:p>
      </dgm:t>
    </dgm:pt>
    <dgm:pt modelId="{043887B4-B614-40F1-B8C4-F489B2E3D663}">
      <dgm:prSet phldrT="[Texto]" custT="1"/>
      <dgm:spPr/>
      <dgm:t>
        <a:bodyPr/>
        <a:lstStyle/>
        <a:p>
          <a:r>
            <a:rPr lang="es-MX" sz="2000" b="1" smtClean="0"/>
            <a:t>5</a:t>
          </a:r>
          <a:endParaRPr lang="es-MX" sz="2000" b="1" dirty="0"/>
        </a:p>
      </dgm:t>
    </dgm:pt>
    <dgm:pt modelId="{98261CEB-35BA-436B-993F-EF82735B7E26}" type="parTrans" cxnId="{BE854A72-2F93-459F-B6F9-FBDD84B6F6F0}">
      <dgm:prSet/>
      <dgm:spPr/>
      <dgm:t>
        <a:bodyPr/>
        <a:lstStyle/>
        <a:p>
          <a:endParaRPr lang="es-MX" sz="2000" b="1"/>
        </a:p>
      </dgm:t>
    </dgm:pt>
    <dgm:pt modelId="{4EB36F51-D60E-4362-9924-1E1ACAB1FA99}" type="sibTrans" cxnId="{BE854A72-2F93-459F-B6F9-FBDD84B6F6F0}">
      <dgm:prSet/>
      <dgm:spPr/>
      <dgm:t>
        <a:bodyPr/>
        <a:lstStyle/>
        <a:p>
          <a:endParaRPr lang="es-MX" sz="2000" b="1"/>
        </a:p>
      </dgm:t>
    </dgm:pt>
    <dgm:pt modelId="{E1750C4D-B7EC-46CF-8DFB-39875014DF4B}">
      <dgm:prSet custT="1"/>
      <dgm:spPr/>
      <dgm:t>
        <a:bodyPr/>
        <a:lstStyle/>
        <a:p>
          <a:r>
            <a:rPr lang="es-MX" sz="2000" b="1" smtClean="0"/>
            <a:t>Valoración curricular </a:t>
          </a:r>
          <a:endParaRPr lang="es-MX" sz="2000" b="1"/>
        </a:p>
      </dgm:t>
    </dgm:pt>
    <dgm:pt modelId="{CDA6BE37-A4D7-43B6-9F94-8DB80EE1D72F}" type="parTrans" cxnId="{D0ECF7E8-BC10-43CD-AFB0-11D675CB2C78}">
      <dgm:prSet/>
      <dgm:spPr/>
      <dgm:t>
        <a:bodyPr/>
        <a:lstStyle/>
        <a:p>
          <a:endParaRPr lang="es-MX" sz="2000" b="1"/>
        </a:p>
      </dgm:t>
    </dgm:pt>
    <dgm:pt modelId="{BB7447BA-B88D-4D12-941B-9A477EC0E1A8}" type="sibTrans" cxnId="{D0ECF7E8-BC10-43CD-AFB0-11D675CB2C78}">
      <dgm:prSet/>
      <dgm:spPr/>
      <dgm:t>
        <a:bodyPr/>
        <a:lstStyle/>
        <a:p>
          <a:endParaRPr lang="es-MX" sz="2000" b="1"/>
        </a:p>
      </dgm:t>
    </dgm:pt>
    <dgm:pt modelId="{260B8B9F-F68F-4D50-AE9B-4AC4FC8C0DE3}">
      <dgm:prSet custT="1"/>
      <dgm:spPr/>
      <dgm:t>
        <a:bodyPr/>
        <a:lstStyle/>
        <a:p>
          <a:r>
            <a:rPr lang="es-MX" sz="2000" b="1" dirty="0" smtClean="0"/>
            <a:t>Entrevista</a:t>
          </a:r>
          <a:endParaRPr lang="es-MX" sz="2000" b="1" dirty="0"/>
        </a:p>
      </dgm:t>
    </dgm:pt>
    <dgm:pt modelId="{F0E41D09-4ACC-4816-9A19-64756BC22573}" type="parTrans" cxnId="{64AA612E-AFE3-44D8-B1AF-A576E325D20C}">
      <dgm:prSet/>
      <dgm:spPr/>
      <dgm:t>
        <a:bodyPr/>
        <a:lstStyle/>
        <a:p>
          <a:endParaRPr lang="es-MX" sz="2000" b="1"/>
        </a:p>
      </dgm:t>
    </dgm:pt>
    <dgm:pt modelId="{E88E52D0-0A3B-4DC4-91DA-7A3A6C9D14F0}" type="sibTrans" cxnId="{64AA612E-AFE3-44D8-B1AF-A576E325D20C}">
      <dgm:prSet/>
      <dgm:spPr/>
      <dgm:t>
        <a:bodyPr/>
        <a:lstStyle/>
        <a:p>
          <a:endParaRPr lang="es-MX" sz="2000" b="1"/>
        </a:p>
      </dgm:t>
    </dgm:pt>
    <dgm:pt modelId="{32A00BED-6B3E-4752-A709-F669D7737845}" type="pres">
      <dgm:prSet presAssocID="{531A8C65-C4C4-49C1-867C-4B5FCC94323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6CFB6ED-FB08-47FB-A29D-A4DDB59BA234}" type="pres">
      <dgm:prSet presAssocID="{A8507C3F-9B26-423C-B5EE-1D950A632E0C}" presName="composite" presStyleCnt="0"/>
      <dgm:spPr/>
    </dgm:pt>
    <dgm:pt modelId="{6756DC0A-83B4-4198-8111-D35F64A603A3}" type="pres">
      <dgm:prSet presAssocID="{A8507C3F-9B26-423C-B5EE-1D950A632E0C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0C6FA5D-2A42-4845-BB23-A89E21A66856}" type="pres">
      <dgm:prSet presAssocID="{A8507C3F-9B26-423C-B5EE-1D950A632E0C}" presName="descendantText" presStyleLbl="alignAcc1" presStyleIdx="0" presStyleCnt="5" custLinFactNeighborX="231" custLinFactNeighborY="1205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B5F44A0-3EA1-4BF7-B40F-AEC6A3A5FAC7}" type="pres">
      <dgm:prSet presAssocID="{3AAF0513-16AE-4B09-8D59-555AB1DAD17A}" presName="sp" presStyleCnt="0"/>
      <dgm:spPr/>
    </dgm:pt>
    <dgm:pt modelId="{B44EB748-48E4-44DD-9771-679ACC4C5194}" type="pres">
      <dgm:prSet presAssocID="{DC6679F7-EA17-440D-9355-70F58D101708}" presName="composite" presStyleCnt="0"/>
      <dgm:spPr/>
    </dgm:pt>
    <dgm:pt modelId="{E44C6CDF-334B-431E-BE9F-D994DAE6FB3C}" type="pres">
      <dgm:prSet presAssocID="{DC6679F7-EA17-440D-9355-70F58D101708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121BEAD-C6F8-4AFD-8861-8FB0619C1760}" type="pres">
      <dgm:prSet presAssocID="{DC6679F7-EA17-440D-9355-70F58D101708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6EDEFF3-98BC-4BEC-B378-CBFDBB4B57DF}" type="pres">
      <dgm:prSet presAssocID="{FEA12D5E-7A0F-4D86-B92F-F9E2DB364657}" presName="sp" presStyleCnt="0"/>
      <dgm:spPr/>
    </dgm:pt>
    <dgm:pt modelId="{DF1B25D5-B57C-429A-A6C5-EEBF25811881}" type="pres">
      <dgm:prSet presAssocID="{16353644-13B5-4A0F-A0E9-552924957152}" presName="composite" presStyleCnt="0"/>
      <dgm:spPr/>
    </dgm:pt>
    <dgm:pt modelId="{3F58EA86-1114-4B67-868B-351B15075348}" type="pres">
      <dgm:prSet presAssocID="{16353644-13B5-4A0F-A0E9-552924957152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B55BF24-EF98-4E17-AC5C-4AF50836B2FB}" type="pres">
      <dgm:prSet presAssocID="{16353644-13B5-4A0F-A0E9-552924957152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A09D928-EB87-433D-9795-487450F6770B}" type="pres">
      <dgm:prSet presAssocID="{89C88631-C6B3-4D97-BE52-4593FE8B4601}" presName="sp" presStyleCnt="0"/>
      <dgm:spPr/>
    </dgm:pt>
    <dgm:pt modelId="{EE5A85A5-FECB-4FDA-8F20-B7D0C64939AE}" type="pres">
      <dgm:prSet presAssocID="{06FE0432-F3AF-4D7E-9AF5-172323DB96F2}" presName="composite" presStyleCnt="0"/>
      <dgm:spPr/>
    </dgm:pt>
    <dgm:pt modelId="{6FDF24CC-1DE6-4EBC-A3B7-AC15448658ED}" type="pres">
      <dgm:prSet presAssocID="{06FE0432-F3AF-4D7E-9AF5-172323DB96F2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A8F7AD7-B25D-46AD-8749-1B2243D2CDB4}" type="pres">
      <dgm:prSet presAssocID="{06FE0432-F3AF-4D7E-9AF5-172323DB96F2}" presName="descendantText" presStyleLbl="alignAcc1" presStyleIdx="3" presStyleCnt="5" custLinFactNeighborX="231" custLinFactNeighborY="493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9F918E6-B74A-4946-B395-7AA9C9B82906}" type="pres">
      <dgm:prSet presAssocID="{8D6ED67D-6682-43F5-8D7A-A94B725591D6}" presName="sp" presStyleCnt="0"/>
      <dgm:spPr/>
    </dgm:pt>
    <dgm:pt modelId="{7A9ACC94-908B-4870-880A-4A98749EC934}" type="pres">
      <dgm:prSet presAssocID="{043887B4-B614-40F1-B8C4-F489B2E3D663}" presName="composite" presStyleCnt="0"/>
      <dgm:spPr/>
    </dgm:pt>
    <dgm:pt modelId="{F2B7AEAA-D6FE-4950-9833-FFC74559687F}" type="pres">
      <dgm:prSet presAssocID="{043887B4-B614-40F1-B8C4-F489B2E3D663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31FDB90-2A51-41FB-B1E4-493C22CF0337}" type="pres">
      <dgm:prSet presAssocID="{043887B4-B614-40F1-B8C4-F489B2E3D663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E4B744E-0CDC-4D0E-AA3E-374B39550E98}" type="presOf" srcId="{E1750C4D-B7EC-46CF-8DFB-39875014DF4B}" destId="{4A8F7AD7-B25D-46AD-8749-1B2243D2CDB4}" srcOrd="0" destOrd="0" presId="urn:microsoft.com/office/officeart/2005/8/layout/chevron2"/>
    <dgm:cxn modelId="{CD0BBAA4-54A5-4DDF-A3B6-227D3EEDFDBC}" type="presOf" srcId="{182AA199-62A5-41A2-AF41-31FE530214B6}" destId="{5121BEAD-C6F8-4AFD-8861-8FB0619C1760}" srcOrd="0" destOrd="0" presId="urn:microsoft.com/office/officeart/2005/8/layout/chevron2"/>
    <dgm:cxn modelId="{A5BE66D1-E81A-4E9F-873F-AF04E8AE8B80}" srcId="{16353644-13B5-4A0F-A0E9-552924957152}" destId="{01A92800-9985-459D-A9A7-472848CE46C1}" srcOrd="0" destOrd="0" parTransId="{CEE9B805-B940-428A-BE05-61AB0CB2A719}" sibTransId="{A9A0C07B-7D77-434E-B594-D4B1D6DEC2B5}"/>
    <dgm:cxn modelId="{2E87A475-C0DA-4DCC-BD87-C22E3BED1A75}" type="presOf" srcId="{01A92800-9985-459D-A9A7-472848CE46C1}" destId="{0B55BF24-EF98-4E17-AC5C-4AF50836B2FB}" srcOrd="0" destOrd="0" presId="urn:microsoft.com/office/officeart/2005/8/layout/chevron2"/>
    <dgm:cxn modelId="{D9C7E114-CD6D-4C6F-B880-295E98526487}" type="presOf" srcId="{16353644-13B5-4A0F-A0E9-552924957152}" destId="{3F58EA86-1114-4B67-868B-351B15075348}" srcOrd="0" destOrd="0" presId="urn:microsoft.com/office/officeart/2005/8/layout/chevron2"/>
    <dgm:cxn modelId="{D0ECF7E8-BC10-43CD-AFB0-11D675CB2C78}" srcId="{06FE0432-F3AF-4D7E-9AF5-172323DB96F2}" destId="{E1750C4D-B7EC-46CF-8DFB-39875014DF4B}" srcOrd="0" destOrd="0" parTransId="{CDA6BE37-A4D7-43B6-9F94-8DB80EE1D72F}" sibTransId="{BB7447BA-B88D-4D12-941B-9A477EC0E1A8}"/>
    <dgm:cxn modelId="{C1E8B01E-2145-4C72-8918-5F712601A9F9}" type="presOf" srcId="{A8507C3F-9B26-423C-B5EE-1D950A632E0C}" destId="{6756DC0A-83B4-4198-8111-D35F64A603A3}" srcOrd="0" destOrd="0" presId="urn:microsoft.com/office/officeart/2005/8/layout/chevron2"/>
    <dgm:cxn modelId="{BE854A72-2F93-459F-B6F9-FBDD84B6F6F0}" srcId="{531A8C65-C4C4-49C1-867C-4B5FCC943233}" destId="{043887B4-B614-40F1-B8C4-F489B2E3D663}" srcOrd="4" destOrd="0" parTransId="{98261CEB-35BA-436B-993F-EF82735B7E26}" sibTransId="{4EB36F51-D60E-4362-9924-1E1ACAB1FA99}"/>
    <dgm:cxn modelId="{2F09E4CD-0CFF-4DCC-BDBE-48E4A3D0021C}" srcId="{A8507C3F-9B26-423C-B5EE-1D950A632E0C}" destId="{0F95FEE2-9BC1-4457-B3F2-5B3A3595CE37}" srcOrd="0" destOrd="0" parTransId="{6CCFA310-C0FF-489A-BA10-7F2BAED7C8F1}" sibTransId="{3053DED8-A366-45C3-B89D-8FB68C06941C}"/>
    <dgm:cxn modelId="{21162B42-9027-407F-BFF5-B38E25000C21}" srcId="{531A8C65-C4C4-49C1-867C-4B5FCC943233}" destId="{16353644-13B5-4A0F-A0E9-552924957152}" srcOrd="2" destOrd="0" parTransId="{2957B919-604A-4FDF-A86F-7DCA14B2CF13}" sibTransId="{89C88631-C6B3-4D97-BE52-4593FE8B4601}"/>
    <dgm:cxn modelId="{8D12EF5D-E699-40FC-8246-964832ECCF58}" type="presOf" srcId="{043887B4-B614-40F1-B8C4-F489B2E3D663}" destId="{F2B7AEAA-D6FE-4950-9833-FFC74559687F}" srcOrd="0" destOrd="0" presId="urn:microsoft.com/office/officeart/2005/8/layout/chevron2"/>
    <dgm:cxn modelId="{166D3252-1FFB-4458-9DF8-A8FD2EBC0724}" srcId="{531A8C65-C4C4-49C1-867C-4B5FCC943233}" destId="{06FE0432-F3AF-4D7E-9AF5-172323DB96F2}" srcOrd="3" destOrd="0" parTransId="{12E06E2F-A252-40D5-AE79-94B30E4890FD}" sibTransId="{8D6ED67D-6682-43F5-8D7A-A94B725591D6}"/>
    <dgm:cxn modelId="{CF26380C-7A2F-4BB2-9F37-C0D59F21F2CD}" type="presOf" srcId="{DC6679F7-EA17-440D-9355-70F58D101708}" destId="{E44C6CDF-334B-431E-BE9F-D994DAE6FB3C}" srcOrd="0" destOrd="0" presId="urn:microsoft.com/office/officeart/2005/8/layout/chevron2"/>
    <dgm:cxn modelId="{1C2A22C5-E948-4C4D-AC94-08684FCA5EC9}" type="presOf" srcId="{531A8C65-C4C4-49C1-867C-4B5FCC943233}" destId="{32A00BED-6B3E-4752-A709-F669D7737845}" srcOrd="0" destOrd="0" presId="urn:microsoft.com/office/officeart/2005/8/layout/chevron2"/>
    <dgm:cxn modelId="{3273AAB6-7626-4A15-A364-74CF3A44CD6F}" type="presOf" srcId="{260B8B9F-F68F-4D50-AE9B-4AC4FC8C0DE3}" destId="{B31FDB90-2A51-41FB-B1E4-493C22CF0337}" srcOrd="0" destOrd="0" presId="urn:microsoft.com/office/officeart/2005/8/layout/chevron2"/>
    <dgm:cxn modelId="{022B17DF-DA84-4BF2-B52D-7C0200B4B82F}" type="presOf" srcId="{06FE0432-F3AF-4D7E-9AF5-172323DB96F2}" destId="{6FDF24CC-1DE6-4EBC-A3B7-AC15448658ED}" srcOrd="0" destOrd="0" presId="urn:microsoft.com/office/officeart/2005/8/layout/chevron2"/>
    <dgm:cxn modelId="{A2F81F0B-0C80-44A8-AC21-FFA1E7B16F64}" srcId="{531A8C65-C4C4-49C1-867C-4B5FCC943233}" destId="{DC6679F7-EA17-440D-9355-70F58D101708}" srcOrd="1" destOrd="0" parTransId="{3FDF5221-BDCC-4740-974D-F4A42C2337D5}" sibTransId="{FEA12D5E-7A0F-4D86-B92F-F9E2DB364657}"/>
    <dgm:cxn modelId="{64AA612E-AFE3-44D8-B1AF-A576E325D20C}" srcId="{043887B4-B614-40F1-B8C4-F489B2E3D663}" destId="{260B8B9F-F68F-4D50-AE9B-4AC4FC8C0DE3}" srcOrd="0" destOrd="0" parTransId="{F0E41D09-4ACC-4816-9A19-64756BC22573}" sibTransId="{E88E52D0-0A3B-4DC4-91DA-7A3A6C9D14F0}"/>
    <dgm:cxn modelId="{1175425F-3EBA-43F5-8D79-27CEAFC97DCC}" srcId="{531A8C65-C4C4-49C1-867C-4B5FCC943233}" destId="{A8507C3F-9B26-423C-B5EE-1D950A632E0C}" srcOrd="0" destOrd="0" parTransId="{BB2D0B7A-E22E-449D-805E-B86DB37B8BF7}" sibTransId="{3AAF0513-16AE-4B09-8D59-555AB1DAD17A}"/>
    <dgm:cxn modelId="{937A7916-C052-4C02-8BBD-6BCAECCD6FD0}" srcId="{DC6679F7-EA17-440D-9355-70F58D101708}" destId="{182AA199-62A5-41A2-AF41-31FE530214B6}" srcOrd="0" destOrd="0" parTransId="{36F7B157-DFD8-475C-888D-789B534C719A}" sibTransId="{8D68D601-8D90-4E4B-967E-F4103B418F66}"/>
    <dgm:cxn modelId="{F2AF59CD-A568-4147-817A-AE60870CD5BD}" type="presOf" srcId="{0F95FEE2-9BC1-4457-B3F2-5B3A3595CE37}" destId="{70C6FA5D-2A42-4845-BB23-A89E21A66856}" srcOrd="0" destOrd="0" presId="urn:microsoft.com/office/officeart/2005/8/layout/chevron2"/>
    <dgm:cxn modelId="{F9352E83-EC2A-4B3F-AF1A-44D7CF0A0D81}" type="presParOf" srcId="{32A00BED-6B3E-4752-A709-F669D7737845}" destId="{06CFB6ED-FB08-47FB-A29D-A4DDB59BA234}" srcOrd="0" destOrd="0" presId="urn:microsoft.com/office/officeart/2005/8/layout/chevron2"/>
    <dgm:cxn modelId="{F97B3896-8E1B-4C93-9C8F-C1CF170D74C3}" type="presParOf" srcId="{06CFB6ED-FB08-47FB-A29D-A4DDB59BA234}" destId="{6756DC0A-83B4-4198-8111-D35F64A603A3}" srcOrd="0" destOrd="0" presId="urn:microsoft.com/office/officeart/2005/8/layout/chevron2"/>
    <dgm:cxn modelId="{48EFB873-7314-4803-972C-BF1A2D94D472}" type="presParOf" srcId="{06CFB6ED-FB08-47FB-A29D-A4DDB59BA234}" destId="{70C6FA5D-2A42-4845-BB23-A89E21A66856}" srcOrd="1" destOrd="0" presId="urn:microsoft.com/office/officeart/2005/8/layout/chevron2"/>
    <dgm:cxn modelId="{8CAE301F-75AD-43A8-B74D-F0B2504D3D87}" type="presParOf" srcId="{32A00BED-6B3E-4752-A709-F669D7737845}" destId="{BB5F44A0-3EA1-4BF7-B40F-AEC6A3A5FAC7}" srcOrd="1" destOrd="0" presId="urn:microsoft.com/office/officeart/2005/8/layout/chevron2"/>
    <dgm:cxn modelId="{F2BD414C-9451-41AB-B621-14A419849A62}" type="presParOf" srcId="{32A00BED-6B3E-4752-A709-F669D7737845}" destId="{B44EB748-48E4-44DD-9771-679ACC4C5194}" srcOrd="2" destOrd="0" presId="urn:microsoft.com/office/officeart/2005/8/layout/chevron2"/>
    <dgm:cxn modelId="{CCA44E1E-2738-4552-A066-7C7C1D18A833}" type="presParOf" srcId="{B44EB748-48E4-44DD-9771-679ACC4C5194}" destId="{E44C6CDF-334B-431E-BE9F-D994DAE6FB3C}" srcOrd="0" destOrd="0" presId="urn:microsoft.com/office/officeart/2005/8/layout/chevron2"/>
    <dgm:cxn modelId="{D8F1E225-1A60-45D6-8FBA-C28D1066C926}" type="presParOf" srcId="{B44EB748-48E4-44DD-9771-679ACC4C5194}" destId="{5121BEAD-C6F8-4AFD-8861-8FB0619C1760}" srcOrd="1" destOrd="0" presId="urn:microsoft.com/office/officeart/2005/8/layout/chevron2"/>
    <dgm:cxn modelId="{78307071-4D6D-41A2-B6EA-785F45930A18}" type="presParOf" srcId="{32A00BED-6B3E-4752-A709-F669D7737845}" destId="{36EDEFF3-98BC-4BEC-B378-CBFDBB4B57DF}" srcOrd="3" destOrd="0" presId="urn:microsoft.com/office/officeart/2005/8/layout/chevron2"/>
    <dgm:cxn modelId="{07430149-22B9-4627-93AF-995E4E7EF252}" type="presParOf" srcId="{32A00BED-6B3E-4752-A709-F669D7737845}" destId="{DF1B25D5-B57C-429A-A6C5-EEBF25811881}" srcOrd="4" destOrd="0" presId="urn:microsoft.com/office/officeart/2005/8/layout/chevron2"/>
    <dgm:cxn modelId="{7129D4F7-A2B1-4811-8002-45926435514A}" type="presParOf" srcId="{DF1B25D5-B57C-429A-A6C5-EEBF25811881}" destId="{3F58EA86-1114-4B67-868B-351B15075348}" srcOrd="0" destOrd="0" presId="urn:microsoft.com/office/officeart/2005/8/layout/chevron2"/>
    <dgm:cxn modelId="{EAC13DD5-C95D-4C9B-BE67-53D49932FD2E}" type="presParOf" srcId="{DF1B25D5-B57C-429A-A6C5-EEBF25811881}" destId="{0B55BF24-EF98-4E17-AC5C-4AF50836B2FB}" srcOrd="1" destOrd="0" presId="urn:microsoft.com/office/officeart/2005/8/layout/chevron2"/>
    <dgm:cxn modelId="{EBCF3323-88DD-4598-BDB6-397A54F13165}" type="presParOf" srcId="{32A00BED-6B3E-4752-A709-F669D7737845}" destId="{2A09D928-EB87-433D-9795-487450F6770B}" srcOrd="5" destOrd="0" presId="urn:microsoft.com/office/officeart/2005/8/layout/chevron2"/>
    <dgm:cxn modelId="{DBA44E85-CBEB-403B-BF43-FAE7DFB98C01}" type="presParOf" srcId="{32A00BED-6B3E-4752-A709-F669D7737845}" destId="{EE5A85A5-FECB-4FDA-8F20-B7D0C64939AE}" srcOrd="6" destOrd="0" presId="urn:microsoft.com/office/officeart/2005/8/layout/chevron2"/>
    <dgm:cxn modelId="{2E598EDE-7E12-4470-A57B-3F98B673D85E}" type="presParOf" srcId="{EE5A85A5-FECB-4FDA-8F20-B7D0C64939AE}" destId="{6FDF24CC-1DE6-4EBC-A3B7-AC15448658ED}" srcOrd="0" destOrd="0" presId="urn:microsoft.com/office/officeart/2005/8/layout/chevron2"/>
    <dgm:cxn modelId="{E4D476B6-62C2-447E-8053-8B2CE18D51D8}" type="presParOf" srcId="{EE5A85A5-FECB-4FDA-8F20-B7D0C64939AE}" destId="{4A8F7AD7-B25D-46AD-8749-1B2243D2CDB4}" srcOrd="1" destOrd="0" presId="urn:microsoft.com/office/officeart/2005/8/layout/chevron2"/>
    <dgm:cxn modelId="{23F24F00-D970-4433-A668-C979EA388C86}" type="presParOf" srcId="{32A00BED-6B3E-4752-A709-F669D7737845}" destId="{59F918E6-B74A-4946-B395-7AA9C9B82906}" srcOrd="7" destOrd="0" presId="urn:microsoft.com/office/officeart/2005/8/layout/chevron2"/>
    <dgm:cxn modelId="{28D342D3-782D-47DF-AEEE-31140D229638}" type="presParOf" srcId="{32A00BED-6B3E-4752-A709-F669D7737845}" destId="{7A9ACC94-908B-4870-880A-4A98749EC934}" srcOrd="8" destOrd="0" presId="urn:microsoft.com/office/officeart/2005/8/layout/chevron2"/>
    <dgm:cxn modelId="{95869D92-0CF2-4D07-B1A6-C85041D8ADF2}" type="presParOf" srcId="{7A9ACC94-908B-4870-880A-4A98749EC934}" destId="{F2B7AEAA-D6FE-4950-9833-FFC74559687F}" srcOrd="0" destOrd="0" presId="urn:microsoft.com/office/officeart/2005/8/layout/chevron2"/>
    <dgm:cxn modelId="{E8F41723-C9DA-437F-944C-354863C27C66}" type="presParOf" srcId="{7A9ACC94-908B-4870-880A-4A98749EC934}" destId="{B31FDB90-2A51-41FB-B1E4-493C22CF033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1A8C65-C4C4-49C1-867C-4B5FCC943233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A8507C3F-9B26-423C-B5EE-1D950A632E0C}">
      <dgm:prSet phldrT="[Texto]" custT="1"/>
      <dgm:spPr/>
      <dgm:t>
        <a:bodyPr/>
        <a:lstStyle/>
        <a:p>
          <a:r>
            <a:rPr lang="es-MX" sz="2000" b="1" smtClean="0"/>
            <a:t>1</a:t>
          </a:r>
          <a:endParaRPr lang="es-MX" sz="2000" b="1" dirty="0"/>
        </a:p>
      </dgm:t>
    </dgm:pt>
    <dgm:pt modelId="{BB2D0B7A-E22E-449D-805E-B86DB37B8BF7}" type="parTrans" cxnId="{1175425F-3EBA-43F5-8D79-27CEAFC97DCC}">
      <dgm:prSet/>
      <dgm:spPr/>
      <dgm:t>
        <a:bodyPr/>
        <a:lstStyle/>
        <a:p>
          <a:endParaRPr lang="es-MX" sz="2000" b="0"/>
        </a:p>
      </dgm:t>
    </dgm:pt>
    <dgm:pt modelId="{3AAF0513-16AE-4B09-8D59-555AB1DAD17A}" type="sibTrans" cxnId="{1175425F-3EBA-43F5-8D79-27CEAFC97DCC}">
      <dgm:prSet/>
      <dgm:spPr/>
      <dgm:t>
        <a:bodyPr/>
        <a:lstStyle/>
        <a:p>
          <a:endParaRPr lang="es-MX" sz="2000" b="0"/>
        </a:p>
      </dgm:t>
    </dgm:pt>
    <dgm:pt modelId="{0F95FEE2-9BC1-4457-B3F2-5B3A3595CE37}">
      <dgm:prSet phldrT="[Texto]" custT="1"/>
      <dgm:spPr/>
      <dgm:t>
        <a:bodyPr/>
        <a:lstStyle/>
        <a:p>
          <a:r>
            <a:rPr lang="es-MX" sz="2000" b="1" dirty="0" smtClean="0"/>
            <a:t>Historia profesional y laboral</a:t>
          </a:r>
          <a:endParaRPr lang="es-MX" sz="2000" b="1" dirty="0"/>
        </a:p>
      </dgm:t>
    </dgm:pt>
    <dgm:pt modelId="{6CCFA310-C0FF-489A-BA10-7F2BAED7C8F1}" type="parTrans" cxnId="{2F09E4CD-0CFF-4DCC-BDBE-48E4A3D0021C}">
      <dgm:prSet/>
      <dgm:spPr/>
      <dgm:t>
        <a:bodyPr/>
        <a:lstStyle/>
        <a:p>
          <a:endParaRPr lang="es-MX" sz="2000" b="0"/>
        </a:p>
      </dgm:t>
    </dgm:pt>
    <dgm:pt modelId="{3053DED8-A366-45C3-B89D-8FB68C06941C}" type="sibTrans" cxnId="{2F09E4CD-0CFF-4DCC-BDBE-48E4A3D0021C}">
      <dgm:prSet/>
      <dgm:spPr/>
      <dgm:t>
        <a:bodyPr/>
        <a:lstStyle/>
        <a:p>
          <a:endParaRPr lang="es-MX" sz="2000" b="0"/>
        </a:p>
      </dgm:t>
    </dgm:pt>
    <dgm:pt modelId="{DC6679F7-EA17-440D-9355-70F58D101708}">
      <dgm:prSet phldrT="[Texto]" custT="1"/>
      <dgm:spPr/>
      <dgm:t>
        <a:bodyPr/>
        <a:lstStyle/>
        <a:p>
          <a:r>
            <a:rPr lang="es-MX" sz="2000" b="1" smtClean="0"/>
            <a:t>2</a:t>
          </a:r>
          <a:endParaRPr lang="es-MX" sz="2000" b="1" dirty="0"/>
        </a:p>
      </dgm:t>
    </dgm:pt>
    <dgm:pt modelId="{3FDF5221-BDCC-4740-974D-F4A42C2337D5}" type="parTrans" cxnId="{A2F81F0B-0C80-44A8-AC21-FFA1E7B16F64}">
      <dgm:prSet/>
      <dgm:spPr/>
      <dgm:t>
        <a:bodyPr/>
        <a:lstStyle/>
        <a:p>
          <a:endParaRPr lang="es-MX" sz="2000" b="0"/>
        </a:p>
      </dgm:t>
    </dgm:pt>
    <dgm:pt modelId="{FEA12D5E-7A0F-4D86-B92F-F9E2DB364657}" type="sibTrans" cxnId="{A2F81F0B-0C80-44A8-AC21-FFA1E7B16F64}">
      <dgm:prSet/>
      <dgm:spPr/>
      <dgm:t>
        <a:bodyPr/>
        <a:lstStyle/>
        <a:p>
          <a:endParaRPr lang="es-MX" sz="2000" b="0"/>
        </a:p>
      </dgm:t>
    </dgm:pt>
    <dgm:pt modelId="{182AA199-62A5-41A2-AF41-31FE530214B6}">
      <dgm:prSet phldrT="[Texto]" custT="1"/>
      <dgm:spPr/>
      <dgm:t>
        <a:bodyPr/>
        <a:lstStyle/>
        <a:p>
          <a:r>
            <a:rPr lang="es-MX" sz="2000" b="1" dirty="0" smtClean="0"/>
            <a:t>Apego a los principios rectores de la función electoral</a:t>
          </a:r>
          <a:endParaRPr lang="es-MX" sz="2000" b="1" dirty="0"/>
        </a:p>
      </dgm:t>
    </dgm:pt>
    <dgm:pt modelId="{36F7B157-DFD8-475C-888D-789B534C719A}" type="parTrans" cxnId="{937A7916-C052-4C02-8BBD-6BCAECCD6FD0}">
      <dgm:prSet/>
      <dgm:spPr/>
      <dgm:t>
        <a:bodyPr/>
        <a:lstStyle/>
        <a:p>
          <a:endParaRPr lang="es-MX" sz="2000" b="0"/>
        </a:p>
      </dgm:t>
    </dgm:pt>
    <dgm:pt modelId="{8D68D601-8D90-4E4B-967E-F4103B418F66}" type="sibTrans" cxnId="{937A7916-C052-4C02-8BBD-6BCAECCD6FD0}">
      <dgm:prSet/>
      <dgm:spPr/>
      <dgm:t>
        <a:bodyPr/>
        <a:lstStyle/>
        <a:p>
          <a:endParaRPr lang="es-MX" sz="2000" b="0"/>
        </a:p>
      </dgm:t>
    </dgm:pt>
    <dgm:pt modelId="{16353644-13B5-4A0F-A0E9-552924957152}">
      <dgm:prSet phldrT="[Texto]" custT="1"/>
      <dgm:spPr/>
      <dgm:t>
        <a:bodyPr/>
        <a:lstStyle/>
        <a:p>
          <a:r>
            <a:rPr lang="es-MX" sz="2000" b="1" smtClean="0"/>
            <a:t>3</a:t>
          </a:r>
          <a:endParaRPr lang="es-MX" sz="2000" b="1" dirty="0"/>
        </a:p>
      </dgm:t>
    </dgm:pt>
    <dgm:pt modelId="{2957B919-604A-4FDF-A86F-7DCA14B2CF13}" type="parTrans" cxnId="{21162B42-9027-407F-BFF5-B38E25000C21}">
      <dgm:prSet/>
      <dgm:spPr/>
      <dgm:t>
        <a:bodyPr/>
        <a:lstStyle/>
        <a:p>
          <a:endParaRPr lang="es-MX" sz="2000" b="0"/>
        </a:p>
      </dgm:t>
    </dgm:pt>
    <dgm:pt modelId="{89C88631-C6B3-4D97-BE52-4593FE8B4601}" type="sibTrans" cxnId="{21162B42-9027-407F-BFF5-B38E25000C21}">
      <dgm:prSet/>
      <dgm:spPr/>
      <dgm:t>
        <a:bodyPr/>
        <a:lstStyle/>
        <a:p>
          <a:endParaRPr lang="es-MX" sz="2000" b="0"/>
        </a:p>
      </dgm:t>
    </dgm:pt>
    <dgm:pt modelId="{01A92800-9985-459D-A9A7-472848CE46C1}">
      <dgm:prSet phldrT="[Texto]" custT="1"/>
      <dgm:spPr/>
      <dgm:t>
        <a:bodyPr/>
        <a:lstStyle/>
        <a:p>
          <a:r>
            <a:rPr lang="es-MX" sz="2000" b="1" dirty="0" smtClean="0"/>
            <a:t>Aptitudes e idoneidad para el desempeño del cargo</a:t>
          </a:r>
          <a:endParaRPr lang="es-MX" sz="2000" b="1" dirty="0"/>
        </a:p>
      </dgm:t>
    </dgm:pt>
    <dgm:pt modelId="{CEE9B805-B940-428A-BE05-61AB0CB2A719}" type="parTrans" cxnId="{A5BE66D1-E81A-4E9F-873F-AF04E8AE8B80}">
      <dgm:prSet/>
      <dgm:spPr/>
      <dgm:t>
        <a:bodyPr/>
        <a:lstStyle/>
        <a:p>
          <a:endParaRPr lang="es-MX" sz="2000" b="0"/>
        </a:p>
      </dgm:t>
    </dgm:pt>
    <dgm:pt modelId="{A9A0C07B-7D77-434E-B594-D4B1D6DEC2B5}" type="sibTrans" cxnId="{A5BE66D1-E81A-4E9F-873F-AF04E8AE8B80}">
      <dgm:prSet/>
      <dgm:spPr/>
      <dgm:t>
        <a:bodyPr/>
        <a:lstStyle/>
        <a:p>
          <a:endParaRPr lang="es-MX" sz="2000" b="0"/>
        </a:p>
      </dgm:t>
    </dgm:pt>
    <dgm:pt modelId="{06FE0432-F3AF-4D7E-9AF5-172323DB96F2}">
      <dgm:prSet phldrT="[Texto]" custT="1"/>
      <dgm:spPr/>
      <dgm:t>
        <a:bodyPr/>
        <a:lstStyle/>
        <a:p>
          <a:r>
            <a:rPr lang="es-MX" sz="2000" b="1" smtClean="0"/>
            <a:t>4</a:t>
          </a:r>
          <a:endParaRPr lang="es-MX" sz="2000" b="1" dirty="0"/>
        </a:p>
      </dgm:t>
    </dgm:pt>
    <dgm:pt modelId="{12E06E2F-A252-40D5-AE79-94B30E4890FD}" type="parTrans" cxnId="{166D3252-1FFB-4458-9DF8-A8FD2EBC0724}">
      <dgm:prSet/>
      <dgm:spPr/>
      <dgm:t>
        <a:bodyPr/>
        <a:lstStyle/>
        <a:p>
          <a:endParaRPr lang="es-MX" sz="2000" b="0"/>
        </a:p>
      </dgm:t>
    </dgm:pt>
    <dgm:pt modelId="{8D6ED67D-6682-43F5-8D7A-A94B725591D6}" type="sibTrans" cxnId="{166D3252-1FFB-4458-9DF8-A8FD2EBC0724}">
      <dgm:prSet/>
      <dgm:spPr/>
      <dgm:t>
        <a:bodyPr/>
        <a:lstStyle/>
        <a:p>
          <a:endParaRPr lang="es-MX" sz="2000" b="0"/>
        </a:p>
      </dgm:t>
    </dgm:pt>
    <dgm:pt modelId="{043887B4-B614-40F1-B8C4-F489B2E3D663}">
      <dgm:prSet phldrT="[Texto]" custT="1"/>
      <dgm:spPr/>
      <dgm:t>
        <a:bodyPr/>
        <a:lstStyle/>
        <a:p>
          <a:r>
            <a:rPr lang="es-MX" sz="2000" b="1" smtClean="0"/>
            <a:t>5</a:t>
          </a:r>
          <a:endParaRPr lang="es-MX" sz="2000" b="1" dirty="0"/>
        </a:p>
      </dgm:t>
    </dgm:pt>
    <dgm:pt modelId="{98261CEB-35BA-436B-993F-EF82735B7E26}" type="parTrans" cxnId="{BE854A72-2F93-459F-B6F9-FBDD84B6F6F0}">
      <dgm:prSet/>
      <dgm:spPr/>
      <dgm:t>
        <a:bodyPr/>
        <a:lstStyle/>
        <a:p>
          <a:endParaRPr lang="es-MX" sz="2000" b="0"/>
        </a:p>
      </dgm:t>
    </dgm:pt>
    <dgm:pt modelId="{4EB36F51-D60E-4362-9924-1E1ACAB1FA99}" type="sibTrans" cxnId="{BE854A72-2F93-459F-B6F9-FBDD84B6F6F0}">
      <dgm:prSet/>
      <dgm:spPr/>
      <dgm:t>
        <a:bodyPr/>
        <a:lstStyle/>
        <a:p>
          <a:endParaRPr lang="es-MX" sz="2000" b="0"/>
        </a:p>
      </dgm:t>
    </dgm:pt>
    <dgm:pt modelId="{E1750C4D-B7EC-46CF-8DFB-39875014DF4B}">
      <dgm:prSet custT="1"/>
      <dgm:spPr/>
      <dgm:t>
        <a:bodyPr/>
        <a:lstStyle/>
        <a:p>
          <a:r>
            <a:rPr lang="es-MX" sz="2000" b="1" dirty="0" smtClean="0"/>
            <a:t>Participación en actividades cívicas y sociales </a:t>
          </a:r>
          <a:endParaRPr lang="es-MX" sz="2000" b="1" dirty="0"/>
        </a:p>
      </dgm:t>
    </dgm:pt>
    <dgm:pt modelId="{CDA6BE37-A4D7-43B6-9F94-8DB80EE1D72F}" type="parTrans" cxnId="{D0ECF7E8-BC10-43CD-AFB0-11D675CB2C78}">
      <dgm:prSet/>
      <dgm:spPr/>
      <dgm:t>
        <a:bodyPr/>
        <a:lstStyle/>
        <a:p>
          <a:endParaRPr lang="es-MX" sz="2000" b="0"/>
        </a:p>
      </dgm:t>
    </dgm:pt>
    <dgm:pt modelId="{BB7447BA-B88D-4D12-941B-9A477EC0E1A8}" type="sibTrans" cxnId="{D0ECF7E8-BC10-43CD-AFB0-11D675CB2C78}">
      <dgm:prSet/>
      <dgm:spPr/>
      <dgm:t>
        <a:bodyPr/>
        <a:lstStyle/>
        <a:p>
          <a:endParaRPr lang="es-MX" sz="2000" b="0"/>
        </a:p>
      </dgm:t>
    </dgm:pt>
    <dgm:pt modelId="{260B8B9F-F68F-4D50-AE9B-4AC4FC8C0DE3}">
      <dgm:prSet custT="1"/>
      <dgm:spPr/>
      <dgm:t>
        <a:bodyPr/>
        <a:lstStyle/>
        <a:p>
          <a:r>
            <a:rPr lang="es-MX" sz="2000" b="1" dirty="0" smtClean="0"/>
            <a:t>Experiencia en materia electoral</a:t>
          </a:r>
          <a:endParaRPr lang="es-MX" sz="2000" b="1" dirty="0"/>
        </a:p>
      </dgm:t>
    </dgm:pt>
    <dgm:pt modelId="{F0E41D09-4ACC-4816-9A19-64756BC22573}" type="parTrans" cxnId="{64AA612E-AFE3-44D8-B1AF-A576E325D20C}">
      <dgm:prSet/>
      <dgm:spPr/>
      <dgm:t>
        <a:bodyPr/>
        <a:lstStyle/>
        <a:p>
          <a:endParaRPr lang="es-MX" sz="2000" b="0"/>
        </a:p>
      </dgm:t>
    </dgm:pt>
    <dgm:pt modelId="{E88E52D0-0A3B-4DC4-91DA-7A3A6C9D14F0}" type="sibTrans" cxnId="{64AA612E-AFE3-44D8-B1AF-A576E325D20C}">
      <dgm:prSet/>
      <dgm:spPr/>
      <dgm:t>
        <a:bodyPr/>
        <a:lstStyle/>
        <a:p>
          <a:endParaRPr lang="es-MX" sz="2000" b="0"/>
        </a:p>
      </dgm:t>
    </dgm:pt>
    <dgm:pt modelId="{38F7BB86-3334-4FB5-B765-499A0D38577F}" type="pres">
      <dgm:prSet presAssocID="{531A8C65-C4C4-49C1-867C-4B5FCC94323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9DD7794-79A1-4200-9344-66291C277275}" type="pres">
      <dgm:prSet presAssocID="{A8507C3F-9B26-423C-B5EE-1D950A632E0C}" presName="linNode" presStyleCnt="0"/>
      <dgm:spPr/>
    </dgm:pt>
    <dgm:pt modelId="{AFD00A80-059D-48F9-84D3-9F8C3D2CA98E}" type="pres">
      <dgm:prSet presAssocID="{A8507C3F-9B26-423C-B5EE-1D950A632E0C}" presName="parentText" presStyleLbl="node1" presStyleIdx="0" presStyleCnt="5" custScaleX="64695" custLinFactNeighborX="-849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977EE44-AB31-4B08-9459-689E5502ED1A}" type="pres">
      <dgm:prSet presAssocID="{A8507C3F-9B26-423C-B5EE-1D950A632E0C}" presName="descendantText" presStyleLbl="alignAccFollowNode1" presStyleIdx="0" presStyleCnt="5" custScaleX="11945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33F11FF-5682-4220-B9DB-02412A330061}" type="pres">
      <dgm:prSet presAssocID="{3AAF0513-16AE-4B09-8D59-555AB1DAD17A}" presName="sp" presStyleCnt="0"/>
      <dgm:spPr/>
    </dgm:pt>
    <dgm:pt modelId="{98F3F5D9-2C9F-4DFE-B374-569BED5AA864}" type="pres">
      <dgm:prSet presAssocID="{DC6679F7-EA17-440D-9355-70F58D101708}" presName="linNode" presStyleCnt="0"/>
      <dgm:spPr/>
    </dgm:pt>
    <dgm:pt modelId="{15094E37-44BF-4CB6-94B9-15AEB066E66C}" type="pres">
      <dgm:prSet presAssocID="{DC6679F7-EA17-440D-9355-70F58D101708}" presName="parentText" presStyleLbl="node1" presStyleIdx="1" presStyleCnt="5" custScaleX="64695" custLinFactNeighborX="-849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09BBB51-A22D-4E82-960D-3421ECECD238}" type="pres">
      <dgm:prSet presAssocID="{DC6679F7-EA17-440D-9355-70F58D101708}" presName="descendantText" presStyleLbl="alignAccFollowNode1" presStyleIdx="1" presStyleCnt="5" custScaleX="11945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C68627E-38E1-4D78-A60D-FA6244D5EE45}" type="pres">
      <dgm:prSet presAssocID="{FEA12D5E-7A0F-4D86-B92F-F9E2DB364657}" presName="sp" presStyleCnt="0"/>
      <dgm:spPr/>
    </dgm:pt>
    <dgm:pt modelId="{8BC0881C-C1BA-4324-B880-704FC40CBAC7}" type="pres">
      <dgm:prSet presAssocID="{16353644-13B5-4A0F-A0E9-552924957152}" presName="linNode" presStyleCnt="0"/>
      <dgm:spPr/>
    </dgm:pt>
    <dgm:pt modelId="{9EDD39EE-32B4-4588-B450-094B7F88DB17}" type="pres">
      <dgm:prSet presAssocID="{16353644-13B5-4A0F-A0E9-552924957152}" presName="parentText" presStyleLbl="node1" presStyleIdx="2" presStyleCnt="5" custScaleX="64695" custLinFactNeighborX="-849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3C8FAF3-8D9B-4C06-98BA-DE2F6A5CAE54}" type="pres">
      <dgm:prSet presAssocID="{16353644-13B5-4A0F-A0E9-552924957152}" presName="descendantText" presStyleLbl="alignAccFollowNode1" presStyleIdx="2" presStyleCnt="5" custScaleX="11945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5A2B755-9879-45FC-8398-AD2163ED78B4}" type="pres">
      <dgm:prSet presAssocID="{89C88631-C6B3-4D97-BE52-4593FE8B4601}" presName="sp" presStyleCnt="0"/>
      <dgm:spPr/>
    </dgm:pt>
    <dgm:pt modelId="{289A92CB-58ED-486B-BB0E-D80394E8527A}" type="pres">
      <dgm:prSet presAssocID="{06FE0432-F3AF-4D7E-9AF5-172323DB96F2}" presName="linNode" presStyleCnt="0"/>
      <dgm:spPr/>
    </dgm:pt>
    <dgm:pt modelId="{E2F8D0F6-5F51-41C3-B0AA-FDEC90CEB7E3}" type="pres">
      <dgm:prSet presAssocID="{06FE0432-F3AF-4D7E-9AF5-172323DB96F2}" presName="parentText" presStyleLbl="node1" presStyleIdx="3" presStyleCnt="5" custScaleX="64695" custLinFactNeighborX="-849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C79D672-FEDF-4E28-A225-6C655C226E9C}" type="pres">
      <dgm:prSet presAssocID="{06FE0432-F3AF-4D7E-9AF5-172323DB96F2}" presName="descendantText" presStyleLbl="alignAccFollowNode1" presStyleIdx="3" presStyleCnt="5" custScaleX="11945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827526F-2C72-4D79-B02D-C68C1F2CF687}" type="pres">
      <dgm:prSet presAssocID="{8D6ED67D-6682-43F5-8D7A-A94B725591D6}" presName="sp" presStyleCnt="0"/>
      <dgm:spPr/>
    </dgm:pt>
    <dgm:pt modelId="{B20C2F60-EF56-4BDF-A928-0B6CF12B9EE3}" type="pres">
      <dgm:prSet presAssocID="{043887B4-B614-40F1-B8C4-F489B2E3D663}" presName="linNode" presStyleCnt="0"/>
      <dgm:spPr/>
    </dgm:pt>
    <dgm:pt modelId="{A9C3B95C-4A1A-4F03-A7BC-045F5DDD6049}" type="pres">
      <dgm:prSet presAssocID="{043887B4-B614-40F1-B8C4-F489B2E3D663}" presName="parentText" presStyleLbl="node1" presStyleIdx="4" presStyleCnt="5" custScaleX="64695" custLinFactNeighborX="-849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58FDE0F-FD45-4237-9C91-600461DE6D15}" type="pres">
      <dgm:prSet presAssocID="{043887B4-B614-40F1-B8C4-F489B2E3D663}" presName="descendantText" presStyleLbl="alignAccFollowNode1" presStyleIdx="4" presStyleCnt="5" custScaleX="11945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5BE66D1-E81A-4E9F-873F-AF04E8AE8B80}" srcId="{16353644-13B5-4A0F-A0E9-552924957152}" destId="{01A92800-9985-459D-A9A7-472848CE46C1}" srcOrd="0" destOrd="0" parTransId="{CEE9B805-B940-428A-BE05-61AB0CB2A719}" sibTransId="{A9A0C07B-7D77-434E-B594-D4B1D6DEC2B5}"/>
    <dgm:cxn modelId="{D0ECF7E8-BC10-43CD-AFB0-11D675CB2C78}" srcId="{06FE0432-F3AF-4D7E-9AF5-172323DB96F2}" destId="{E1750C4D-B7EC-46CF-8DFB-39875014DF4B}" srcOrd="0" destOrd="0" parTransId="{CDA6BE37-A4D7-43B6-9F94-8DB80EE1D72F}" sibTransId="{BB7447BA-B88D-4D12-941B-9A477EC0E1A8}"/>
    <dgm:cxn modelId="{65041341-ECC2-41A8-A74A-AC93F6F85038}" type="presOf" srcId="{043887B4-B614-40F1-B8C4-F489B2E3D663}" destId="{A9C3B95C-4A1A-4F03-A7BC-045F5DDD6049}" srcOrd="0" destOrd="0" presId="urn:microsoft.com/office/officeart/2005/8/layout/vList5"/>
    <dgm:cxn modelId="{BE854A72-2F93-459F-B6F9-FBDD84B6F6F0}" srcId="{531A8C65-C4C4-49C1-867C-4B5FCC943233}" destId="{043887B4-B614-40F1-B8C4-F489B2E3D663}" srcOrd="4" destOrd="0" parTransId="{98261CEB-35BA-436B-993F-EF82735B7E26}" sibTransId="{4EB36F51-D60E-4362-9924-1E1ACAB1FA99}"/>
    <dgm:cxn modelId="{2F09E4CD-0CFF-4DCC-BDBE-48E4A3D0021C}" srcId="{A8507C3F-9B26-423C-B5EE-1D950A632E0C}" destId="{0F95FEE2-9BC1-4457-B3F2-5B3A3595CE37}" srcOrd="0" destOrd="0" parTransId="{6CCFA310-C0FF-489A-BA10-7F2BAED7C8F1}" sibTransId="{3053DED8-A366-45C3-B89D-8FB68C06941C}"/>
    <dgm:cxn modelId="{6EB668CD-71E8-4326-87BC-8307F669D4BC}" type="presOf" srcId="{531A8C65-C4C4-49C1-867C-4B5FCC943233}" destId="{38F7BB86-3334-4FB5-B765-499A0D38577F}" srcOrd="0" destOrd="0" presId="urn:microsoft.com/office/officeart/2005/8/layout/vList5"/>
    <dgm:cxn modelId="{21162B42-9027-407F-BFF5-B38E25000C21}" srcId="{531A8C65-C4C4-49C1-867C-4B5FCC943233}" destId="{16353644-13B5-4A0F-A0E9-552924957152}" srcOrd="2" destOrd="0" parTransId="{2957B919-604A-4FDF-A86F-7DCA14B2CF13}" sibTransId="{89C88631-C6B3-4D97-BE52-4593FE8B4601}"/>
    <dgm:cxn modelId="{EFE455F7-F4A7-432B-B5FF-2EABC4109FEB}" type="presOf" srcId="{260B8B9F-F68F-4D50-AE9B-4AC4FC8C0DE3}" destId="{958FDE0F-FD45-4237-9C91-600461DE6D15}" srcOrd="0" destOrd="0" presId="urn:microsoft.com/office/officeart/2005/8/layout/vList5"/>
    <dgm:cxn modelId="{B7076573-5FA5-44A9-899A-980C1E3BD7FA}" type="presOf" srcId="{DC6679F7-EA17-440D-9355-70F58D101708}" destId="{15094E37-44BF-4CB6-94B9-15AEB066E66C}" srcOrd="0" destOrd="0" presId="urn:microsoft.com/office/officeart/2005/8/layout/vList5"/>
    <dgm:cxn modelId="{6E18DD86-2B59-46F7-9691-EE1DC042532D}" type="presOf" srcId="{01A92800-9985-459D-A9A7-472848CE46C1}" destId="{B3C8FAF3-8D9B-4C06-98BA-DE2F6A5CAE54}" srcOrd="0" destOrd="0" presId="urn:microsoft.com/office/officeart/2005/8/layout/vList5"/>
    <dgm:cxn modelId="{166D3252-1FFB-4458-9DF8-A8FD2EBC0724}" srcId="{531A8C65-C4C4-49C1-867C-4B5FCC943233}" destId="{06FE0432-F3AF-4D7E-9AF5-172323DB96F2}" srcOrd="3" destOrd="0" parTransId="{12E06E2F-A252-40D5-AE79-94B30E4890FD}" sibTransId="{8D6ED67D-6682-43F5-8D7A-A94B725591D6}"/>
    <dgm:cxn modelId="{0C12B13F-4CB4-44C6-A39C-B11E54617039}" type="presOf" srcId="{0F95FEE2-9BC1-4457-B3F2-5B3A3595CE37}" destId="{B977EE44-AB31-4B08-9459-689E5502ED1A}" srcOrd="0" destOrd="0" presId="urn:microsoft.com/office/officeart/2005/8/layout/vList5"/>
    <dgm:cxn modelId="{A2F81F0B-0C80-44A8-AC21-FFA1E7B16F64}" srcId="{531A8C65-C4C4-49C1-867C-4B5FCC943233}" destId="{DC6679F7-EA17-440D-9355-70F58D101708}" srcOrd="1" destOrd="0" parTransId="{3FDF5221-BDCC-4740-974D-F4A42C2337D5}" sibTransId="{FEA12D5E-7A0F-4D86-B92F-F9E2DB364657}"/>
    <dgm:cxn modelId="{64AA612E-AFE3-44D8-B1AF-A576E325D20C}" srcId="{043887B4-B614-40F1-B8C4-F489B2E3D663}" destId="{260B8B9F-F68F-4D50-AE9B-4AC4FC8C0DE3}" srcOrd="0" destOrd="0" parTransId="{F0E41D09-4ACC-4816-9A19-64756BC22573}" sibTransId="{E88E52D0-0A3B-4DC4-91DA-7A3A6C9D14F0}"/>
    <dgm:cxn modelId="{E94C1786-491F-4BF4-BF72-B4E756C87CD4}" type="presOf" srcId="{16353644-13B5-4A0F-A0E9-552924957152}" destId="{9EDD39EE-32B4-4588-B450-094B7F88DB17}" srcOrd="0" destOrd="0" presId="urn:microsoft.com/office/officeart/2005/8/layout/vList5"/>
    <dgm:cxn modelId="{1175425F-3EBA-43F5-8D79-27CEAFC97DCC}" srcId="{531A8C65-C4C4-49C1-867C-4B5FCC943233}" destId="{A8507C3F-9B26-423C-B5EE-1D950A632E0C}" srcOrd="0" destOrd="0" parTransId="{BB2D0B7A-E22E-449D-805E-B86DB37B8BF7}" sibTransId="{3AAF0513-16AE-4B09-8D59-555AB1DAD17A}"/>
    <dgm:cxn modelId="{738BBE5D-203F-4F71-AC0B-475DE4AC5E4A}" type="presOf" srcId="{E1750C4D-B7EC-46CF-8DFB-39875014DF4B}" destId="{0C79D672-FEDF-4E28-A225-6C655C226E9C}" srcOrd="0" destOrd="0" presId="urn:microsoft.com/office/officeart/2005/8/layout/vList5"/>
    <dgm:cxn modelId="{937A7916-C052-4C02-8BBD-6BCAECCD6FD0}" srcId="{DC6679F7-EA17-440D-9355-70F58D101708}" destId="{182AA199-62A5-41A2-AF41-31FE530214B6}" srcOrd="0" destOrd="0" parTransId="{36F7B157-DFD8-475C-888D-789B534C719A}" sibTransId="{8D68D601-8D90-4E4B-967E-F4103B418F66}"/>
    <dgm:cxn modelId="{BEA88EE3-4B0A-4365-AAD6-929C627F1364}" type="presOf" srcId="{06FE0432-F3AF-4D7E-9AF5-172323DB96F2}" destId="{E2F8D0F6-5F51-41C3-B0AA-FDEC90CEB7E3}" srcOrd="0" destOrd="0" presId="urn:microsoft.com/office/officeart/2005/8/layout/vList5"/>
    <dgm:cxn modelId="{27ED09C5-6EE3-4D4D-9F03-241F32964DF0}" type="presOf" srcId="{A8507C3F-9B26-423C-B5EE-1D950A632E0C}" destId="{AFD00A80-059D-48F9-84D3-9F8C3D2CA98E}" srcOrd="0" destOrd="0" presId="urn:microsoft.com/office/officeart/2005/8/layout/vList5"/>
    <dgm:cxn modelId="{E8C06EE7-67F4-41ED-B053-60089E70C078}" type="presOf" srcId="{182AA199-62A5-41A2-AF41-31FE530214B6}" destId="{609BBB51-A22D-4E82-960D-3421ECECD238}" srcOrd="0" destOrd="0" presId="urn:microsoft.com/office/officeart/2005/8/layout/vList5"/>
    <dgm:cxn modelId="{5AD58DF6-C0BF-44E0-BD18-2586136FF111}" type="presParOf" srcId="{38F7BB86-3334-4FB5-B765-499A0D38577F}" destId="{09DD7794-79A1-4200-9344-66291C277275}" srcOrd="0" destOrd="0" presId="urn:microsoft.com/office/officeart/2005/8/layout/vList5"/>
    <dgm:cxn modelId="{0445C49C-52B4-46E8-9D36-B62DF39D3201}" type="presParOf" srcId="{09DD7794-79A1-4200-9344-66291C277275}" destId="{AFD00A80-059D-48F9-84D3-9F8C3D2CA98E}" srcOrd="0" destOrd="0" presId="urn:microsoft.com/office/officeart/2005/8/layout/vList5"/>
    <dgm:cxn modelId="{BE2E163A-F133-4B91-9482-7E54BCDADBF6}" type="presParOf" srcId="{09DD7794-79A1-4200-9344-66291C277275}" destId="{B977EE44-AB31-4B08-9459-689E5502ED1A}" srcOrd="1" destOrd="0" presId="urn:microsoft.com/office/officeart/2005/8/layout/vList5"/>
    <dgm:cxn modelId="{AF1C4E90-75A0-4846-87C0-2B10C8FD7C37}" type="presParOf" srcId="{38F7BB86-3334-4FB5-B765-499A0D38577F}" destId="{633F11FF-5682-4220-B9DB-02412A330061}" srcOrd="1" destOrd="0" presId="urn:microsoft.com/office/officeart/2005/8/layout/vList5"/>
    <dgm:cxn modelId="{2E4C26FC-06CD-4524-9CFF-E8FB5FE3BD39}" type="presParOf" srcId="{38F7BB86-3334-4FB5-B765-499A0D38577F}" destId="{98F3F5D9-2C9F-4DFE-B374-569BED5AA864}" srcOrd="2" destOrd="0" presId="urn:microsoft.com/office/officeart/2005/8/layout/vList5"/>
    <dgm:cxn modelId="{D802B752-6FA5-4266-98AF-B8B3F4F478E7}" type="presParOf" srcId="{98F3F5D9-2C9F-4DFE-B374-569BED5AA864}" destId="{15094E37-44BF-4CB6-94B9-15AEB066E66C}" srcOrd="0" destOrd="0" presId="urn:microsoft.com/office/officeart/2005/8/layout/vList5"/>
    <dgm:cxn modelId="{2082EA61-B470-4AF9-AD43-738B03CC2434}" type="presParOf" srcId="{98F3F5D9-2C9F-4DFE-B374-569BED5AA864}" destId="{609BBB51-A22D-4E82-960D-3421ECECD238}" srcOrd="1" destOrd="0" presId="urn:microsoft.com/office/officeart/2005/8/layout/vList5"/>
    <dgm:cxn modelId="{E3E430B3-E55E-4DFB-83CC-B778112B7181}" type="presParOf" srcId="{38F7BB86-3334-4FB5-B765-499A0D38577F}" destId="{3C68627E-38E1-4D78-A60D-FA6244D5EE45}" srcOrd="3" destOrd="0" presId="urn:microsoft.com/office/officeart/2005/8/layout/vList5"/>
    <dgm:cxn modelId="{647C43C9-2D14-467A-9CE1-2EDE76AA8B28}" type="presParOf" srcId="{38F7BB86-3334-4FB5-B765-499A0D38577F}" destId="{8BC0881C-C1BA-4324-B880-704FC40CBAC7}" srcOrd="4" destOrd="0" presId="urn:microsoft.com/office/officeart/2005/8/layout/vList5"/>
    <dgm:cxn modelId="{4781113B-A9B2-4F09-B28A-B448EEAAFA01}" type="presParOf" srcId="{8BC0881C-C1BA-4324-B880-704FC40CBAC7}" destId="{9EDD39EE-32B4-4588-B450-094B7F88DB17}" srcOrd="0" destOrd="0" presId="urn:microsoft.com/office/officeart/2005/8/layout/vList5"/>
    <dgm:cxn modelId="{ED800EA3-7298-42D7-AB59-0558391D112D}" type="presParOf" srcId="{8BC0881C-C1BA-4324-B880-704FC40CBAC7}" destId="{B3C8FAF3-8D9B-4C06-98BA-DE2F6A5CAE54}" srcOrd="1" destOrd="0" presId="urn:microsoft.com/office/officeart/2005/8/layout/vList5"/>
    <dgm:cxn modelId="{9988C756-378A-49B5-8098-BFD676916AF8}" type="presParOf" srcId="{38F7BB86-3334-4FB5-B765-499A0D38577F}" destId="{B5A2B755-9879-45FC-8398-AD2163ED78B4}" srcOrd="5" destOrd="0" presId="urn:microsoft.com/office/officeart/2005/8/layout/vList5"/>
    <dgm:cxn modelId="{3933920A-4EFB-48A6-925E-2C744FB900B6}" type="presParOf" srcId="{38F7BB86-3334-4FB5-B765-499A0D38577F}" destId="{289A92CB-58ED-486B-BB0E-D80394E8527A}" srcOrd="6" destOrd="0" presId="urn:microsoft.com/office/officeart/2005/8/layout/vList5"/>
    <dgm:cxn modelId="{9CDA73A1-BB33-4B19-8F66-D5E966E3D432}" type="presParOf" srcId="{289A92CB-58ED-486B-BB0E-D80394E8527A}" destId="{E2F8D0F6-5F51-41C3-B0AA-FDEC90CEB7E3}" srcOrd="0" destOrd="0" presId="urn:microsoft.com/office/officeart/2005/8/layout/vList5"/>
    <dgm:cxn modelId="{BB040CCE-9520-4D11-BFB1-0AC21C1ABEA4}" type="presParOf" srcId="{289A92CB-58ED-486B-BB0E-D80394E8527A}" destId="{0C79D672-FEDF-4E28-A225-6C655C226E9C}" srcOrd="1" destOrd="0" presId="urn:microsoft.com/office/officeart/2005/8/layout/vList5"/>
    <dgm:cxn modelId="{E564C434-3629-4AF5-A5CD-069EA06F8D8B}" type="presParOf" srcId="{38F7BB86-3334-4FB5-B765-499A0D38577F}" destId="{3827526F-2C72-4D79-B02D-C68C1F2CF687}" srcOrd="7" destOrd="0" presId="urn:microsoft.com/office/officeart/2005/8/layout/vList5"/>
    <dgm:cxn modelId="{A06D4A97-9526-4BA5-8C35-59629FA4180C}" type="presParOf" srcId="{38F7BB86-3334-4FB5-B765-499A0D38577F}" destId="{B20C2F60-EF56-4BDF-A928-0B6CF12B9EE3}" srcOrd="8" destOrd="0" presId="urn:microsoft.com/office/officeart/2005/8/layout/vList5"/>
    <dgm:cxn modelId="{99CB375E-B025-4A65-88B0-D53FE57ADC07}" type="presParOf" srcId="{B20C2F60-EF56-4BDF-A928-0B6CF12B9EE3}" destId="{A9C3B95C-4A1A-4F03-A7BC-045F5DDD6049}" srcOrd="0" destOrd="0" presId="urn:microsoft.com/office/officeart/2005/8/layout/vList5"/>
    <dgm:cxn modelId="{30B2E1F1-A12E-4A7C-89B6-232F30AB854B}" type="presParOf" srcId="{B20C2F60-EF56-4BDF-A928-0B6CF12B9EE3}" destId="{958FDE0F-FD45-4237-9C91-600461DE6D15}" srcOrd="1" destOrd="0" presId="urn:microsoft.com/office/officeart/2005/8/layout/vList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90FBE31-C45D-4173-8425-E3C3E784B51A}" type="doc">
      <dgm:prSet loTypeId="urn:microsoft.com/office/officeart/2005/8/layout/vList4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MX"/>
        </a:p>
      </dgm:t>
    </dgm:pt>
    <dgm:pt modelId="{82C6CF68-6AD7-4110-AD07-764C566BB680}">
      <dgm:prSet phldrT="[Texto]" custT="1"/>
      <dgm:spPr/>
      <dgm:t>
        <a:bodyPr/>
        <a:lstStyle/>
        <a:p>
          <a:pPr algn="just">
            <a:spcAft>
              <a:spcPts val="1200"/>
            </a:spcAft>
          </a:pPr>
          <a:endParaRPr lang="es-MX" sz="200" dirty="0"/>
        </a:p>
      </dgm:t>
    </dgm:pt>
    <dgm:pt modelId="{D60FB96E-ED3A-4153-9D16-EE26F5BA1E10}" type="parTrans" cxnId="{3EA41E11-994C-446C-8361-6B717D2A55CB}">
      <dgm:prSet/>
      <dgm:spPr/>
      <dgm:t>
        <a:bodyPr/>
        <a:lstStyle/>
        <a:p>
          <a:pPr algn="just"/>
          <a:endParaRPr lang="es-MX" sz="1600">
            <a:solidFill>
              <a:schemeClr val="bg1"/>
            </a:solidFill>
          </a:endParaRPr>
        </a:p>
      </dgm:t>
    </dgm:pt>
    <dgm:pt modelId="{40825891-A3A7-4599-8519-17EAD417AD50}" type="sibTrans" cxnId="{3EA41E11-994C-446C-8361-6B717D2A55CB}">
      <dgm:prSet/>
      <dgm:spPr/>
      <dgm:t>
        <a:bodyPr/>
        <a:lstStyle/>
        <a:p>
          <a:pPr algn="just"/>
          <a:endParaRPr lang="es-MX" sz="1600">
            <a:solidFill>
              <a:schemeClr val="bg1"/>
            </a:solidFill>
          </a:endParaRPr>
        </a:p>
      </dgm:t>
    </dgm:pt>
    <dgm:pt modelId="{CA846E87-FBE2-4861-88E7-0A13965B77D4}">
      <dgm:prSet phldrT="[Texto]" custT="1"/>
      <dgm:spPr/>
      <dgm:t>
        <a:bodyPr/>
        <a:lstStyle/>
        <a:p>
          <a:pPr marL="85725" indent="0" algn="just">
            <a:spcAft>
              <a:spcPts val="600"/>
            </a:spcAft>
          </a:pPr>
          <a:r>
            <a:rPr lang="es-MX" sz="1800" b="1" dirty="0" smtClean="0"/>
            <a:t>Registro de aspirantes: 7 al 11, y los días 14 y 15 de julio de 2014.</a:t>
          </a:r>
          <a:endParaRPr lang="es-MX" sz="1800" dirty="0"/>
        </a:p>
      </dgm:t>
    </dgm:pt>
    <dgm:pt modelId="{7A669A3D-8C6E-44AB-A80B-908001E07C93}" type="parTrans" cxnId="{C99C110F-FA07-49B4-9039-AF35007C4EBE}">
      <dgm:prSet/>
      <dgm:spPr/>
      <dgm:t>
        <a:bodyPr/>
        <a:lstStyle/>
        <a:p>
          <a:pPr algn="just"/>
          <a:endParaRPr lang="es-MX" sz="1600">
            <a:solidFill>
              <a:schemeClr val="bg1"/>
            </a:solidFill>
          </a:endParaRPr>
        </a:p>
      </dgm:t>
    </dgm:pt>
    <dgm:pt modelId="{EC50C7E9-605C-4B14-AEA4-36E73724BBD2}" type="sibTrans" cxnId="{C99C110F-FA07-49B4-9039-AF35007C4EBE}">
      <dgm:prSet/>
      <dgm:spPr/>
      <dgm:t>
        <a:bodyPr/>
        <a:lstStyle/>
        <a:p>
          <a:pPr algn="just"/>
          <a:endParaRPr lang="es-MX" sz="1600">
            <a:solidFill>
              <a:schemeClr val="bg1"/>
            </a:solidFill>
          </a:endParaRPr>
        </a:p>
      </dgm:t>
    </dgm:pt>
    <dgm:pt modelId="{E6AE403C-F2A8-4F5D-99ED-CBD29F765BCB}">
      <dgm:prSet phldrT="[Texto]" custT="1"/>
      <dgm:spPr/>
      <dgm:t>
        <a:bodyPr/>
        <a:lstStyle/>
        <a:p>
          <a:pPr algn="just">
            <a:spcAft>
              <a:spcPts val="1200"/>
            </a:spcAft>
          </a:pPr>
          <a:endParaRPr lang="es-MX" sz="200" dirty="0"/>
        </a:p>
      </dgm:t>
    </dgm:pt>
    <dgm:pt modelId="{48F7124C-C600-4BF5-A4D9-26D472503E23}" type="parTrans" cxnId="{7F90F623-F1BE-4043-9D50-B2CE535A851E}">
      <dgm:prSet/>
      <dgm:spPr/>
      <dgm:t>
        <a:bodyPr/>
        <a:lstStyle/>
        <a:p>
          <a:pPr algn="just"/>
          <a:endParaRPr lang="es-MX" sz="1600">
            <a:solidFill>
              <a:schemeClr val="bg1"/>
            </a:solidFill>
          </a:endParaRPr>
        </a:p>
      </dgm:t>
    </dgm:pt>
    <dgm:pt modelId="{2C285C68-7A80-459E-BF15-FAA63E02D1B6}" type="sibTrans" cxnId="{7F90F623-F1BE-4043-9D50-B2CE535A851E}">
      <dgm:prSet/>
      <dgm:spPr/>
      <dgm:t>
        <a:bodyPr/>
        <a:lstStyle/>
        <a:p>
          <a:pPr algn="just"/>
          <a:endParaRPr lang="es-MX" sz="1600">
            <a:solidFill>
              <a:schemeClr val="bg1"/>
            </a:solidFill>
          </a:endParaRPr>
        </a:p>
      </dgm:t>
    </dgm:pt>
    <dgm:pt modelId="{10AEDE03-C90D-4F78-94B7-DD591012043B}">
      <dgm:prSet phldrT="[Texto]" custT="1"/>
      <dgm:spPr/>
      <dgm:t>
        <a:bodyPr/>
        <a:lstStyle/>
        <a:p>
          <a:pPr algn="just">
            <a:spcAft>
              <a:spcPts val="600"/>
            </a:spcAft>
          </a:pPr>
          <a:r>
            <a:rPr lang="es-MX" sz="1800" b="1" dirty="0" smtClean="0"/>
            <a:t>JLE responsables de concentrar solicitudes en la entidad.</a:t>
          </a:r>
          <a:endParaRPr lang="es-MX" sz="1800" dirty="0"/>
        </a:p>
      </dgm:t>
    </dgm:pt>
    <dgm:pt modelId="{CEC35484-3CB1-4512-ACC1-40D886E94EC1}" type="parTrans" cxnId="{3CC63E55-5AE5-4EEB-9246-8E0D1A420B1F}">
      <dgm:prSet/>
      <dgm:spPr/>
      <dgm:t>
        <a:bodyPr/>
        <a:lstStyle/>
        <a:p>
          <a:pPr algn="just"/>
          <a:endParaRPr lang="es-MX" sz="1600">
            <a:solidFill>
              <a:schemeClr val="bg1"/>
            </a:solidFill>
          </a:endParaRPr>
        </a:p>
      </dgm:t>
    </dgm:pt>
    <dgm:pt modelId="{FC7FE9F7-38DB-46E7-BCC8-71E01A53F296}" type="sibTrans" cxnId="{3CC63E55-5AE5-4EEB-9246-8E0D1A420B1F}">
      <dgm:prSet/>
      <dgm:spPr/>
      <dgm:t>
        <a:bodyPr/>
        <a:lstStyle/>
        <a:p>
          <a:pPr algn="just"/>
          <a:endParaRPr lang="es-MX" sz="1600">
            <a:solidFill>
              <a:schemeClr val="bg1"/>
            </a:solidFill>
          </a:endParaRPr>
        </a:p>
      </dgm:t>
    </dgm:pt>
    <dgm:pt modelId="{6C87707D-5BCB-4369-95F1-7E75015FFCE3}">
      <dgm:prSet phldrT="[Texto]" custT="1"/>
      <dgm:spPr/>
      <dgm:t>
        <a:bodyPr/>
        <a:lstStyle/>
        <a:p>
          <a:pPr algn="just">
            <a:spcAft>
              <a:spcPct val="15000"/>
            </a:spcAft>
          </a:pPr>
          <a:r>
            <a:rPr lang="es-MX" sz="1800" b="1" dirty="0" smtClean="0"/>
            <a:t>17 de julio, JLE remitieron expedientes a Secretaría Ejecutiva.</a:t>
          </a:r>
          <a:endParaRPr lang="es-MX" sz="1800" dirty="0"/>
        </a:p>
      </dgm:t>
    </dgm:pt>
    <dgm:pt modelId="{E0763568-C0EF-4FB6-9890-72C337C27CE0}" type="parTrans" cxnId="{9FCF6ADE-C80A-43DA-B7AC-28DB4F039F5A}">
      <dgm:prSet/>
      <dgm:spPr/>
      <dgm:t>
        <a:bodyPr/>
        <a:lstStyle/>
        <a:p>
          <a:pPr algn="just"/>
          <a:endParaRPr lang="es-MX" sz="1600">
            <a:solidFill>
              <a:schemeClr val="bg1"/>
            </a:solidFill>
          </a:endParaRPr>
        </a:p>
      </dgm:t>
    </dgm:pt>
    <dgm:pt modelId="{FBA0B44E-13BD-4632-8687-1424987BBADF}" type="sibTrans" cxnId="{9FCF6ADE-C80A-43DA-B7AC-28DB4F039F5A}">
      <dgm:prSet/>
      <dgm:spPr/>
      <dgm:t>
        <a:bodyPr/>
        <a:lstStyle/>
        <a:p>
          <a:pPr algn="just"/>
          <a:endParaRPr lang="es-MX" sz="1600">
            <a:solidFill>
              <a:schemeClr val="bg1"/>
            </a:solidFill>
          </a:endParaRPr>
        </a:p>
      </dgm:t>
    </dgm:pt>
    <dgm:pt modelId="{193A77AA-FA55-43D2-AA7D-87EF29B659A4}">
      <dgm:prSet phldrT="[Texto]" custT="1"/>
      <dgm:spPr/>
      <dgm:t>
        <a:bodyPr/>
        <a:lstStyle/>
        <a:p>
          <a:pPr algn="just">
            <a:spcAft>
              <a:spcPts val="1200"/>
            </a:spcAft>
          </a:pPr>
          <a:r>
            <a:rPr lang="es-MX" sz="1800" b="1" dirty="0" smtClean="0"/>
            <a:t>En cada etapa se procura atender equidad de género y composición multidisciplinaria.</a:t>
          </a:r>
          <a:endParaRPr lang="es-MX" sz="1800" dirty="0"/>
        </a:p>
      </dgm:t>
    </dgm:pt>
    <dgm:pt modelId="{27F5DD0F-FC26-4F51-95EA-271933664496}" type="parTrans" cxnId="{E3F9CA69-D881-424A-881C-627929002B38}">
      <dgm:prSet/>
      <dgm:spPr/>
      <dgm:t>
        <a:bodyPr/>
        <a:lstStyle/>
        <a:p>
          <a:pPr algn="just"/>
          <a:endParaRPr lang="es-MX" sz="1600">
            <a:solidFill>
              <a:schemeClr val="bg1"/>
            </a:solidFill>
          </a:endParaRPr>
        </a:p>
      </dgm:t>
    </dgm:pt>
    <dgm:pt modelId="{2399977E-3DCA-47D1-8CC0-2F102069AEBE}" type="sibTrans" cxnId="{E3F9CA69-D881-424A-881C-627929002B38}">
      <dgm:prSet/>
      <dgm:spPr/>
      <dgm:t>
        <a:bodyPr/>
        <a:lstStyle/>
        <a:p>
          <a:pPr algn="just"/>
          <a:endParaRPr lang="es-MX" sz="1600">
            <a:solidFill>
              <a:schemeClr val="bg1"/>
            </a:solidFill>
          </a:endParaRPr>
        </a:p>
      </dgm:t>
    </dgm:pt>
    <dgm:pt modelId="{764053C2-5693-4AC8-8D90-443A0FAE9566}">
      <dgm:prSet phldrT="[Texto]" custT="1"/>
      <dgm:spPr/>
      <dgm:t>
        <a:bodyPr/>
        <a:lstStyle/>
        <a:p>
          <a:pPr algn="just">
            <a:spcAft>
              <a:spcPts val="600"/>
            </a:spcAft>
          </a:pPr>
          <a:r>
            <a:rPr lang="es-MX" sz="1800" b="1" dirty="0" smtClean="0"/>
            <a:t>Inscripción y entrega de documentos en Secretaría Ejecutiva y 332 Juntas Ejecutivas.</a:t>
          </a:r>
          <a:endParaRPr lang="es-MX" sz="1800" dirty="0"/>
        </a:p>
      </dgm:t>
    </dgm:pt>
    <dgm:pt modelId="{8658F7D3-5AA4-4722-9F52-4D90FFCC5A22}" type="parTrans" cxnId="{248875A4-6441-4B1F-A544-F8062A1D8B83}">
      <dgm:prSet/>
      <dgm:spPr/>
      <dgm:t>
        <a:bodyPr/>
        <a:lstStyle/>
        <a:p>
          <a:pPr algn="just"/>
          <a:endParaRPr lang="es-MX"/>
        </a:p>
      </dgm:t>
    </dgm:pt>
    <dgm:pt modelId="{C1508639-2B83-41BE-8F17-89D6E29C6A74}" type="sibTrans" cxnId="{248875A4-6441-4B1F-A544-F8062A1D8B83}">
      <dgm:prSet/>
      <dgm:spPr/>
      <dgm:t>
        <a:bodyPr/>
        <a:lstStyle/>
        <a:p>
          <a:pPr algn="just"/>
          <a:endParaRPr lang="es-MX"/>
        </a:p>
      </dgm:t>
    </dgm:pt>
    <dgm:pt modelId="{93E320BF-2D21-48B5-8913-928C6983E04B}">
      <dgm:prSet phldrT="[Texto]" custT="1"/>
      <dgm:spPr/>
      <dgm:t>
        <a:bodyPr/>
        <a:lstStyle/>
        <a:p>
          <a:pPr algn="just">
            <a:spcAft>
              <a:spcPts val="1200"/>
            </a:spcAft>
          </a:pPr>
          <a:r>
            <a:rPr lang="es-MX" sz="1800" b="1" dirty="0" smtClean="0"/>
            <a:t>Verificación de los requisitos</a:t>
          </a:r>
          <a:endParaRPr lang="es-MX" sz="1800" dirty="0" smtClean="0"/>
        </a:p>
        <a:p>
          <a:pPr algn="just">
            <a:spcAft>
              <a:spcPts val="1200"/>
            </a:spcAft>
          </a:pPr>
          <a:r>
            <a:rPr lang="es-MX" sz="1600" b="1" dirty="0" smtClean="0"/>
            <a:t>Comisión de Vinculación con </a:t>
          </a:r>
          <a:r>
            <a:rPr lang="es-MX" sz="1600" b="1" dirty="0" err="1" smtClean="0"/>
            <a:t>OPLEs</a:t>
          </a:r>
          <a:r>
            <a:rPr lang="es-MX" sz="1600" b="1" dirty="0" smtClean="0"/>
            <a:t> aprobó lista de aspirantes que cumplieron requisitos de elegibilidad.</a:t>
          </a:r>
          <a:endParaRPr lang="es-MX" sz="1600" dirty="0" smtClean="0"/>
        </a:p>
        <a:p>
          <a:pPr algn="just">
            <a:spcAft>
              <a:spcPts val="1200"/>
            </a:spcAft>
          </a:pPr>
          <a:r>
            <a:rPr lang="es-MX" sz="1600" b="1" dirty="0" smtClean="0"/>
            <a:t>Publicación en el portal del INE.</a:t>
          </a:r>
          <a:endParaRPr lang="es-MX" sz="1600" dirty="0"/>
        </a:p>
      </dgm:t>
    </dgm:pt>
    <dgm:pt modelId="{84449A38-9A4C-4BAE-93FC-EDF6CFB3E474}" type="parTrans" cxnId="{D77D1365-3603-4D3A-959A-BFDFC73DD143}">
      <dgm:prSet/>
      <dgm:spPr/>
      <dgm:t>
        <a:bodyPr/>
        <a:lstStyle/>
        <a:p>
          <a:pPr algn="just"/>
          <a:endParaRPr lang="es-MX"/>
        </a:p>
      </dgm:t>
    </dgm:pt>
    <dgm:pt modelId="{E8100273-1B5B-4327-92FC-71758137EAE3}" type="sibTrans" cxnId="{D77D1365-3603-4D3A-959A-BFDFC73DD143}">
      <dgm:prSet/>
      <dgm:spPr/>
      <dgm:t>
        <a:bodyPr/>
        <a:lstStyle/>
        <a:p>
          <a:pPr algn="just"/>
          <a:endParaRPr lang="es-MX"/>
        </a:p>
      </dgm:t>
    </dgm:pt>
    <dgm:pt modelId="{2A061A05-CAE5-4658-B06D-356B4E6B9E8D}">
      <dgm:prSet phldrT="[Texto]" custT="1"/>
      <dgm:spPr/>
      <dgm:t>
        <a:bodyPr/>
        <a:lstStyle/>
        <a:p>
          <a:pPr marL="85725" indent="0" algn="just">
            <a:spcAft>
              <a:spcPts val="600"/>
            </a:spcAft>
          </a:pPr>
          <a:r>
            <a:rPr lang="es-MX" sz="1800" b="1" dirty="0" smtClean="0"/>
            <a:t>Publicación: 23 de junio de 2014.</a:t>
          </a:r>
          <a:endParaRPr lang="es-MX" sz="1800" b="1" dirty="0"/>
        </a:p>
      </dgm:t>
    </dgm:pt>
    <dgm:pt modelId="{69D63A89-54C7-474D-AEB6-309A7CC12A45}" type="sibTrans" cxnId="{41C47B84-EBF2-4A5D-88A9-6E6CDC697816}">
      <dgm:prSet/>
      <dgm:spPr/>
      <dgm:t>
        <a:bodyPr/>
        <a:lstStyle/>
        <a:p>
          <a:pPr algn="just"/>
          <a:endParaRPr lang="es-MX"/>
        </a:p>
      </dgm:t>
    </dgm:pt>
    <dgm:pt modelId="{ADC377D6-E379-4E9A-A977-1E6749D01E40}" type="parTrans" cxnId="{41C47B84-EBF2-4A5D-88A9-6E6CDC697816}">
      <dgm:prSet/>
      <dgm:spPr/>
      <dgm:t>
        <a:bodyPr/>
        <a:lstStyle/>
        <a:p>
          <a:pPr algn="just"/>
          <a:endParaRPr lang="es-MX"/>
        </a:p>
      </dgm:t>
    </dgm:pt>
    <dgm:pt modelId="{D09F70D1-7F36-4E44-80B0-FD4E7801F62B}" type="pres">
      <dgm:prSet presAssocID="{B90FBE31-C45D-4173-8425-E3C3E784B51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3FBA880-5837-4497-9324-607988A2E7B1}" type="pres">
      <dgm:prSet presAssocID="{82C6CF68-6AD7-4110-AD07-764C566BB680}" presName="comp" presStyleCnt="0"/>
      <dgm:spPr/>
    </dgm:pt>
    <dgm:pt modelId="{9D68B52D-6CA8-4689-8C6A-225C045ADAB9}" type="pres">
      <dgm:prSet presAssocID="{82C6CF68-6AD7-4110-AD07-764C566BB680}" presName="box" presStyleLbl="node1" presStyleIdx="0" presStyleCnt="4" custScaleY="79660" custLinFactNeighborX="-1737" custLinFactNeighborY="-34771"/>
      <dgm:spPr/>
      <dgm:t>
        <a:bodyPr/>
        <a:lstStyle/>
        <a:p>
          <a:endParaRPr lang="es-MX"/>
        </a:p>
      </dgm:t>
    </dgm:pt>
    <dgm:pt modelId="{B9582B8E-FA44-44BC-97DB-5BE1E129C2E1}" type="pres">
      <dgm:prSet presAssocID="{82C6CF68-6AD7-4110-AD07-764C566BB680}" presName="img" presStyleLbl="fgImgPlace1" presStyleIdx="0" presStyleCnt="4" custScaleX="99546" custScaleY="8264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379D48D8-55B3-4E4B-8FDF-FA9EC1EF1D0F}" type="pres">
      <dgm:prSet presAssocID="{82C6CF68-6AD7-4110-AD07-764C566BB680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530B579-3884-4D69-9C45-B64864BC84A8}" type="pres">
      <dgm:prSet presAssocID="{40825891-A3A7-4599-8519-17EAD417AD50}" presName="spacer" presStyleCnt="0"/>
      <dgm:spPr/>
    </dgm:pt>
    <dgm:pt modelId="{7CEA01AE-74FD-4CAC-BF3B-C150E1F1D33A}" type="pres">
      <dgm:prSet presAssocID="{E6AE403C-F2A8-4F5D-99ED-CBD29F765BCB}" presName="comp" presStyleCnt="0"/>
      <dgm:spPr/>
    </dgm:pt>
    <dgm:pt modelId="{94372CC1-D12D-4FAE-AF27-AD3A28DCF0C6}" type="pres">
      <dgm:prSet presAssocID="{E6AE403C-F2A8-4F5D-99ED-CBD29F765BCB}" presName="box" presStyleLbl="node1" presStyleIdx="1" presStyleCnt="4" custScaleY="103923" custLinFactNeighborY="516"/>
      <dgm:spPr/>
      <dgm:t>
        <a:bodyPr/>
        <a:lstStyle/>
        <a:p>
          <a:endParaRPr lang="es-MX"/>
        </a:p>
      </dgm:t>
    </dgm:pt>
    <dgm:pt modelId="{CC6F7818-5A74-4805-88D6-A30E5C9A6EAD}" type="pres">
      <dgm:prSet presAssocID="{E6AE403C-F2A8-4F5D-99ED-CBD29F765BCB}" presName="img" presStyleLbl="fgImgPlace1" presStyleIdx="1" presStyleCnt="4" custLinFactNeighborX="-2853" custLinFactNeighborY="-3128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98A924ED-3B1D-4A70-81A0-E9250B3FCF12}" type="pres">
      <dgm:prSet presAssocID="{E6AE403C-F2A8-4F5D-99ED-CBD29F765BCB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17CC78D-8958-4A54-B461-3FF325700431}" type="pres">
      <dgm:prSet presAssocID="{2C285C68-7A80-459E-BF15-FAA63E02D1B6}" presName="spacer" presStyleCnt="0"/>
      <dgm:spPr/>
    </dgm:pt>
    <dgm:pt modelId="{5CCA27BB-30F6-47F9-A386-1F8A649708A2}" type="pres">
      <dgm:prSet presAssocID="{193A77AA-FA55-43D2-AA7D-87EF29B659A4}" presName="comp" presStyleCnt="0"/>
      <dgm:spPr/>
    </dgm:pt>
    <dgm:pt modelId="{269FD740-EED0-4762-B644-7B41DA86B70C}" type="pres">
      <dgm:prSet presAssocID="{193A77AA-FA55-43D2-AA7D-87EF29B659A4}" presName="box" presStyleLbl="node1" presStyleIdx="2" presStyleCnt="4"/>
      <dgm:spPr/>
      <dgm:t>
        <a:bodyPr/>
        <a:lstStyle/>
        <a:p>
          <a:endParaRPr lang="es-MX"/>
        </a:p>
      </dgm:t>
    </dgm:pt>
    <dgm:pt modelId="{65B9004E-A6E8-4879-BBAE-676EB480BD72}" type="pres">
      <dgm:prSet presAssocID="{193A77AA-FA55-43D2-AA7D-87EF29B659A4}" presName="img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1120FB3C-8403-45FC-A39E-597D17F18881}" type="pres">
      <dgm:prSet presAssocID="{193A77AA-FA55-43D2-AA7D-87EF29B659A4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8D8BA3F-F34D-471B-85E6-ABB60F474965}" type="pres">
      <dgm:prSet presAssocID="{2399977E-3DCA-47D1-8CC0-2F102069AEBE}" presName="spacer" presStyleCnt="0"/>
      <dgm:spPr/>
    </dgm:pt>
    <dgm:pt modelId="{E1F47BA6-6E37-42CE-AEB1-FFA5B664A905}" type="pres">
      <dgm:prSet presAssocID="{93E320BF-2D21-48B5-8913-928C6983E04B}" presName="comp" presStyleCnt="0"/>
      <dgm:spPr/>
    </dgm:pt>
    <dgm:pt modelId="{2E3CC5AA-938E-426E-B64C-955E66907EB9}" type="pres">
      <dgm:prSet presAssocID="{93E320BF-2D21-48B5-8913-928C6983E04B}" presName="box" presStyleLbl="node1" presStyleIdx="3" presStyleCnt="4"/>
      <dgm:spPr/>
      <dgm:t>
        <a:bodyPr/>
        <a:lstStyle/>
        <a:p>
          <a:endParaRPr lang="es-MX"/>
        </a:p>
      </dgm:t>
    </dgm:pt>
    <dgm:pt modelId="{F4535E9C-DE09-4D41-AAA0-91E155CB01EB}" type="pres">
      <dgm:prSet presAssocID="{93E320BF-2D21-48B5-8913-928C6983E04B}" presName="img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6EA36B70-AEE7-4CCB-86AC-6A79F32EEBA5}" type="pres">
      <dgm:prSet presAssocID="{93E320BF-2D21-48B5-8913-928C6983E04B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FC189D1-705B-4161-B775-DE817536B272}" type="presOf" srcId="{2A061A05-CAE5-4658-B06D-356B4E6B9E8D}" destId="{9D68B52D-6CA8-4689-8C6A-225C045ADAB9}" srcOrd="0" destOrd="1" presId="urn:microsoft.com/office/officeart/2005/8/layout/vList4"/>
    <dgm:cxn modelId="{FBD41E89-314F-4909-AB62-195882960928}" type="presOf" srcId="{E6AE403C-F2A8-4F5D-99ED-CBD29F765BCB}" destId="{94372CC1-D12D-4FAE-AF27-AD3A28DCF0C6}" srcOrd="0" destOrd="0" presId="urn:microsoft.com/office/officeart/2005/8/layout/vList4"/>
    <dgm:cxn modelId="{3CC63E55-5AE5-4EEB-9246-8E0D1A420B1F}" srcId="{E6AE403C-F2A8-4F5D-99ED-CBD29F765BCB}" destId="{10AEDE03-C90D-4F78-94B7-DD591012043B}" srcOrd="1" destOrd="0" parTransId="{CEC35484-3CB1-4512-ACC1-40D886E94EC1}" sibTransId="{FC7FE9F7-38DB-46E7-BCC8-71E01A53F296}"/>
    <dgm:cxn modelId="{679A3021-F57B-40ED-B7DE-44803A52B756}" type="presOf" srcId="{93E320BF-2D21-48B5-8913-928C6983E04B}" destId="{2E3CC5AA-938E-426E-B64C-955E66907EB9}" srcOrd="0" destOrd="0" presId="urn:microsoft.com/office/officeart/2005/8/layout/vList4"/>
    <dgm:cxn modelId="{54B774BC-8BCB-4CBF-AD01-59794B831DA9}" type="presOf" srcId="{93E320BF-2D21-48B5-8913-928C6983E04B}" destId="{6EA36B70-AEE7-4CCB-86AC-6A79F32EEBA5}" srcOrd="1" destOrd="0" presId="urn:microsoft.com/office/officeart/2005/8/layout/vList4"/>
    <dgm:cxn modelId="{C99C110F-FA07-49B4-9039-AF35007C4EBE}" srcId="{82C6CF68-6AD7-4110-AD07-764C566BB680}" destId="{CA846E87-FBE2-4861-88E7-0A13965B77D4}" srcOrd="1" destOrd="0" parTransId="{7A669A3D-8C6E-44AB-A80B-908001E07C93}" sibTransId="{EC50C7E9-605C-4B14-AEA4-36E73724BBD2}"/>
    <dgm:cxn modelId="{7F90F623-F1BE-4043-9D50-B2CE535A851E}" srcId="{B90FBE31-C45D-4173-8425-E3C3E784B51A}" destId="{E6AE403C-F2A8-4F5D-99ED-CBD29F765BCB}" srcOrd="1" destOrd="0" parTransId="{48F7124C-C600-4BF5-A4D9-26D472503E23}" sibTransId="{2C285C68-7A80-459E-BF15-FAA63E02D1B6}"/>
    <dgm:cxn modelId="{248875A4-6441-4B1F-A544-F8062A1D8B83}" srcId="{E6AE403C-F2A8-4F5D-99ED-CBD29F765BCB}" destId="{764053C2-5693-4AC8-8D90-443A0FAE9566}" srcOrd="0" destOrd="0" parTransId="{8658F7D3-5AA4-4722-9F52-4D90FFCC5A22}" sibTransId="{C1508639-2B83-41BE-8F17-89D6E29C6A74}"/>
    <dgm:cxn modelId="{6B0CAB84-A336-4049-B097-10FC8BEF9B62}" type="presOf" srcId="{193A77AA-FA55-43D2-AA7D-87EF29B659A4}" destId="{269FD740-EED0-4762-B644-7B41DA86B70C}" srcOrd="0" destOrd="0" presId="urn:microsoft.com/office/officeart/2005/8/layout/vList4"/>
    <dgm:cxn modelId="{ACBE68C8-3D8A-4597-A0BC-B1FB1BFEC87C}" type="presOf" srcId="{764053C2-5693-4AC8-8D90-443A0FAE9566}" destId="{98A924ED-3B1D-4A70-81A0-E9250B3FCF12}" srcOrd="1" destOrd="1" presId="urn:microsoft.com/office/officeart/2005/8/layout/vList4"/>
    <dgm:cxn modelId="{5DFC98C7-21C9-4B98-A66F-116A9BED636A}" type="presOf" srcId="{82C6CF68-6AD7-4110-AD07-764C566BB680}" destId="{379D48D8-55B3-4E4B-8FDF-FA9EC1EF1D0F}" srcOrd="1" destOrd="0" presId="urn:microsoft.com/office/officeart/2005/8/layout/vList4"/>
    <dgm:cxn modelId="{20EADF64-89E8-4B2D-94CF-7D2A7C079417}" type="presOf" srcId="{193A77AA-FA55-43D2-AA7D-87EF29B659A4}" destId="{1120FB3C-8403-45FC-A39E-597D17F18881}" srcOrd="1" destOrd="0" presId="urn:microsoft.com/office/officeart/2005/8/layout/vList4"/>
    <dgm:cxn modelId="{0889000E-B1E2-4727-8F41-6E86EAE7CCC8}" type="presOf" srcId="{B90FBE31-C45D-4173-8425-E3C3E784B51A}" destId="{D09F70D1-7F36-4E44-80B0-FD4E7801F62B}" srcOrd="0" destOrd="0" presId="urn:microsoft.com/office/officeart/2005/8/layout/vList4"/>
    <dgm:cxn modelId="{8ECD5A68-F562-4D39-B754-5142639985B0}" type="presOf" srcId="{764053C2-5693-4AC8-8D90-443A0FAE9566}" destId="{94372CC1-D12D-4FAE-AF27-AD3A28DCF0C6}" srcOrd="0" destOrd="1" presId="urn:microsoft.com/office/officeart/2005/8/layout/vList4"/>
    <dgm:cxn modelId="{77D33E90-9237-4017-8F51-37F4D614ABA0}" type="presOf" srcId="{10AEDE03-C90D-4F78-94B7-DD591012043B}" destId="{98A924ED-3B1D-4A70-81A0-E9250B3FCF12}" srcOrd="1" destOrd="2" presId="urn:microsoft.com/office/officeart/2005/8/layout/vList4"/>
    <dgm:cxn modelId="{1DF7C3B1-5AC0-4C66-9A9C-73D4CEBDA2E7}" type="presOf" srcId="{82C6CF68-6AD7-4110-AD07-764C566BB680}" destId="{9D68B52D-6CA8-4689-8C6A-225C045ADAB9}" srcOrd="0" destOrd="0" presId="urn:microsoft.com/office/officeart/2005/8/layout/vList4"/>
    <dgm:cxn modelId="{41C47B84-EBF2-4A5D-88A9-6E6CDC697816}" srcId="{82C6CF68-6AD7-4110-AD07-764C566BB680}" destId="{2A061A05-CAE5-4658-B06D-356B4E6B9E8D}" srcOrd="0" destOrd="0" parTransId="{ADC377D6-E379-4E9A-A977-1E6749D01E40}" sibTransId="{69D63A89-54C7-474D-AEB6-309A7CC12A45}"/>
    <dgm:cxn modelId="{E3F9CA69-D881-424A-881C-627929002B38}" srcId="{B90FBE31-C45D-4173-8425-E3C3E784B51A}" destId="{193A77AA-FA55-43D2-AA7D-87EF29B659A4}" srcOrd="2" destOrd="0" parTransId="{27F5DD0F-FC26-4F51-95EA-271933664496}" sibTransId="{2399977E-3DCA-47D1-8CC0-2F102069AEBE}"/>
    <dgm:cxn modelId="{5952C824-4BF6-41F6-9669-2A0FD87CBDB3}" type="presOf" srcId="{E6AE403C-F2A8-4F5D-99ED-CBD29F765BCB}" destId="{98A924ED-3B1D-4A70-81A0-E9250B3FCF12}" srcOrd="1" destOrd="0" presId="urn:microsoft.com/office/officeart/2005/8/layout/vList4"/>
    <dgm:cxn modelId="{AB80E549-42F5-4C62-975E-26FB3F7264AF}" type="presOf" srcId="{6C87707D-5BCB-4369-95F1-7E75015FFCE3}" destId="{98A924ED-3B1D-4A70-81A0-E9250B3FCF12}" srcOrd="1" destOrd="3" presId="urn:microsoft.com/office/officeart/2005/8/layout/vList4"/>
    <dgm:cxn modelId="{36F07695-0920-446E-82C1-C375CFCD714E}" type="presOf" srcId="{2A061A05-CAE5-4658-B06D-356B4E6B9E8D}" destId="{379D48D8-55B3-4E4B-8FDF-FA9EC1EF1D0F}" srcOrd="1" destOrd="1" presId="urn:microsoft.com/office/officeart/2005/8/layout/vList4"/>
    <dgm:cxn modelId="{A8FE8987-12E0-454E-A69D-A9A558158820}" type="presOf" srcId="{6C87707D-5BCB-4369-95F1-7E75015FFCE3}" destId="{94372CC1-D12D-4FAE-AF27-AD3A28DCF0C6}" srcOrd="0" destOrd="3" presId="urn:microsoft.com/office/officeart/2005/8/layout/vList4"/>
    <dgm:cxn modelId="{D77D1365-3603-4D3A-959A-BFDFC73DD143}" srcId="{B90FBE31-C45D-4173-8425-E3C3E784B51A}" destId="{93E320BF-2D21-48B5-8913-928C6983E04B}" srcOrd="3" destOrd="0" parTransId="{84449A38-9A4C-4BAE-93FC-EDF6CFB3E474}" sibTransId="{E8100273-1B5B-4327-92FC-71758137EAE3}"/>
    <dgm:cxn modelId="{9FCF6ADE-C80A-43DA-B7AC-28DB4F039F5A}" srcId="{E6AE403C-F2A8-4F5D-99ED-CBD29F765BCB}" destId="{6C87707D-5BCB-4369-95F1-7E75015FFCE3}" srcOrd="2" destOrd="0" parTransId="{E0763568-C0EF-4FB6-9890-72C337C27CE0}" sibTransId="{FBA0B44E-13BD-4632-8687-1424987BBADF}"/>
    <dgm:cxn modelId="{58239329-0618-4E9A-8EC9-E8C8AB00368B}" type="presOf" srcId="{CA846E87-FBE2-4861-88E7-0A13965B77D4}" destId="{9D68B52D-6CA8-4689-8C6A-225C045ADAB9}" srcOrd="0" destOrd="2" presId="urn:microsoft.com/office/officeart/2005/8/layout/vList4"/>
    <dgm:cxn modelId="{055DDC33-E9AC-4382-9CC4-F01093BFF8F2}" type="presOf" srcId="{CA846E87-FBE2-4861-88E7-0A13965B77D4}" destId="{379D48D8-55B3-4E4B-8FDF-FA9EC1EF1D0F}" srcOrd="1" destOrd="2" presId="urn:microsoft.com/office/officeart/2005/8/layout/vList4"/>
    <dgm:cxn modelId="{853C11B2-0CF1-46D8-8EFC-1B9A09145EDA}" type="presOf" srcId="{10AEDE03-C90D-4F78-94B7-DD591012043B}" destId="{94372CC1-D12D-4FAE-AF27-AD3A28DCF0C6}" srcOrd="0" destOrd="2" presId="urn:microsoft.com/office/officeart/2005/8/layout/vList4"/>
    <dgm:cxn modelId="{3EA41E11-994C-446C-8361-6B717D2A55CB}" srcId="{B90FBE31-C45D-4173-8425-E3C3E784B51A}" destId="{82C6CF68-6AD7-4110-AD07-764C566BB680}" srcOrd="0" destOrd="0" parTransId="{D60FB96E-ED3A-4153-9D16-EE26F5BA1E10}" sibTransId="{40825891-A3A7-4599-8519-17EAD417AD50}"/>
    <dgm:cxn modelId="{EE92EF24-67CB-43C9-ACC8-6E96254E0F87}" type="presParOf" srcId="{D09F70D1-7F36-4E44-80B0-FD4E7801F62B}" destId="{E3FBA880-5837-4497-9324-607988A2E7B1}" srcOrd="0" destOrd="0" presId="urn:microsoft.com/office/officeart/2005/8/layout/vList4"/>
    <dgm:cxn modelId="{205431E8-B276-4DE5-BF19-70EEFC4A8FFC}" type="presParOf" srcId="{E3FBA880-5837-4497-9324-607988A2E7B1}" destId="{9D68B52D-6CA8-4689-8C6A-225C045ADAB9}" srcOrd="0" destOrd="0" presId="urn:microsoft.com/office/officeart/2005/8/layout/vList4"/>
    <dgm:cxn modelId="{A16C16BF-A629-4606-BF42-F57CF08FC37F}" type="presParOf" srcId="{E3FBA880-5837-4497-9324-607988A2E7B1}" destId="{B9582B8E-FA44-44BC-97DB-5BE1E129C2E1}" srcOrd="1" destOrd="0" presId="urn:microsoft.com/office/officeart/2005/8/layout/vList4"/>
    <dgm:cxn modelId="{C183C8EC-6CAB-4689-B8B7-320237998663}" type="presParOf" srcId="{E3FBA880-5837-4497-9324-607988A2E7B1}" destId="{379D48D8-55B3-4E4B-8FDF-FA9EC1EF1D0F}" srcOrd="2" destOrd="0" presId="urn:microsoft.com/office/officeart/2005/8/layout/vList4"/>
    <dgm:cxn modelId="{6334C68A-7177-4AED-B2D5-1A4FEE0AFC6D}" type="presParOf" srcId="{D09F70D1-7F36-4E44-80B0-FD4E7801F62B}" destId="{D530B579-3884-4D69-9C45-B64864BC84A8}" srcOrd="1" destOrd="0" presId="urn:microsoft.com/office/officeart/2005/8/layout/vList4"/>
    <dgm:cxn modelId="{6460E5EE-BE59-4F9F-BC99-F956DB3DAC8D}" type="presParOf" srcId="{D09F70D1-7F36-4E44-80B0-FD4E7801F62B}" destId="{7CEA01AE-74FD-4CAC-BF3B-C150E1F1D33A}" srcOrd="2" destOrd="0" presId="urn:microsoft.com/office/officeart/2005/8/layout/vList4"/>
    <dgm:cxn modelId="{CD843743-956C-4F4C-A2BE-2ACCF4E6CF11}" type="presParOf" srcId="{7CEA01AE-74FD-4CAC-BF3B-C150E1F1D33A}" destId="{94372CC1-D12D-4FAE-AF27-AD3A28DCF0C6}" srcOrd="0" destOrd="0" presId="urn:microsoft.com/office/officeart/2005/8/layout/vList4"/>
    <dgm:cxn modelId="{E64F611C-2B2A-4C43-9947-7CFE5F4C9592}" type="presParOf" srcId="{7CEA01AE-74FD-4CAC-BF3B-C150E1F1D33A}" destId="{CC6F7818-5A74-4805-88D6-A30E5C9A6EAD}" srcOrd="1" destOrd="0" presId="urn:microsoft.com/office/officeart/2005/8/layout/vList4"/>
    <dgm:cxn modelId="{197F08D0-B45A-4065-AB56-B130D3E7BC2C}" type="presParOf" srcId="{7CEA01AE-74FD-4CAC-BF3B-C150E1F1D33A}" destId="{98A924ED-3B1D-4A70-81A0-E9250B3FCF12}" srcOrd="2" destOrd="0" presId="urn:microsoft.com/office/officeart/2005/8/layout/vList4"/>
    <dgm:cxn modelId="{D36DBD99-7A2B-4AA5-9F8E-A584A66766EE}" type="presParOf" srcId="{D09F70D1-7F36-4E44-80B0-FD4E7801F62B}" destId="{117CC78D-8958-4A54-B461-3FF325700431}" srcOrd="3" destOrd="0" presId="urn:microsoft.com/office/officeart/2005/8/layout/vList4"/>
    <dgm:cxn modelId="{3C11B401-40A2-4515-BE35-CF9FBA4DF2C9}" type="presParOf" srcId="{D09F70D1-7F36-4E44-80B0-FD4E7801F62B}" destId="{5CCA27BB-30F6-47F9-A386-1F8A649708A2}" srcOrd="4" destOrd="0" presId="urn:microsoft.com/office/officeart/2005/8/layout/vList4"/>
    <dgm:cxn modelId="{C1BEBE32-5099-4F10-AD9A-5EA3909FFDFC}" type="presParOf" srcId="{5CCA27BB-30F6-47F9-A386-1F8A649708A2}" destId="{269FD740-EED0-4762-B644-7B41DA86B70C}" srcOrd="0" destOrd="0" presId="urn:microsoft.com/office/officeart/2005/8/layout/vList4"/>
    <dgm:cxn modelId="{FDABD177-13F1-46CC-96E3-4CA40999D34D}" type="presParOf" srcId="{5CCA27BB-30F6-47F9-A386-1F8A649708A2}" destId="{65B9004E-A6E8-4879-BBAE-676EB480BD72}" srcOrd="1" destOrd="0" presId="urn:microsoft.com/office/officeart/2005/8/layout/vList4"/>
    <dgm:cxn modelId="{87022A93-49AF-41C9-B07D-2967C83EE5E8}" type="presParOf" srcId="{5CCA27BB-30F6-47F9-A386-1F8A649708A2}" destId="{1120FB3C-8403-45FC-A39E-597D17F18881}" srcOrd="2" destOrd="0" presId="urn:microsoft.com/office/officeart/2005/8/layout/vList4"/>
    <dgm:cxn modelId="{543EBD97-368D-4C05-B440-B8BCA6EC5A24}" type="presParOf" srcId="{D09F70D1-7F36-4E44-80B0-FD4E7801F62B}" destId="{88D8BA3F-F34D-471B-85E6-ABB60F474965}" srcOrd="5" destOrd="0" presId="urn:microsoft.com/office/officeart/2005/8/layout/vList4"/>
    <dgm:cxn modelId="{AD56244A-9002-4248-8482-3B33E89E5004}" type="presParOf" srcId="{D09F70D1-7F36-4E44-80B0-FD4E7801F62B}" destId="{E1F47BA6-6E37-42CE-AEB1-FFA5B664A905}" srcOrd="6" destOrd="0" presId="urn:microsoft.com/office/officeart/2005/8/layout/vList4"/>
    <dgm:cxn modelId="{3E4E2FDD-956A-49FE-B614-091D199CE3C0}" type="presParOf" srcId="{E1F47BA6-6E37-42CE-AEB1-FFA5B664A905}" destId="{2E3CC5AA-938E-426E-B64C-955E66907EB9}" srcOrd="0" destOrd="0" presId="urn:microsoft.com/office/officeart/2005/8/layout/vList4"/>
    <dgm:cxn modelId="{59F60E1C-471E-486D-8C0F-93166CCF1D60}" type="presParOf" srcId="{E1F47BA6-6E37-42CE-AEB1-FFA5B664A905}" destId="{F4535E9C-DE09-4D41-AAA0-91E155CB01EB}" srcOrd="1" destOrd="0" presId="urn:microsoft.com/office/officeart/2005/8/layout/vList4"/>
    <dgm:cxn modelId="{1E981B5C-9320-4822-8D7E-FF1BDF562F6F}" type="presParOf" srcId="{E1F47BA6-6E37-42CE-AEB1-FFA5B664A905}" destId="{6EA36B70-AEE7-4CCB-86AC-6A79F32EEBA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90FBE31-C45D-4173-8425-E3C3E784B51A}" type="doc">
      <dgm:prSet loTypeId="urn:microsoft.com/office/officeart/2005/8/layout/vList4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MX"/>
        </a:p>
      </dgm:t>
    </dgm:pt>
    <dgm:pt modelId="{E6AE403C-F2A8-4F5D-99ED-CBD29F765BCB}">
      <dgm:prSet phldrT="[Texto]" custT="1"/>
      <dgm:spPr/>
      <dgm:t>
        <a:bodyPr/>
        <a:lstStyle/>
        <a:p>
          <a:pPr algn="l">
            <a:spcAft>
              <a:spcPts val="1200"/>
            </a:spcAft>
          </a:pPr>
          <a:r>
            <a:rPr lang="es-MX" sz="1800" b="1" dirty="0" smtClean="0"/>
            <a:t>Examen de conocimientos: 2 de agosto de 2014</a:t>
          </a:r>
          <a:endParaRPr lang="es-MX" sz="1800" dirty="0"/>
        </a:p>
      </dgm:t>
    </dgm:pt>
    <dgm:pt modelId="{48F7124C-C600-4BF5-A4D9-26D472503E23}" type="parTrans" cxnId="{7F90F623-F1BE-4043-9D50-B2CE535A851E}">
      <dgm:prSet/>
      <dgm:spPr/>
      <dgm:t>
        <a:bodyPr/>
        <a:lstStyle/>
        <a:p>
          <a:endParaRPr lang="es-MX" sz="1700">
            <a:solidFill>
              <a:schemeClr val="bg1"/>
            </a:solidFill>
          </a:endParaRPr>
        </a:p>
      </dgm:t>
    </dgm:pt>
    <dgm:pt modelId="{2C285C68-7A80-459E-BF15-FAA63E02D1B6}" type="sibTrans" cxnId="{7F90F623-F1BE-4043-9D50-B2CE535A851E}">
      <dgm:prSet/>
      <dgm:spPr/>
      <dgm:t>
        <a:bodyPr/>
        <a:lstStyle/>
        <a:p>
          <a:endParaRPr lang="es-MX" sz="1700">
            <a:solidFill>
              <a:schemeClr val="bg1"/>
            </a:solidFill>
          </a:endParaRPr>
        </a:p>
      </dgm:t>
    </dgm:pt>
    <dgm:pt modelId="{10AEDE03-C90D-4F78-94B7-DD591012043B}">
      <dgm:prSet phldrT="[Texto]" custT="1"/>
      <dgm:spPr/>
      <dgm:t>
        <a:bodyPr/>
        <a:lstStyle/>
        <a:p>
          <a:pPr algn="just">
            <a:spcAft>
              <a:spcPts val="600"/>
            </a:spcAft>
          </a:pPr>
          <a:r>
            <a:rPr lang="es-MX" sz="1600" b="1" dirty="0" smtClean="0"/>
            <a:t>Participación Nacional del 89.67%.</a:t>
          </a:r>
          <a:endParaRPr lang="es-MX" sz="1600" dirty="0"/>
        </a:p>
      </dgm:t>
    </dgm:pt>
    <dgm:pt modelId="{CEC35484-3CB1-4512-ACC1-40D886E94EC1}" type="parTrans" cxnId="{3CC63E55-5AE5-4EEB-9246-8E0D1A420B1F}">
      <dgm:prSet/>
      <dgm:spPr/>
      <dgm:t>
        <a:bodyPr/>
        <a:lstStyle/>
        <a:p>
          <a:endParaRPr lang="es-MX" sz="1700">
            <a:solidFill>
              <a:schemeClr val="bg1"/>
            </a:solidFill>
          </a:endParaRPr>
        </a:p>
      </dgm:t>
    </dgm:pt>
    <dgm:pt modelId="{FC7FE9F7-38DB-46E7-BCC8-71E01A53F296}" type="sibTrans" cxnId="{3CC63E55-5AE5-4EEB-9246-8E0D1A420B1F}">
      <dgm:prSet/>
      <dgm:spPr/>
      <dgm:t>
        <a:bodyPr/>
        <a:lstStyle/>
        <a:p>
          <a:endParaRPr lang="es-MX" sz="1700">
            <a:solidFill>
              <a:schemeClr val="bg1"/>
            </a:solidFill>
          </a:endParaRPr>
        </a:p>
      </dgm:t>
    </dgm:pt>
    <dgm:pt modelId="{4957CF7F-261B-4826-B3EB-17CC59F0A012}">
      <dgm:prSet phldrT="[Texto]" custT="1"/>
      <dgm:spPr/>
      <dgm:t>
        <a:bodyPr/>
        <a:lstStyle/>
        <a:p>
          <a:pPr algn="just">
            <a:spcAft>
              <a:spcPts val="600"/>
            </a:spcAft>
          </a:pPr>
          <a:r>
            <a:rPr lang="es-MX" sz="1600" b="1" dirty="0" smtClean="0"/>
            <a:t>Mayor asistencia en Tabasco con 96.45%.</a:t>
          </a:r>
          <a:endParaRPr lang="es-MX" sz="1600" dirty="0"/>
        </a:p>
      </dgm:t>
    </dgm:pt>
    <dgm:pt modelId="{C1B5014B-AF56-41DA-8717-4C3C3A4F72DD}" type="parTrans" cxnId="{D30BB807-B648-4F97-BAA1-1A210887ECB1}">
      <dgm:prSet/>
      <dgm:spPr/>
      <dgm:t>
        <a:bodyPr/>
        <a:lstStyle/>
        <a:p>
          <a:endParaRPr lang="es-MX" sz="1700">
            <a:solidFill>
              <a:schemeClr val="bg1"/>
            </a:solidFill>
          </a:endParaRPr>
        </a:p>
      </dgm:t>
    </dgm:pt>
    <dgm:pt modelId="{9E2C6E20-66BC-4F19-9F82-F5FE8BAFE9E8}" type="sibTrans" cxnId="{D30BB807-B648-4F97-BAA1-1A210887ECB1}">
      <dgm:prSet/>
      <dgm:spPr/>
      <dgm:t>
        <a:bodyPr/>
        <a:lstStyle/>
        <a:p>
          <a:endParaRPr lang="es-MX" sz="1700">
            <a:solidFill>
              <a:schemeClr val="bg1"/>
            </a:solidFill>
          </a:endParaRPr>
        </a:p>
      </dgm:t>
    </dgm:pt>
    <dgm:pt modelId="{EDBFEE25-C9BA-4B60-B58D-6ABE7294559D}">
      <dgm:prSet phldrT="[Texto]" custT="1"/>
      <dgm:spPr/>
      <dgm:t>
        <a:bodyPr/>
        <a:lstStyle/>
        <a:p>
          <a:pPr algn="just">
            <a:spcAft>
              <a:spcPts val="600"/>
            </a:spcAft>
          </a:pPr>
          <a:r>
            <a:rPr lang="es-MX" sz="1600" b="1" dirty="0" smtClean="0">
              <a:solidFill>
                <a:schemeClr val="bg1"/>
              </a:solidFill>
            </a:rPr>
            <a:t>Menor asistencia en Guanajuato con 81.77%</a:t>
          </a:r>
          <a:endParaRPr lang="es-MX" sz="1600" b="1" dirty="0">
            <a:solidFill>
              <a:schemeClr val="bg1"/>
            </a:solidFill>
          </a:endParaRPr>
        </a:p>
      </dgm:t>
    </dgm:pt>
    <dgm:pt modelId="{2C6F11F7-7ED6-4446-B908-E76430DCF4DF}" type="parTrans" cxnId="{6D5BB22D-E8DB-4E2E-BAD4-D52B2ADBC916}">
      <dgm:prSet/>
      <dgm:spPr/>
      <dgm:t>
        <a:bodyPr/>
        <a:lstStyle/>
        <a:p>
          <a:endParaRPr lang="es-MX"/>
        </a:p>
      </dgm:t>
    </dgm:pt>
    <dgm:pt modelId="{1A75BD1D-8858-479C-AA84-41C2797E9A74}" type="sibTrans" cxnId="{6D5BB22D-E8DB-4E2E-BAD4-D52B2ADBC916}">
      <dgm:prSet/>
      <dgm:spPr/>
      <dgm:t>
        <a:bodyPr/>
        <a:lstStyle/>
        <a:p>
          <a:endParaRPr lang="es-MX"/>
        </a:p>
      </dgm:t>
    </dgm:pt>
    <dgm:pt modelId="{D09F70D1-7F36-4E44-80B0-FD4E7801F62B}" type="pres">
      <dgm:prSet presAssocID="{B90FBE31-C45D-4173-8425-E3C3E784B51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7CEA01AE-74FD-4CAC-BF3B-C150E1F1D33A}" type="pres">
      <dgm:prSet presAssocID="{E6AE403C-F2A8-4F5D-99ED-CBD29F765BCB}" presName="comp" presStyleCnt="0"/>
      <dgm:spPr/>
    </dgm:pt>
    <dgm:pt modelId="{94372CC1-D12D-4FAE-AF27-AD3A28DCF0C6}" type="pres">
      <dgm:prSet presAssocID="{E6AE403C-F2A8-4F5D-99ED-CBD29F765BCB}" presName="box" presStyleLbl="node1" presStyleIdx="0" presStyleCnt="1" custScaleY="114771" custLinFactNeighborY="-5740"/>
      <dgm:spPr/>
      <dgm:t>
        <a:bodyPr/>
        <a:lstStyle/>
        <a:p>
          <a:endParaRPr lang="es-MX"/>
        </a:p>
      </dgm:t>
    </dgm:pt>
    <dgm:pt modelId="{CC6F7818-5A74-4805-88D6-A30E5C9A6EAD}" type="pres">
      <dgm:prSet presAssocID="{E6AE403C-F2A8-4F5D-99ED-CBD29F765BCB}" presName="img" presStyleLbl="fgImgPlace1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98A924ED-3B1D-4A70-81A0-E9250B3FCF12}" type="pres">
      <dgm:prSet presAssocID="{E6AE403C-F2A8-4F5D-99ED-CBD29F765BCB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4E72A5F-187D-4B7F-955B-2037E29227F8}" type="presOf" srcId="{4957CF7F-261B-4826-B3EB-17CC59F0A012}" destId="{98A924ED-3B1D-4A70-81A0-E9250B3FCF12}" srcOrd="1" destOrd="2" presId="urn:microsoft.com/office/officeart/2005/8/layout/vList4"/>
    <dgm:cxn modelId="{38DE9070-F2C0-4C7A-A6C0-24CD47237C7F}" type="presOf" srcId="{10AEDE03-C90D-4F78-94B7-DD591012043B}" destId="{94372CC1-D12D-4FAE-AF27-AD3A28DCF0C6}" srcOrd="0" destOrd="1" presId="urn:microsoft.com/office/officeart/2005/8/layout/vList4"/>
    <dgm:cxn modelId="{F855BF0B-CA41-468C-96CC-DB095C84282C}" type="presOf" srcId="{EDBFEE25-C9BA-4B60-B58D-6ABE7294559D}" destId="{98A924ED-3B1D-4A70-81A0-E9250B3FCF12}" srcOrd="1" destOrd="3" presId="urn:microsoft.com/office/officeart/2005/8/layout/vList4"/>
    <dgm:cxn modelId="{7F90F623-F1BE-4043-9D50-B2CE535A851E}" srcId="{B90FBE31-C45D-4173-8425-E3C3E784B51A}" destId="{E6AE403C-F2A8-4F5D-99ED-CBD29F765BCB}" srcOrd="0" destOrd="0" parTransId="{48F7124C-C600-4BF5-A4D9-26D472503E23}" sibTransId="{2C285C68-7A80-459E-BF15-FAA63E02D1B6}"/>
    <dgm:cxn modelId="{48495AD6-1459-44FD-B793-B6AAA3AFF936}" type="presOf" srcId="{E6AE403C-F2A8-4F5D-99ED-CBD29F765BCB}" destId="{94372CC1-D12D-4FAE-AF27-AD3A28DCF0C6}" srcOrd="0" destOrd="0" presId="urn:microsoft.com/office/officeart/2005/8/layout/vList4"/>
    <dgm:cxn modelId="{25D2EB6D-CE5A-4543-8597-702D4BF110DA}" type="presOf" srcId="{B90FBE31-C45D-4173-8425-E3C3E784B51A}" destId="{D09F70D1-7F36-4E44-80B0-FD4E7801F62B}" srcOrd="0" destOrd="0" presId="urn:microsoft.com/office/officeart/2005/8/layout/vList4"/>
    <dgm:cxn modelId="{2E9B9E21-2ED0-4AA5-B631-930D0323D3A2}" type="presOf" srcId="{10AEDE03-C90D-4F78-94B7-DD591012043B}" destId="{98A924ED-3B1D-4A70-81A0-E9250B3FCF12}" srcOrd="1" destOrd="1" presId="urn:microsoft.com/office/officeart/2005/8/layout/vList4"/>
    <dgm:cxn modelId="{3CC63E55-5AE5-4EEB-9246-8E0D1A420B1F}" srcId="{E6AE403C-F2A8-4F5D-99ED-CBD29F765BCB}" destId="{10AEDE03-C90D-4F78-94B7-DD591012043B}" srcOrd="0" destOrd="0" parTransId="{CEC35484-3CB1-4512-ACC1-40D886E94EC1}" sibTransId="{FC7FE9F7-38DB-46E7-BCC8-71E01A53F296}"/>
    <dgm:cxn modelId="{D30BB807-B648-4F97-BAA1-1A210887ECB1}" srcId="{E6AE403C-F2A8-4F5D-99ED-CBD29F765BCB}" destId="{4957CF7F-261B-4826-B3EB-17CC59F0A012}" srcOrd="1" destOrd="0" parTransId="{C1B5014B-AF56-41DA-8717-4C3C3A4F72DD}" sibTransId="{9E2C6E20-66BC-4F19-9F82-F5FE8BAFE9E8}"/>
    <dgm:cxn modelId="{2E2D2DAA-BD24-46ED-82D4-C0253D1A0E18}" type="presOf" srcId="{EDBFEE25-C9BA-4B60-B58D-6ABE7294559D}" destId="{94372CC1-D12D-4FAE-AF27-AD3A28DCF0C6}" srcOrd="0" destOrd="3" presId="urn:microsoft.com/office/officeart/2005/8/layout/vList4"/>
    <dgm:cxn modelId="{CF9F7900-F16A-413C-8B1A-471EF56D7CCA}" type="presOf" srcId="{4957CF7F-261B-4826-B3EB-17CC59F0A012}" destId="{94372CC1-D12D-4FAE-AF27-AD3A28DCF0C6}" srcOrd="0" destOrd="2" presId="urn:microsoft.com/office/officeart/2005/8/layout/vList4"/>
    <dgm:cxn modelId="{6B738938-FEF4-4A9B-9058-32E1B80132C1}" type="presOf" srcId="{E6AE403C-F2A8-4F5D-99ED-CBD29F765BCB}" destId="{98A924ED-3B1D-4A70-81A0-E9250B3FCF12}" srcOrd="1" destOrd="0" presId="urn:microsoft.com/office/officeart/2005/8/layout/vList4"/>
    <dgm:cxn modelId="{6D5BB22D-E8DB-4E2E-BAD4-D52B2ADBC916}" srcId="{E6AE403C-F2A8-4F5D-99ED-CBD29F765BCB}" destId="{EDBFEE25-C9BA-4B60-B58D-6ABE7294559D}" srcOrd="2" destOrd="0" parTransId="{2C6F11F7-7ED6-4446-B908-E76430DCF4DF}" sibTransId="{1A75BD1D-8858-479C-AA84-41C2797E9A74}"/>
    <dgm:cxn modelId="{F18B00D4-45C4-411F-8D32-1A4959D314F6}" type="presParOf" srcId="{D09F70D1-7F36-4E44-80B0-FD4E7801F62B}" destId="{7CEA01AE-74FD-4CAC-BF3B-C150E1F1D33A}" srcOrd="0" destOrd="0" presId="urn:microsoft.com/office/officeart/2005/8/layout/vList4"/>
    <dgm:cxn modelId="{621F618E-86C1-4126-99CC-92CEF4CBCD27}" type="presParOf" srcId="{7CEA01AE-74FD-4CAC-BF3B-C150E1F1D33A}" destId="{94372CC1-D12D-4FAE-AF27-AD3A28DCF0C6}" srcOrd="0" destOrd="0" presId="urn:microsoft.com/office/officeart/2005/8/layout/vList4"/>
    <dgm:cxn modelId="{7F4D567E-E19D-4EE0-98AE-CAD26738F2E7}" type="presParOf" srcId="{7CEA01AE-74FD-4CAC-BF3B-C150E1F1D33A}" destId="{CC6F7818-5A74-4805-88D6-A30E5C9A6EAD}" srcOrd="1" destOrd="0" presId="urn:microsoft.com/office/officeart/2005/8/layout/vList4"/>
    <dgm:cxn modelId="{34905D05-8209-4317-B93E-E23202116B1F}" type="presParOf" srcId="{7CEA01AE-74FD-4CAC-BF3B-C150E1F1D33A}" destId="{98A924ED-3B1D-4A70-81A0-E9250B3FCF1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90FBE31-C45D-4173-8425-E3C3E784B51A}" type="doc">
      <dgm:prSet loTypeId="urn:microsoft.com/office/officeart/2005/8/layout/vList4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MX"/>
        </a:p>
      </dgm:t>
    </dgm:pt>
    <dgm:pt modelId="{82C6CF68-6AD7-4110-AD07-764C566BB680}">
      <dgm:prSet phldrT="[Texto]" custT="1"/>
      <dgm:spPr/>
      <dgm:t>
        <a:bodyPr/>
        <a:lstStyle/>
        <a:p>
          <a:pPr algn="just">
            <a:lnSpc>
              <a:spcPct val="100000"/>
            </a:lnSpc>
            <a:spcAft>
              <a:spcPts val="0"/>
            </a:spcAft>
          </a:pPr>
          <a:r>
            <a:rPr lang="es-MX" sz="1800" b="1" dirty="0" smtClean="0"/>
            <a:t>Ensayo presencial: 23 de agosto de 2014</a:t>
          </a:r>
        </a:p>
        <a:p>
          <a:pPr algn="just">
            <a:lnSpc>
              <a:spcPct val="100000"/>
            </a:lnSpc>
            <a:spcAft>
              <a:spcPts val="0"/>
            </a:spcAft>
          </a:pPr>
          <a:endParaRPr lang="es-MX" sz="1800" b="1" dirty="0" smtClean="0"/>
        </a:p>
        <a:p>
          <a:pPr algn="just">
            <a:lnSpc>
              <a:spcPct val="100000"/>
            </a:lnSpc>
            <a:spcAft>
              <a:spcPts val="300"/>
            </a:spcAft>
          </a:pPr>
          <a:r>
            <a:rPr lang="es-MX" sz="1600" b="1" dirty="0" smtClean="0"/>
            <a:t>- Participación Nacional 98.50%.</a:t>
          </a:r>
        </a:p>
        <a:p>
          <a:pPr algn="just">
            <a:lnSpc>
              <a:spcPct val="0"/>
            </a:lnSpc>
            <a:spcAft>
              <a:spcPts val="0"/>
            </a:spcAft>
          </a:pPr>
          <a:endParaRPr lang="es-MX" sz="1600" b="1" dirty="0" smtClean="0"/>
        </a:p>
        <a:p>
          <a:pPr algn="just">
            <a:lnSpc>
              <a:spcPct val="0"/>
            </a:lnSpc>
            <a:spcAft>
              <a:spcPts val="0"/>
            </a:spcAft>
          </a:pPr>
          <a:endParaRPr lang="es-MX" sz="1600" b="1" dirty="0" smtClean="0"/>
        </a:p>
        <a:p>
          <a:pPr algn="just">
            <a:lnSpc>
              <a:spcPct val="0"/>
            </a:lnSpc>
            <a:spcAft>
              <a:spcPts val="0"/>
            </a:spcAft>
          </a:pPr>
          <a:r>
            <a:rPr lang="es-MX" sz="1600" b="1" dirty="0" smtClean="0"/>
            <a:t> </a:t>
          </a:r>
        </a:p>
        <a:p>
          <a:pPr algn="just">
            <a:lnSpc>
              <a:spcPct val="100000"/>
            </a:lnSpc>
            <a:spcAft>
              <a:spcPts val="300"/>
            </a:spcAft>
          </a:pPr>
          <a:r>
            <a:rPr lang="es-MX" sz="1600" b="1" dirty="0" smtClean="0"/>
            <a:t>- Nueve entidades tuvieron participación del 100%.</a:t>
          </a: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es-MX" sz="1600" b="1" dirty="0" smtClean="0"/>
            <a:t>- El estado de Yucatán tuvo la participación más baja con 94.40%.</a:t>
          </a:r>
        </a:p>
      </dgm:t>
    </dgm:pt>
    <dgm:pt modelId="{D60FB96E-ED3A-4153-9D16-EE26F5BA1E10}" type="parTrans" cxnId="{3EA41E11-994C-446C-8361-6B717D2A55CB}">
      <dgm:prSet/>
      <dgm:spPr/>
      <dgm:t>
        <a:bodyPr/>
        <a:lstStyle/>
        <a:p>
          <a:endParaRPr lang="es-MX" sz="1700">
            <a:solidFill>
              <a:schemeClr val="bg1"/>
            </a:solidFill>
          </a:endParaRPr>
        </a:p>
      </dgm:t>
    </dgm:pt>
    <dgm:pt modelId="{40825891-A3A7-4599-8519-17EAD417AD50}" type="sibTrans" cxnId="{3EA41E11-994C-446C-8361-6B717D2A55CB}">
      <dgm:prSet/>
      <dgm:spPr/>
      <dgm:t>
        <a:bodyPr/>
        <a:lstStyle/>
        <a:p>
          <a:endParaRPr lang="es-MX" sz="1700">
            <a:solidFill>
              <a:schemeClr val="bg1"/>
            </a:solidFill>
          </a:endParaRPr>
        </a:p>
      </dgm:t>
    </dgm:pt>
    <dgm:pt modelId="{D09F70D1-7F36-4E44-80B0-FD4E7801F62B}" type="pres">
      <dgm:prSet presAssocID="{B90FBE31-C45D-4173-8425-E3C3E784B51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3FBA880-5837-4497-9324-607988A2E7B1}" type="pres">
      <dgm:prSet presAssocID="{82C6CF68-6AD7-4110-AD07-764C566BB680}" presName="comp" presStyleCnt="0"/>
      <dgm:spPr/>
    </dgm:pt>
    <dgm:pt modelId="{9D68B52D-6CA8-4689-8C6A-225C045ADAB9}" type="pres">
      <dgm:prSet presAssocID="{82C6CF68-6AD7-4110-AD07-764C566BB680}" presName="box" presStyleLbl="node1" presStyleIdx="0" presStyleCnt="1" custScaleY="100098" custLinFactNeighborX="125"/>
      <dgm:spPr/>
      <dgm:t>
        <a:bodyPr/>
        <a:lstStyle/>
        <a:p>
          <a:endParaRPr lang="es-MX"/>
        </a:p>
      </dgm:t>
    </dgm:pt>
    <dgm:pt modelId="{B9582B8E-FA44-44BC-97DB-5BE1E129C2E1}" type="pres">
      <dgm:prSet presAssocID="{82C6CF68-6AD7-4110-AD07-764C566BB680}" presName="img" presStyleLbl="fgImgPlace1" presStyleIdx="0" presStyleCnt="1" custScaleX="102965" custScaleY="117227" custLinFactNeighborX="-1368" custLinFactNeighborY="-1000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379D48D8-55B3-4E4B-8FDF-FA9EC1EF1D0F}" type="pres">
      <dgm:prSet presAssocID="{82C6CF68-6AD7-4110-AD07-764C566BB680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F5C322C-EAFE-4F93-90A6-77F3E7C2DFBE}" type="presOf" srcId="{82C6CF68-6AD7-4110-AD07-764C566BB680}" destId="{379D48D8-55B3-4E4B-8FDF-FA9EC1EF1D0F}" srcOrd="1" destOrd="0" presId="urn:microsoft.com/office/officeart/2005/8/layout/vList4"/>
    <dgm:cxn modelId="{3EA41E11-994C-446C-8361-6B717D2A55CB}" srcId="{B90FBE31-C45D-4173-8425-E3C3E784B51A}" destId="{82C6CF68-6AD7-4110-AD07-764C566BB680}" srcOrd="0" destOrd="0" parTransId="{D60FB96E-ED3A-4153-9D16-EE26F5BA1E10}" sibTransId="{40825891-A3A7-4599-8519-17EAD417AD50}"/>
    <dgm:cxn modelId="{1801747B-7C0B-48A2-BDFC-3C1862411C7E}" type="presOf" srcId="{82C6CF68-6AD7-4110-AD07-764C566BB680}" destId="{9D68B52D-6CA8-4689-8C6A-225C045ADAB9}" srcOrd="0" destOrd="0" presId="urn:microsoft.com/office/officeart/2005/8/layout/vList4"/>
    <dgm:cxn modelId="{AF4C6AAC-EDE7-4C6E-9668-E6A7BF1002F0}" type="presOf" srcId="{B90FBE31-C45D-4173-8425-E3C3E784B51A}" destId="{D09F70D1-7F36-4E44-80B0-FD4E7801F62B}" srcOrd="0" destOrd="0" presId="urn:microsoft.com/office/officeart/2005/8/layout/vList4"/>
    <dgm:cxn modelId="{FAB95307-2B59-4336-9E71-23B85ECCE3ED}" type="presParOf" srcId="{D09F70D1-7F36-4E44-80B0-FD4E7801F62B}" destId="{E3FBA880-5837-4497-9324-607988A2E7B1}" srcOrd="0" destOrd="0" presId="urn:microsoft.com/office/officeart/2005/8/layout/vList4"/>
    <dgm:cxn modelId="{C7C208D2-6D9D-491B-A715-E55C66B00C70}" type="presParOf" srcId="{E3FBA880-5837-4497-9324-607988A2E7B1}" destId="{9D68B52D-6CA8-4689-8C6A-225C045ADAB9}" srcOrd="0" destOrd="0" presId="urn:microsoft.com/office/officeart/2005/8/layout/vList4"/>
    <dgm:cxn modelId="{BCFFA74A-4E4D-45E5-A3CA-A4CCD866AEC1}" type="presParOf" srcId="{E3FBA880-5837-4497-9324-607988A2E7B1}" destId="{B9582B8E-FA44-44BC-97DB-5BE1E129C2E1}" srcOrd="1" destOrd="0" presId="urn:microsoft.com/office/officeart/2005/8/layout/vList4"/>
    <dgm:cxn modelId="{81DC7B5E-06F3-40DC-AC5E-D2A0A5B49DF8}" type="presParOf" srcId="{E3FBA880-5837-4497-9324-607988A2E7B1}" destId="{379D48D8-55B3-4E4B-8FDF-FA9EC1EF1D0F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90FBE31-C45D-4173-8425-E3C3E784B51A}" type="doc">
      <dgm:prSet loTypeId="urn:microsoft.com/office/officeart/2005/8/layout/vList4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MX"/>
        </a:p>
      </dgm:t>
    </dgm:pt>
    <dgm:pt modelId="{E6AE403C-F2A8-4F5D-99ED-CBD29F765BCB}">
      <dgm:prSet phldrT="[Texto]" custT="1"/>
      <dgm:spPr/>
      <dgm:t>
        <a:bodyPr/>
        <a:lstStyle/>
        <a:p>
          <a:pPr algn="just">
            <a:spcAft>
              <a:spcPts val="1200"/>
            </a:spcAft>
          </a:pPr>
          <a:r>
            <a:rPr lang="es-MX" sz="1800" b="1" dirty="0" smtClean="0">
              <a:solidFill>
                <a:schemeClr val="bg1"/>
              </a:solidFill>
            </a:rPr>
            <a:t>Entrevistas</a:t>
          </a:r>
        </a:p>
        <a:p>
          <a:pPr algn="just">
            <a:spcAft>
              <a:spcPts val="0"/>
            </a:spcAft>
          </a:pPr>
          <a:endParaRPr lang="es-MX" sz="1000" dirty="0">
            <a:solidFill>
              <a:schemeClr val="bg1"/>
            </a:solidFill>
          </a:endParaRPr>
        </a:p>
      </dgm:t>
    </dgm:pt>
    <dgm:pt modelId="{48F7124C-C600-4BF5-A4D9-26D472503E23}" type="parTrans" cxnId="{7F90F623-F1BE-4043-9D50-B2CE535A851E}">
      <dgm:prSet/>
      <dgm:spPr/>
      <dgm:t>
        <a:bodyPr/>
        <a:lstStyle/>
        <a:p>
          <a:endParaRPr lang="es-MX" sz="1700">
            <a:solidFill>
              <a:schemeClr val="bg1"/>
            </a:solidFill>
          </a:endParaRPr>
        </a:p>
      </dgm:t>
    </dgm:pt>
    <dgm:pt modelId="{2C285C68-7A80-459E-BF15-FAA63E02D1B6}" type="sibTrans" cxnId="{7F90F623-F1BE-4043-9D50-B2CE535A851E}">
      <dgm:prSet/>
      <dgm:spPr/>
      <dgm:t>
        <a:bodyPr/>
        <a:lstStyle/>
        <a:p>
          <a:endParaRPr lang="es-MX" sz="1700">
            <a:solidFill>
              <a:schemeClr val="bg1"/>
            </a:solidFill>
          </a:endParaRPr>
        </a:p>
      </dgm:t>
    </dgm:pt>
    <dgm:pt modelId="{09A7F73A-3831-4413-B9FF-AD75F8B8E53B}">
      <dgm:prSet phldrT="[Texto]" custT="1"/>
      <dgm:spPr/>
      <dgm:t>
        <a:bodyPr/>
        <a:lstStyle/>
        <a:p>
          <a:pPr algn="just">
            <a:spcAft>
              <a:spcPts val="600"/>
            </a:spcAft>
          </a:pPr>
          <a:r>
            <a:rPr lang="es-MX" sz="1600" b="1" dirty="0" smtClean="0">
              <a:solidFill>
                <a:schemeClr val="bg1"/>
              </a:solidFill>
            </a:rPr>
            <a:t>Por grupos de al menos dos Consejeros Electorales.</a:t>
          </a:r>
          <a:endParaRPr lang="es-MX" sz="1600" dirty="0">
            <a:solidFill>
              <a:schemeClr val="bg1"/>
            </a:solidFill>
          </a:endParaRPr>
        </a:p>
      </dgm:t>
    </dgm:pt>
    <dgm:pt modelId="{50E537EE-2918-43D8-82C7-0BFA16CE6461}" type="parTrans" cxnId="{F8BEA248-EA6B-4F1C-813A-36E4522EEDEF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3EDEE24D-3DC8-4D75-911C-7FACFE79F8D8}" type="sibTrans" cxnId="{F8BEA248-EA6B-4F1C-813A-36E4522EEDEF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744F18FE-04BA-432A-B22B-BD13C9CC3F0F}">
      <dgm:prSet phldrT="[Texto]" custT="1"/>
      <dgm:spPr/>
      <dgm:t>
        <a:bodyPr/>
        <a:lstStyle/>
        <a:p>
          <a:pPr algn="just">
            <a:spcAft>
              <a:spcPts val="600"/>
            </a:spcAft>
          </a:pPr>
          <a:r>
            <a:rPr lang="es-MX" sz="1600" b="1" smtClean="0">
              <a:solidFill>
                <a:schemeClr val="bg1"/>
              </a:solidFill>
            </a:rPr>
            <a:t>Entrevistas de manera presencial, excepcionalmente de manera virtual.</a:t>
          </a:r>
          <a:endParaRPr lang="es-MX" sz="1600" dirty="0">
            <a:solidFill>
              <a:schemeClr val="bg1"/>
            </a:solidFill>
          </a:endParaRPr>
        </a:p>
      </dgm:t>
    </dgm:pt>
    <dgm:pt modelId="{069718D6-7F0E-4D2E-93C6-348C389039AF}" type="parTrans" cxnId="{602EA1CD-A7CC-4455-9061-05A56D2D9302}">
      <dgm:prSet/>
      <dgm:spPr/>
      <dgm:t>
        <a:bodyPr/>
        <a:lstStyle/>
        <a:p>
          <a:endParaRPr lang="es-MX"/>
        </a:p>
      </dgm:t>
    </dgm:pt>
    <dgm:pt modelId="{8F7FFFF9-EE87-4260-BC82-2B1D74ED099A}" type="sibTrans" cxnId="{602EA1CD-A7CC-4455-9061-05A56D2D9302}">
      <dgm:prSet/>
      <dgm:spPr/>
      <dgm:t>
        <a:bodyPr/>
        <a:lstStyle/>
        <a:p>
          <a:endParaRPr lang="es-MX"/>
        </a:p>
      </dgm:t>
    </dgm:pt>
    <dgm:pt modelId="{A40BB4A3-C210-45E1-B717-0F0EA1A408D6}">
      <dgm:prSet phldrT="[Texto]" custT="1"/>
      <dgm:spPr/>
      <dgm:t>
        <a:bodyPr/>
        <a:lstStyle/>
        <a:p>
          <a:pPr algn="just">
            <a:spcAft>
              <a:spcPts val="1200"/>
            </a:spcAft>
          </a:pPr>
          <a:r>
            <a:rPr lang="es-MX" sz="1800" b="1" dirty="0" smtClean="0">
              <a:solidFill>
                <a:schemeClr val="bg1"/>
              </a:solidFill>
            </a:rPr>
            <a:t>Participación de Partidos Políticos y Consejeros del Poder Legislativo</a:t>
          </a:r>
        </a:p>
        <a:p>
          <a:pPr algn="just">
            <a:spcAft>
              <a:spcPts val="1200"/>
            </a:spcAft>
          </a:pPr>
          <a:r>
            <a:rPr lang="es-MX" sz="1600" b="1" u="none" dirty="0" smtClean="0">
              <a:solidFill>
                <a:schemeClr val="bg1"/>
              </a:solidFill>
            </a:rPr>
            <a:t>Los representantes de partidos políticos y Consejeros del Poder Legislativo ante el CG del  INE podrán presentar observaciones  y sugerencias por escrito a las listas de aspirantes aprobadas por la Comisión de Vinculación con </a:t>
          </a:r>
          <a:r>
            <a:rPr lang="es-MX" sz="1600" b="1" u="none" dirty="0" err="1" smtClean="0">
              <a:solidFill>
                <a:schemeClr val="bg1"/>
              </a:solidFill>
            </a:rPr>
            <a:t>OPLEs</a:t>
          </a:r>
          <a:r>
            <a:rPr lang="es-MX" sz="1600" b="1" u="none" dirty="0" smtClean="0">
              <a:solidFill>
                <a:schemeClr val="bg1"/>
              </a:solidFill>
            </a:rPr>
            <a:t>.</a:t>
          </a:r>
          <a:endParaRPr lang="es-MX" sz="1800" b="1" dirty="0">
            <a:solidFill>
              <a:schemeClr val="bg1"/>
            </a:solidFill>
          </a:endParaRPr>
        </a:p>
      </dgm:t>
    </dgm:pt>
    <dgm:pt modelId="{C424356B-E4FE-447D-9DC6-957D90E96AAC}" type="parTrans" cxnId="{B02C5AFA-04EB-4B39-BDE0-8438F7882AE5}">
      <dgm:prSet/>
      <dgm:spPr/>
      <dgm:t>
        <a:bodyPr/>
        <a:lstStyle/>
        <a:p>
          <a:endParaRPr lang="es-MX"/>
        </a:p>
      </dgm:t>
    </dgm:pt>
    <dgm:pt modelId="{C2233FE0-A8FB-4118-ACFC-A96D97EDAACF}" type="sibTrans" cxnId="{B02C5AFA-04EB-4B39-BDE0-8438F7882AE5}">
      <dgm:prSet/>
      <dgm:spPr/>
      <dgm:t>
        <a:bodyPr/>
        <a:lstStyle/>
        <a:p>
          <a:endParaRPr lang="es-MX"/>
        </a:p>
      </dgm:t>
    </dgm:pt>
    <dgm:pt modelId="{D09F70D1-7F36-4E44-80B0-FD4E7801F62B}" type="pres">
      <dgm:prSet presAssocID="{B90FBE31-C45D-4173-8425-E3C3E784B51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16EB179-9916-45B0-AC00-7B0958952FFC}" type="pres">
      <dgm:prSet presAssocID="{A40BB4A3-C210-45E1-B717-0F0EA1A408D6}" presName="comp" presStyleCnt="0"/>
      <dgm:spPr/>
    </dgm:pt>
    <dgm:pt modelId="{C3CD8541-9301-44BB-A4E0-AEF321C87EF6}" type="pres">
      <dgm:prSet presAssocID="{A40BB4A3-C210-45E1-B717-0F0EA1A408D6}" presName="box" presStyleLbl="node1" presStyleIdx="0" presStyleCnt="2" custScaleY="54474" custLinFactNeighborX="125" custLinFactNeighborY="-6560"/>
      <dgm:spPr/>
      <dgm:t>
        <a:bodyPr/>
        <a:lstStyle/>
        <a:p>
          <a:endParaRPr lang="es-MX"/>
        </a:p>
      </dgm:t>
    </dgm:pt>
    <dgm:pt modelId="{6A2B404E-2368-4EAA-BA87-EF03E602F278}" type="pres">
      <dgm:prSet presAssocID="{A40BB4A3-C210-45E1-B717-0F0EA1A408D6}" presName="img" presStyleLbl="fgImgPlace1" presStyleIdx="0" presStyleCnt="2" custScaleX="97849" custScaleY="60972" custLinFactNeighborX="-3440" custLinFactNeighborY="-33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230D2477-44F5-47D7-8AB1-F3D3054F59FF}" type="pres">
      <dgm:prSet presAssocID="{A40BB4A3-C210-45E1-B717-0F0EA1A408D6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95D36FE-F048-4C1F-AF4C-7F23D5518804}" type="pres">
      <dgm:prSet presAssocID="{C2233FE0-A8FB-4118-ACFC-A96D97EDAACF}" presName="spacer" presStyleCnt="0"/>
      <dgm:spPr/>
    </dgm:pt>
    <dgm:pt modelId="{7CEA01AE-74FD-4CAC-BF3B-C150E1F1D33A}" type="pres">
      <dgm:prSet presAssocID="{E6AE403C-F2A8-4F5D-99ED-CBD29F765BCB}" presName="comp" presStyleCnt="0"/>
      <dgm:spPr/>
    </dgm:pt>
    <dgm:pt modelId="{94372CC1-D12D-4FAE-AF27-AD3A28DCF0C6}" type="pres">
      <dgm:prSet presAssocID="{E6AE403C-F2A8-4F5D-99ED-CBD29F765BCB}" presName="box" presStyleLbl="node1" presStyleIdx="1" presStyleCnt="2" custScaleY="50435"/>
      <dgm:spPr/>
      <dgm:t>
        <a:bodyPr/>
        <a:lstStyle/>
        <a:p>
          <a:endParaRPr lang="es-MX"/>
        </a:p>
      </dgm:t>
    </dgm:pt>
    <dgm:pt modelId="{CC6F7818-5A74-4805-88D6-A30E5C9A6EAD}" type="pres">
      <dgm:prSet presAssocID="{E6AE403C-F2A8-4F5D-99ED-CBD29F765BCB}" presName="img" presStyleLbl="fgImgPlace1" presStyleIdx="1" presStyleCnt="2" custScaleX="101418" custScaleY="6387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98A924ED-3B1D-4A70-81A0-E9250B3FCF12}" type="pres">
      <dgm:prSet presAssocID="{E6AE403C-F2A8-4F5D-99ED-CBD29F765BCB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516CE4A0-6213-407F-A436-C44EDD9C72FB}" type="presOf" srcId="{A40BB4A3-C210-45E1-B717-0F0EA1A408D6}" destId="{230D2477-44F5-47D7-8AB1-F3D3054F59FF}" srcOrd="1" destOrd="0" presId="urn:microsoft.com/office/officeart/2005/8/layout/vList4"/>
    <dgm:cxn modelId="{601793C8-6D2D-498F-B033-67C9E03435FF}" type="presOf" srcId="{E6AE403C-F2A8-4F5D-99ED-CBD29F765BCB}" destId="{94372CC1-D12D-4FAE-AF27-AD3A28DCF0C6}" srcOrd="0" destOrd="0" presId="urn:microsoft.com/office/officeart/2005/8/layout/vList4"/>
    <dgm:cxn modelId="{7F90F623-F1BE-4043-9D50-B2CE535A851E}" srcId="{B90FBE31-C45D-4173-8425-E3C3E784B51A}" destId="{E6AE403C-F2A8-4F5D-99ED-CBD29F765BCB}" srcOrd="1" destOrd="0" parTransId="{48F7124C-C600-4BF5-A4D9-26D472503E23}" sibTransId="{2C285C68-7A80-459E-BF15-FAA63E02D1B6}"/>
    <dgm:cxn modelId="{35999CB0-71F6-444D-B8BC-95E89FDE71A5}" type="presOf" srcId="{B90FBE31-C45D-4173-8425-E3C3E784B51A}" destId="{D09F70D1-7F36-4E44-80B0-FD4E7801F62B}" srcOrd="0" destOrd="0" presId="urn:microsoft.com/office/officeart/2005/8/layout/vList4"/>
    <dgm:cxn modelId="{F3A7EB24-190E-498D-9393-FE6930781D0F}" type="presOf" srcId="{09A7F73A-3831-4413-B9FF-AD75F8B8E53B}" destId="{98A924ED-3B1D-4A70-81A0-E9250B3FCF12}" srcOrd="1" destOrd="1" presId="urn:microsoft.com/office/officeart/2005/8/layout/vList4"/>
    <dgm:cxn modelId="{AD23C10F-5DA8-4CD4-A1A9-A7E96B17749A}" type="presOf" srcId="{09A7F73A-3831-4413-B9FF-AD75F8B8E53B}" destId="{94372CC1-D12D-4FAE-AF27-AD3A28DCF0C6}" srcOrd="0" destOrd="1" presId="urn:microsoft.com/office/officeart/2005/8/layout/vList4"/>
    <dgm:cxn modelId="{6CF29D10-5148-4606-B11F-0E4777D5B5B0}" type="presOf" srcId="{A40BB4A3-C210-45E1-B717-0F0EA1A408D6}" destId="{C3CD8541-9301-44BB-A4E0-AEF321C87EF6}" srcOrd="0" destOrd="0" presId="urn:microsoft.com/office/officeart/2005/8/layout/vList4"/>
    <dgm:cxn modelId="{5C57D8F2-6D24-478C-9C5C-2F61850A09E6}" type="presOf" srcId="{744F18FE-04BA-432A-B22B-BD13C9CC3F0F}" destId="{94372CC1-D12D-4FAE-AF27-AD3A28DCF0C6}" srcOrd="0" destOrd="2" presId="urn:microsoft.com/office/officeart/2005/8/layout/vList4"/>
    <dgm:cxn modelId="{F8BEA248-EA6B-4F1C-813A-36E4522EEDEF}" srcId="{E6AE403C-F2A8-4F5D-99ED-CBD29F765BCB}" destId="{09A7F73A-3831-4413-B9FF-AD75F8B8E53B}" srcOrd="0" destOrd="0" parTransId="{50E537EE-2918-43D8-82C7-0BFA16CE6461}" sibTransId="{3EDEE24D-3DC8-4D75-911C-7FACFE79F8D8}"/>
    <dgm:cxn modelId="{31AB5DB5-99C2-42F3-A17F-A6ECA65C7451}" type="presOf" srcId="{744F18FE-04BA-432A-B22B-BD13C9CC3F0F}" destId="{98A924ED-3B1D-4A70-81A0-E9250B3FCF12}" srcOrd="1" destOrd="2" presId="urn:microsoft.com/office/officeart/2005/8/layout/vList4"/>
    <dgm:cxn modelId="{602EA1CD-A7CC-4455-9061-05A56D2D9302}" srcId="{E6AE403C-F2A8-4F5D-99ED-CBD29F765BCB}" destId="{744F18FE-04BA-432A-B22B-BD13C9CC3F0F}" srcOrd="1" destOrd="0" parTransId="{069718D6-7F0E-4D2E-93C6-348C389039AF}" sibTransId="{8F7FFFF9-EE87-4260-BC82-2B1D74ED099A}"/>
    <dgm:cxn modelId="{CEB9BD71-27B7-4792-B76F-1D4C420ACC20}" type="presOf" srcId="{E6AE403C-F2A8-4F5D-99ED-CBD29F765BCB}" destId="{98A924ED-3B1D-4A70-81A0-E9250B3FCF12}" srcOrd="1" destOrd="0" presId="urn:microsoft.com/office/officeart/2005/8/layout/vList4"/>
    <dgm:cxn modelId="{B02C5AFA-04EB-4B39-BDE0-8438F7882AE5}" srcId="{B90FBE31-C45D-4173-8425-E3C3E784B51A}" destId="{A40BB4A3-C210-45E1-B717-0F0EA1A408D6}" srcOrd="0" destOrd="0" parTransId="{C424356B-E4FE-447D-9DC6-957D90E96AAC}" sibTransId="{C2233FE0-A8FB-4118-ACFC-A96D97EDAACF}"/>
    <dgm:cxn modelId="{037542B8-27CD-457B-A993-BA6BAD9B763F}" type="presParOf" srcId="{D09F70D1-7F36-4E44-80B0-FD4E7801F62B}" destId="{116EB179-9916-45B0-AC00-7B0958952FFC}" srcOrd="0" destOrd="0" presId="urn:microsoft.com/office/officeart/2005/8/layout/vList4"/>
    <dgm:cxn modelId="{B3533945-1513-45B3-AB37-ED270165DD8E}" type="presParOf" srcId="{116EB179-9916-45B0-AC00-7B0958952FFC}" destId="{C3CD8541-9301-44BB-A4E0-AEF321C87EF6}" srcOrd="0" destOrd="0" presId="urn:microsoft.com/office/officeart/2005/8/layout/vList4"/>
    <dgm:cxn modelId="{E68FC1B0-6489-4FD6-B11D-261BF8443596}" type="presParOf" srcId="{116EB179-9916-45B0-AC00-7B0958952FFC}" destId="{6A2B404E-2368-4EAA-BA87-EF03E602F278}" srcOrd="1" destOrd="0" presId="urn:microsoft.com/office/officeart/2005/8/layout/vList4"/>
    <dgm:cxn modelId="{9170473D-D957-46D9-B938-5F06A9429A7D}" type="presParOf" srcId="{116EB179-9916-45B0-AC00-7B0958952FFC}" destId="{230D2477-44F5-47D7-8AB1-F3D3054F59FF}" srcOrd="2" destOrd="0" presId="urn:microsoft.com/office/officeart/2005/8/layout/vList4"/>
    <dgm:cxn modelId="{C3C379E9-24D0-4CB6-AE5B-CB76C9B94A85}" type="presParOf" srcId="{D09F70D1-7F36-4E44-80B0-FD4E7801F62B}" destId="{095D36FE-F048-4C1F-AF4C-7F23D5518804}" srcOrd="1" destOrd="0" presId="urn:microsoft.com/office/officeart/2005/8/layout/vList4"/>
    <dgm:cxn modelId="{139C689D-A04B-4072-B542-8A09B1A9F5B4}" type="presParOf" srcId="{D09F70D1-7F36-4E44-80B0-FD4E7801F62B}" destId="{7CEA01AE-74FD-4CAC-BF3B-C150E1F1D33A}" srcOrd="2" destOrd="0" presId="urn:microsoft.com/office/officeart/2005/8/layout/vList4"/>
    <dgm:cxn modelId="{D0512CA9-5419-40A5-BECF-76E156EAA27E}" type="presParOf" srcId="{7CEA01AE-74FD-4CAC-BF3B-C150E1F1D33A}" destId="{94372CC1-D12D-4FAE-AF27-AD3A28DCF0C6}" srcOrd="0" destOrd="0" presId="urn:microsoft.com/office/officeart/2005/8/layout/vList4"/>
    <dgm:cxn modelId="{382731D5-4EAB-4D1E-8282-87DB9BD70F4F}" type="presParOf" srcId="{7CEA01AE-74FD-4CAC-BF3B-C150E1F1D33A}" destId="{CC6F7818-5A74-4805-88D6-A30E5C9A6EAD}" srcOrd="1" destOrd="0" presId="urn:microsoft.com/office/officeart/2005/8/layout/vList4"/>
    <dgm:cxn modelId="{D71DD389-EA61-44D7-B81B-034B118E13BA}" type="presParOf" srcId="{7CEA01AE-74FD-4CAC-BF3B-C150E1F1D33A}" destId="{98A924ED-3B1D-4A70-81A0-E9250B3FCF1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90FBE31-C45D-4173-8425-E3C3E784B51A}" type="doc">
      <dgm:prSet loTypeId="urn:microsoft.com/office/officeart/2005/8/layout/vList4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MX"/>
        </a:p>
      </dgm:t>
    </dgm:pt>
    <dgm:pt modelId="{82C6CF68-6AD7-4110-AD07-764C566BB680}">
      <dgm:prSet phldrT="[Texto]" custT="1"/>
      <dgm:spPr/>
      <dgm:t>
        <a:bodyPr/>
        <a:lstStyle/>
        <a:p>
          <a:pPr algn="l">
            <a:spcAft>
              <a:spcPts val="1200"/>
            </a:spcAft>
          </a:pPr>
          <a:r>
            <a:rPr lang="es-MX" sz="1800" b="1" dirty="0" smtClean="0">
              <a:solidFill>
                <a:schemeClr val="bg1"/>
              </a:solidFill>
            </a:rPr>
            <a:t>Integración de las listas de candidatos</a:t>
          </a:r>
          <a:endParaRPr lang="es-MX" sz="1800" dirty="0">
            <a:solidFill>
              <a:schemeClr val="bg1"/>
            </a:solidFill>
          </a:endParaRPr>
        </a:p>
      </dgm:t>
    </dgm:pt>
    <dgm:pt modelId="{D60FB96E-ED3A-4153-9D16-EE26F5BA1E10}" type="parTrans" cxnId="{3EA41E11-994C-446C-8361-6B717D2A55CB}">
      <dgm:prSet/>
      <dgm:spPr/>
      <dgm:t>
        <a:bodyPr/>
        <a:lstStyle/>
        <a:p>
          <a:endParaRPr lang="es-MX" sz="1600">
            <a:solidFill>
              <a:schemeClr val="bg1"/>
            </a:solidFill>
          </a:endParaRPr>
        </a:p>
      </dgm:t>
    </dgm:pt>
    <dgm:pt modelId="{40825891-A3A7-4599-8519-17EAD417AD50}" type="sibTrans" cxnId="{3EA41E11-994C-446C-8361-6B717D2A55CB}">
      <dgm:prSet/>
      <dgm:spPr/>
      <dgm:t>
        <a:bodyPr/>
        <a:lstStyle/>
        <a:p>
          <a:endParaRPr lang="es-MX" sz="1600">
            <a:solidFill>
              <a:schemeClr val="bg1"/>
            </a:solidFill>
          </a:endParaRPr>
        </a:p>
      </dgm:t>
    </dgm:pt>
    <dgm:pt modelId="{CA846E87-FBE2-4861-88E7-0A13965B77D4}">
      <dgm:prSet phldrT="[Texto]" custT="1"/>
      <dgm:spPr/>
      <dgm:t>
        <a:bodyPr/>
        <a:lstStyle/>
        <a:p>
          <a:pPr algn="just">
            <a:spcAft>
              <a:spcPts val="600"/>
            </a:spcAft>
          </a:pPr>
          <a:r>
            <a:rPr lang="es-MX" sz="1600" b="1" dirty="0" smtClean="0">
              <a:solidFill>
                <a:schemeClr val="bg1"/>
              </a:solidFill>
            </a:rPr>
            <a:t>Una sola lista con nombres de las y los candidatos a ocupar las vacantes (al menos tres candidatos del mismo género).</a:t>
          </a:r>
          <a:endParaRPr lang="es-MX" sz="1600" u="sng" dirty="0">
            <a:solidFill>
              <a:schemeClr val="bg1"/>
            </a:solidFill>
          </a:endParaRPr>
        </a:p>
      </dgm:t>
    </dgm:pt>
    <dgm:pt modelId="{7A669A3D-8C6E-44AB-A80B-908001E07C93}" type="parTrans" cxnId="{C99C110F-FA07-49B4-9039-AF35007C4EBE}">
      <dgm:prSet/>
      <dgm:spPr/>
      <dgm:t>
        <a:bodyPr/>
        <a:lstStyle/>
        <a:p>
          <a:endParaRPr lang="es-MX" sz="1600">
            <a:solidFill>
              <a:schemeClr val="bg1"/>
            </a:solidFill>
          </a:endParaRPr>
        </a:p>
      </dgm:t>
    </dgm:pt>
    <dgm:pt modelId="{EC50C7E9-605C-4B14-AEA4-36E73724BBD2}" type="sibTrans" cxnId="{C99C110F-FA07-49B4-9039-AF35007C4EBE}">
      <dgm:prSet/>
      <dgm:spPr/>
      <dgm:t>
        <a:bodyPr/>
        <a:lstStyle/>
        <a:p>
          <a:endParaRPr lang="es-MX" sz="1600">
            <a:solidFill>
              <a:schemeClr val="bg1"/>
            </a:solidFill>
          </a:endParaRPr>
        </a:p>
      </dgm:t>
    </dgm:pt>
    <dgm:pt modelId="{E6AE403C-F2A8-4F5D-99ED-CBD29F765BCB}">
      <dgm:prSet phldrT="[Texto]" custT="1"/>
      <dgm:spPr/>
      <dgm:t>
        <a:bodyPr/>
        <a:lstStyle/>
        <a:p>
          <a:pPr algn="l">
            <a:spcAft>
              <a:spcPts val="1200"/>
            </a:spcAft>
          </a:pPr>
          <a:r>
            <a:rPr lang="es-MX" sz="1800" b="1" dirty="0" smtClean="0">
              <a:solidFill>
                <a:schemeClr val="bg1"/>
              </a:solidFill>
            </a:rPr>
            <a:t>Publicación de los resultados de la designación</a:t>
          </a:r>
          <a:endParaRPr lang="es-MX" sz="1800" dirty="0">
            <a:solidFill>
              <a:schemeClr val="bg1"/>
            </a:solidFill>
          </a:endParaRPr>
        </a:p>
      </dgm:t>
    </dgm:pt>
    <dgm:pt modelId="{48F7124C-C600-4BF5-A4D9-26D472503E23}" type="parTrans" cxnId="{7F90F623-F1BE-4043-9D50-B2CE535A851E}">
      <dgm:prSet/>
      <dgm:spPr/>
      <dgm:t>
        <a:bodyPr/>
        <a:lstStyle/>
        <a:p>
          <a:endParaRPr lang="es-MX" sz="1600">
            <a:solidFill>
              <a:schemeClr val="bg1"/>
            </a:solidFill>
          </a:endParaRPr>
        </a:p>
      </dgm:t>
    </dgm:pt>
    <dgm:pt modelId="{2C285C68-7A80-459E-BF15-FAA63E02D1B6}" type="sibTrans" cxnId="{7F90F623-F1BE-4043-9D50-B2CE535A851E}">
      <dgm:prSet/>
      <dgm:spPr/>
      <dgm:t>
        <a:bodyPr/>
        <a:lstStyle/>
        <a:p>
          <a:endParaRPr lang="es-MX" sz="1600">
            <a:solidFill>
              <a:schemeClr val="bg1"/>
            </a:solidFill>
          </a:endParaRPr>
        </a:p>
      </dgm:t>
    </dgm:pt>
    <dgm:pt modelId="{10AEDE03-C90D-4F78-94B7-DD591012043B}">
      <dgm:prSet phldrT="[Texto]" custT="1"/>
      <dgm:spPr/>
      <dgm:t>
        <a:bodyPr/>
        <a:lstStyle/>
        <a:p>
          <a:pPr algn="just">
            <a:spcAft>
              <a:spcPts val="600"/>
            </a:spcAft>
          </a:pPr>
          <a:r>
            <a:rPr lang="es-MX" sz="1600" b="1" dirty="0" smtClean="0">
              <a:solidFill>
                <a:schemeClr val="bg1"/>
              </a:solidFill>
            </a:rPr>
            <a:t>1 de octubre de 2014, portal del Instituto (</a:t>
          </a:r>
          <a:r>
            <a:rPr lang="es-MX" sz="1600" b="1" dirty="0" smtClean="0">
              <a:solidFill>
                <a:schemeClr val="bg1"/>
              </a:solidFill>
              <a:hlinkClick xmlns:r="http://schemas.openxmlformats.org/officeDocument/2006/relationships" r:id="rId1"/>
            </a:rPr>
            <a:t>www.ine.mx</a:t>
          </a:r>
          <a:r>
            <a:rPr lang="es-MX" sz="1600" b="1" dirty="0" smtClean="0">
              <a:solidFill>
                <a:schemeClr val="bg1"/>
              </a:solidFill>
            </a:rPr>
            <a:t>).</a:t>
          </a:r>
          <a:endParaRPr lang="es-MX" sz="1600" dirty="0">
            <a:solidFill>
              <a:schemeClr val="bg1"/>
            </a:solidFill>
          </a:endParaRPr>
        </a:p>
      </dgm:t>
    </dgm:pt>
    <dgm:pt modelId="{CEC35484-3CB1-4512-ACC1-40D886E94EC1}" type="parTrans" cxnId="{3CC63E55-5AE5-4EEB-9246-8E0D1A420B1F}">
      <dgm:prSet/>
      <dgm:spPr/>
      <dgm:t>
        <a:bodyPr/>
        <a:lstStyle/>
        <a:p>
          <a:endParaRPr lang="es-MX" sz="1600">
            <a:solidFill>
              <a:schemeClr val="bg1"/>
            </a:solidFill>
          </a:endParaRPr>
        </a:p>
      </dgm:t>
    </dgm:pt>
    <dgm:pt modelId="{FC7FE9F7-38DB-46E7-BCC8-71E01A53F296}" type="sibTrans" cxnId="{3CC63E55-5AE5-4EEB-9246-8E0D1A420B1F}">
      <dgm:prSet/>
      <dgm:spPr/>
      <dgm:t>
        <a:bodyPr/>
        <a:lstStyle/>
        <a:p>
          <a:endParaRPr lang="es-MX" sz="1600">
            <a:solidFill>
              <a:schemeClr val="bg1"/>
            </a:solidFill>
          </a:endParaRPr>
        </a:p>
      </dgm:t>
    </dgm:pt>
    <dgm:pt modelId="{EFBD4D1F-E042-498E-8768-EF351F9A61B7}">
      <dgm:prSet phldrT="[Texto]" custT="1"/>
      <dgm:spPr/>
      <dgm:t>
        <a:bodyPr/>
        <a:lstStyle/>
        <a:p>
          <a:pPr algn="l">
            <a:spcAft>
              <a:spcPct val="15000"/>
            </a:spcAft>
          </a:pPr>
          <a:endParaRPr lang="es-MX" sz="1600" u="sng" dirty="0">
            <a:solidFill>
              <a:schemeClr val="bg1"/>
            </a:solidFill>
          </a:endParaRPr>
        </a:p>
      </dgm:t>
    </dgm:pt>
    <dgm:pt modelId="{AF4F6819-8CED-4D97-9AC3-052E3D53251E}" type="parTrans" cxnId="{0352F905-1096-4C45-8882-8E3A54D48294}">
      <dgm:prSet/>
      <dgm:spPr/>
      <dgm:t>
        <a:bodyPr/>
        <a:lstStyle/>
        <a:p>
          <a:endParaRPr lang="es-MX" sz="1600"/>
        </a:p>
      </dgm:t>
    </dgm:pt>
    <dgm:pt modelId="{15E4CA53-330A-4C9A-923E-56EF8904402B}" type="sibTrans" cxnId="{0352F905-1096-4C45-8882-8E3A54D48294}">
      <dgm:prSet/>
      <dgm:spPr/>
      <dgm:t>
        <a:bodyPr/>
        <a:lstStyle/>
        <a:p>
          <a:endParaRPr lang="es-MX" sz="1600"/>
        </a:p>
      </dgm:t>
    </dgm:pt>
    <dgm:pt modelId="{02B8C350-2876-4835-8C32-C270FAEA199D}">
      <dgm:prSet phldrT="[Texto]" custT="1"/>
      <dgm:spPr/>
      <dgm:t>
        <a:bodyPr/>
        <a:lstStyle/>
        <a:p>
          <a:pPr algn="just">
            <a:spcAft>
              <a:spcPts val="600"/>
            </a:spcAft>
          </a:pPr>
          <a:r>
            <a:rPr lang="es-MX" sz="1600" b="1" dirty="0" smtClean="0">
              <a:solidFill>
                <a:schemeClr val="bg1"/>
              </a:solidFill>
            </a:rPr>
            <a:t>CG emite acuerdo con las designaciones a más tardar 30 de septiembre de 2014.</a:t>
          </a:r>
          <a:endParaRPr lang="es-MX" sz="1600" u="sng" dirty="0">
            <a:solidFill>
              <a:schemeClr val="bg1"/>
            </a:solidFill>
          </a:endParaRPr>
        </a:p>
      </dgm:t>
    </dgm:pt>
    <dgm:pt modelId="{FB6643C1-B54C-46B5-B39D-AB929E112774}" type="parTrans" cxnId="{4F3A5249-D0A4-420D-8964-BC8093BC32EA}">
      <dgm:prSet/>
      <dgm:spPr/>
      <dgm:t>
        <a:bodyPr/>
        <a:lstStyle/>
        <a:p>
          <a:endParaRPr lang="es-MX" sz="1600"/>
        </a:p>
      </dgm:t>
    </dgm:pt>
    <dgm:pt modelId="{5C802EB0-3EB3-468E-BB92-287E0850A385}" type="sibTrans" cxnId="{4F3A5249-D0A4-420D-8964-BC8093BC32EA}">
      <dgm:prSet/>
      <dgm:spPr/>
      <dgm:t>
        <a:bodyPr/>
        <a:lstStyle/>
        <a:p>
          <a:endParaRPr lang="es-MX" sz="1600"/>
        </a:p>
      </dgm:t>
    </dgm:pt>
    <dgm:pt modelId="{254E20A8-FFDE-4D46-83CB-89103DA68D8C}">
      <dgm:prSet custT="1"/>
      <dgm:spPr/>
      <dgm:t>
        <a:bodyPr/>
        <a:lstStyle/>
        <a:p>
          <a:pPr algn="just">
            <a:spcAft>
              <a:spcPts val="600"/>
            </a:spcAft>
          </a:pPr>
          <a:r>
            <a:rPr lang="es-MX" sz="1600" b="1" dirty="0" smtClean="0">
              <a:solidFill>
                <a:schemeClr val="bg1"/>
              </a:solidFill>
            </a:rPr>
            <a:t>Diario Oficial de la Federación. </a:t>
          </a:r>
          <a:endParaRPr lang="es-MX" sz="1600" b="1" dirty="0">
            <a:solidFill>
              <a:schemeClr val="bg1"/>
            </a:solidFill>
          </a:endParaRPr>
        </a:p>
      </dgm:t>
    </dgm:pt>
    <dgm:pt modelId="{07C22AA1-34FF-4D80-B6DF-942A6C92D62D}" type="parTrans" cxnId="{D2045875-12A8-4B85-B800-3EF3D489D235}">
      <dgm:prSet/>
      <dgm:spPr/>
      <dgm:t>
        <a:bodyPr/>
        <a:lstStyle/>
        <a:p>
          <a:endParaRPr lang="es-MX" sz="1600"/>
        </a:p>
      </dgm:t>
    </dgm:pt>
    <dgm:pt modelId="{4BCE04A8-2DC2-48AA-AE45-7A31D99B6EC2}" type="sibTrans" cxnId="{D2045875-12A8-4B85-B800-3EF3D489D235}">
      <dgm:prSet/>
      <dgm:spPr/>
      <dgm:t>
        <a:bodyPr/>
        <a:lstStyle/>
        <a:p>
          <a:endParaRPr lang="es-MX" sz="1600"/>
        </a:p>
      </dgm:t>
    </dgm:pt>
    <dgm:pt modelId="{FE7A68AC-9813-47F1-A352-5186C84ECBBD}">
      <dgm:prSet custT="1"/>
      <dgm:spPr/>
      <dgm:t>
        <a:bodyPr/>
        <a:lstStyle/>
        <a:p>
          <a:pPr algn="just">
            <a:spcAft>
              <a:spcPts val="600"/>
            </a:spcAft>
          </a:pPr>
          <a:r>
            <a:rPr lang="es-MX" sz="1600" b="1" dirty="0" smtClean="0">
              <a:solidFill>
                <a:schemeClr val="bg1"/>
              </a:solidFill>
            </a:rPr>
            <a:t>Gaceta Oficial de cada entidad federativa.</a:t>
          </a:r>
          <a:endParaRPr lang="es-MX" sz="1600" b="1" dirty="0">
            <a:solidFill>
              <a:schemeClr val="bg1"/>
            </a:solidFill>
          </a:endParaRPr>
        </a:p>
      </dgm:t>
    </dgm:pt>
    <dgm:pt modelId="{6318D4CD-0210-4E6F-A770-648BBFFD0D72}" type="parTrans" cxnId="{D6C6ECB8-DF25-40E5-8E46-D8B5EC8C1996}">
      <dgm:prSet/>
      <dgm:spPr/>
      <dgm:t>
        <a:bodyPr/>
        <a:lstStyle/>
        <a:p>
          <a:endParaRPr lang="es-MX"/>
        </a:p>
      </dgm:t>
    </dgm:pt>
    <dgm:pt modelId="{9A9138BF-64F2-4D79-829B-F07080577364}" type="sibTrans" cxnId="{D6C6ECB8-DF25-40E5-8E46-D8B5EC8C1996}">
      <dgm:prSet/>
      <dgm:spPr/>
      <dgm:t>
        <a:bodyPr/>
        <a:lstStyle/>
        <a:p>
          <a:endParaRPr lang="es-MX"/>
        </a:p>
      </dgm:t>
    </dgm:pt>
    <dgm:pt modelId="{D09F70D1-7F36-4E44-80B0-FD4E7801F62B}" type="pres">
      <dgm:prSet presAssocID="{B90FBE31-C45D-4173-8425-E3C3E784B51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3FBA880-5837-4497-9324-607988A2E7B1}" type="pres">
      <dgm:prSet presAssocID="{82C6CF68-6AD7-4110-AD07-764C566BB680}" presName="comp" presStyleCnt="0"/>
      <dgm:spPr/>
    </dgm:pt>
    <dgm:pt modelId="{9D68B52D-6CA8-4689-8C6A-225C045ADAB9}" type="pres">
      <dgm:prSet presAssocID="{82C6CF68-6AD7-4110-AD07-764C566BB680}" presName="box" presStyleLbl="node1" presStyleIdx="0" presStyleCnt="2"/>
      <dgm:spPr/>
      <dgm:t>
        <a:bodyPr/>
        <a:lstStyle/>
        <a:p>
          <a:endParaRPr lang="es-MX"/>
        </a:p>
      </dgm:t>
    </dgm:pt>
    <dgm:pt modelId="{B9582B8E-FA44-44BC-97DB-5BE1E129C2E1}" type="pres">
      <dgm:prSet presAssocID="{82C6CF68-6AD7-4110-AD07-764C566BB680}" presName="img" presStyleLbl="fgImgPlace1" presStyleIdx="0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379D48D8-55B3-4E4B-8FDF-FA9EC1EF1D0F}" type="pres">
      <dgm:prSet presAssocID="{82C6CF68-6AD7-4110-AD07-764C566BB680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530B579-3884-4D69-9C45-B64864BC84A8}" type="pres">
      <dgm:prSet presAssocID="{40825891-A3A7-4599-8519-17EAD417AD50}" presName="spacer" presStyleCnt="0"/>
      <dgm:spPr/>
    </dgm:pt>
    <dgm:pt modelId="{7CEA01AE-74FD-4CAC-BF3B-C150E1F1D33A}" type="pres">
      <dgm:prSet presAssocID="{E6AE403C-F2A8-4F5D-99ED-CBD29F765BCB}" presName="comp" presStyleCnt="0"/>
      <dgm:spPr/>
    </dgm:pt>
    <dgm:pt modelId="{94372CC1-D12D-4FAE-AF27-AD3A28DCF0C6}" type="pres">
      <dgm:prSet presAssocID="{E6AE403C-F2A8-4F5D-99ED-CBD29F765BCB}" presName="box" presStyleLbl="node1" presStyleIdx="1" presStyleCnt="2" custLinFactNeighborX="993" custLinFactNeighborY="-1586"/>
      <dgm:spPr/>
      <dgm:t>
        <a:bodyPr/>
        <a:lstStyle/>
        <a:p>
          <a:endParaRPr lang="es-MX"/>
        </a:p>
      </dgm:t>
    </dgm:pt>
    <dgm:pt modelId="{CC6F7818-5A74-4805-88D6-A30E5C9A6EAD}" type="pres">
      <dgm:prSet presAssocID="{E6AE403C-F2A8-4F5D-99ED-CBD29F765BCB}" presName="img" presStyleLbl="fgImgPlace1" presStyleIdx="1" presStyleCnt="2" custScaleX="101418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98A924ED-3B1D-4A70-81A0-E9250B3FCF12}" type="pres">
      <dgm:prSet presAssocID="{E6AE403C-F2A8-4F5D-99ED-CBD29F765BCB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D41521A-BD81-4042-B13E-2AF623BC99C7}" type="presOf" srcId="{02B8C350-2876-4835-8C32-C270FAEA199D}" destId="{379D48D8-55B3-4E4B-8FDF-FA9EC1EF1D0F}" srcOrd="1" destOrd="2" presId="urn:microsoft.com/office/officeart/2005/8/layout/vList4"/>
    <dgm:cxn modelId="{3EA41E11-994C-446C-8361-6B717D2A55CB}" srcId="{B90FBE31-C45D-4173-8425-E3C3E784B51A}" destId="{82C6CF68-6AD7-4110-AD07-764C566BB680}" srcOrd="0" destOrd="0" parTransId="{D60FB96E-ED3A-4153-9D16-EE26F5BA1E10}" sibTransId="{40825891-A3A7-4599-8519-17EAD417AD50}"/>
    <dgm:cxn modelId="{7F90F623-F1BE-4043-9D50-B2CE535A851E}" srcId="{B90FBE31-C45D-4173-8425-E3C3E784B51A}" destId="{E6AE403C-F2A8-4F5D-99ED-CBD29F765BCB}" srcOrd="1" destOrd="0" parTransId="{48F7124C-C600-4BF5-A4D9-26D472503E23}" sibTransId="{2C285C68-7A80-459E-BF15-FAA63E02D1B6}"/>
    <dgm:cxn modelId="{C99C110F-FA07-49B4-9039-AF35007C4EBE}" srcId="{82C6CF68-6AD7-4110-AD07-764C566BB680}" destId="{CA846E87-FBE2-4861-88E7-0A13965B77D4}" srcOrd="0" destOrd="0" parTransId="{7A669A3D-8C6E-44AB-A80B-908001E07C93}" sibTransId="{EC50C7E9-605C-4B14-AEA4-36E73724BBD2}"/>
    <dgm:cxn modelId="{A2A5502E-EFA0-4A75-B4DB-F757F48CCB9B}" type="presOf" srcId="{EFBD4D1F-E042-498E-8768-EF351F9A61B7}" destId="{379D48D8-55B3-4E4B-8FDF-FA9EC1EF1D0F}" srcOrd="1" destOrd="3" presId="urn:microsoft.com/office/officeart/2005/8/layout/vList4"/>
    <dgm:cxn modelId="{751FB3EF-9318-4880-88A2-01F92C3663D4}" type="presOf" srcId="{FE7A68AC-9813-47F1-A352-5186C84ECBBD}" destId="{94372CC1-D12D-4FAE-AF27-AD3A28DCF0C6}" srcOrd="0" destOrd="3" presId="urn:microsoft.com/office/officeart/2005/8/layout/vList4"/>
    <dgm:cxn modelId="{6AA7497E-E240-4EB5-9FB6-22A2119FA20E}" type="presOf" srcId="{10AEDE03-C90D-4F78-94B7-DD591012043B}" destId="{98A924ED-3B1D-4A70-81A0-E9250B3FCF12}" srcOrd="1" destOrd="1" presId="urn:microsoft.com/office/officeart/2005/8/layout/vList4"/>
    <dgm:cxn modelId="{55622214-A139-4075-853E-A69377E139E5}" type="presOf" srcId="{FE7A68AC-9813-47F1-A352-5186C84ECBBD}" destId="{98A924ED-3B1D-4A70-81A0-E9250B3FCF12}" srcOrd="1" destOrd="3" presId="urn:microsoft.com/office/officeart/2005/8/layout/vList4"/>
    <dgm:cxn modelId="{A47A9EEE-7F9E-4A72-A00C-9CC48F8BE1F4}" type="presOf" srcId="{82C6CF68-6AD7-4110-AD07-764C566BB680}" destId="{9D68B52D-6CA8-4689-8C6A-225C045ADAB9}" srcOrd="0" destOrd="0" presId="urn:microsoft.com/office/officeart/2005/8/layout/vList4"/>
    <dgm:cxn modelId="{3CC63E55-5AE5-4EEB-9246-8E0D1A420B1F}" srcId="{E6AE403C-F2A8-4F5D-99ED-CBD29F765BCB}" destId="{10AEDE03-C90D-4F78-94B7-DD591012043B}" srcOrd="0" destOrd="0" parTransId="{CEC35484-3CB1-4512-ACC1-40D886E94EC1}" sibTransId="{FC7FE9F7-38DB-46E7-BCC8-71E01A53F296}"/>
    <dgm:cxn modelId="{4F3A5249-D0A4-420D-8964-BC8093BC32EA}" srcId="{82C6CF68-6AD7-4110-AD07-764C566BB680}" destId="{02B8C350-2876-4835-8C32-C270FAEA199D}" srcOrd="1" destOrd="0" parTransId="{FB6643C1-B54C-46B5-B39D-AB929E112774}" sibTransId="{5C802EB0-3EB3-468E-BB92-287E0850A385}"/>
    <dgm:cxn modelId="{A925909B-48E8-43FA-BF74-6EAA9EFB36DF}" type="presOf" srcId="{CA846E87-FBE2-4861-88E7-0A13965B77D4}" destId="{9D68B52D-6CA8-4689-8C6A-225C045ADAB9}" srcOrd="0" destOrd="1" presId="urn:microsoft.com/office/officeart/2005/8/layout/vList4"/>
    <dgm:cxn modelId="{D6C6ECB8-DF25-40E5-8E46-D8B5EC8C1996}" srcId="{E6AE403C-F2A8-4F5D-99ED-CBD29F765BCB}" destId="{FE7A68AC-9813-47F1-A352-5186C84ECBBD}" srcOrd="2" destOrd="0" parTransId="{6318D4CD-0210-4E6F-A770-648BBFFD0D72}" sibTransId="{9A9138BF-64F2-4D79-829B-F07080577364}"/>
    <dgm:cxn modelId="{15EC32DD-532E-46D2-9373-B9F810798AF4}" type="presOf" srcId="{E6AE403C-F2A8-4F5D-99ED-CBD29F765BCB}" destId="{98A924ED-3B1D-4A70-81A0-E9250B3FCF12}" srcOrd="1" destOrd="0" presId="urn:microsoft.com/office/officeart/2005/8/layout/vList4"/>
    <dgm:cxn modelId="{77BCA014-5CF6-40B8-BD0C-2AA5E33A259E}" type="presOf" srcId="{EFBD4D1F-E042-498E-8768-EF351F9A61B7}" destId="{9D68B52D-6CA8-4689-8C6A-225C045ADAB9}" srcOrd="0" destOrd="3" presId="urn:microsoft.com/office/officeart/2005/8/layout/vList4"/>
    <dgm:cxn modelId="{0A299D43-D8B7-4558-9015-FEA92D9F64F8}" type="presOf" srcId="{254E20A8-FFDE-4D46-83CB-89103DA68D8C}" destId="{98A924ED-3B1D-4A70-81A0-E9250B3FCF12}" srcOrd="1" destOrd="2" presId="urn:microsoft.com/office/officeart/2005/8/layout/vList4"/>
    <dgm:cxn modelId="{5596577F-CB37-4D83-BBB1-3E42CDAEC707}" type="presOf" srcId="{254E20A8-FFDE-4D46-83CB-89103DA68D8C}" destId="{94372CC1-D12D-4FAE-AF27-AD3A28DCF0C6}" srcOrd="0" destOrd="2" presId="urn:microsoft.com/office/officeart/2005/8/layout/vList4"/>
    <dgm:cxn modelId="{9F03E5A1-0644-4936-8D2B-81BC0F0F2367}" type="presOf" srcId="{B90FBE31-C45D-4173-8425-E3C3E784B51A}" destId="{D09F70D1-7F36-4E44-80B0-FD4E7801F62B}" srcOrd="0" destOrd="0" presId="urn:microsoft.com/office/officeart/2005/8/layout/vList4"/>
    <dgm:cxn modelId="{164BD8B6-4E0E-4D87-B8C8-B3BFD353C56A}" type="presOf" srcId="{E6AE403C-F2A8-4F5D-99ED-CBD29F765BCB}" destId="{94372CC1-D12D-4FAE-AF27-AD3A28DCF0C6}" srcOrd="0" destOrd="0" presId="urn:microsoft.com/office/officeart/2005/8/layout/vList4"/>
    <dgm:cxn modelId="{0352F905-1096-4C45-8882-8E3A54D48294}" srcId="{82C6CF68-6AD7-4110-AD07-764C566BB680}" destId="{EFBD4D1F-E042-498E-8768-EF351F9A61B7}" srcOrd="2" destOrd="0" parTransId="{AF4F6819-8CED-4D97-9AC3-052E3D53251E}" sibTransId="{15E4CA53-330A-4C9A-923E-56EF8904402B}"/>
    <dgm:cxn modelId="{246D82BB-0F19-4904-92EA-CB199EF14C00}" type="presOf" srcId="{10AEDE03-C90D-4F78-94B7-DD591012043B}" destId="{94372CC1-D12D-4FAE-AF27-AD3A28DCF0C6}" srcOrd="0" destOrd="1" presId="urn:microsoft.com/office/officeart/2005/8/layout/vList4"/>
    <dgm:cxn modelId="{D2045875-12A8-4B85-B800-3EF3D489D235}" srcId="{E6AE403C-F2A8-4F5D-99ED-CBD29F765BCB}" destId="{254E20A8-FFDE-4D46-83CB-89103DA68D8C}" srcOrd="1" destOrd="0" parTransId="{07C22AA1-34FF-4D80-B6DF-942A6C92D62D}" sibTransId="{4BCE04A8-2DC2-48AA-AE45-7A31D99B6EC2}"/>
    <dgm:cxn modelId="{8B8DF818-B264-44AA-8E3B-1ED52325E9EF}" type="presOf" srcId="{CA846E87-FBE2-4861-88E7-0A13965B77D4}" destId="{379D48D8-55B3-4E4B-8FDF-FA9EC1EF1D0F}" srcOrd="1" destOrd="1" presId="urn:microsoft.com/office/officeart/2005/8/layout/vList4"/>
    <dgm:cxn modelId="{88838532-9F7A-4006-9D55-F7D758E47BC6}" type="presOf" srcId="{02B8C350-2876-4835-8C32-C270FAEA199D}" destId="{9D68B52D-6CA8-4689-8C6A-225C045ADAB9}" srcOrd="0" destOrd="2" presId="urn:microsoft.com/office/officeart/2005/8/layout/vList4"/>
    <dgm:cxn modelId="{B8EE9DFD-BA41-425F-85F7-586162802EB0}" type="presOf" srcId="{82C6CF68-6AD7-4110-AD07-764C566BB680}" destId="{379D48D8-55B3-4E4B-8FDF-FA9EC1EF1D0F}" srcOrd="1" destOrd="0" presId="urn:microsoft.com/office/officeart/2005/8/layout/vList4"/>
    <dgm:cxn modelId="{F209F956-B1F6-405A-ADCF-46B1AA32F485}" type="presParOf" srcId="{D09F70D1-7F36-4E44-80B0-FD4E7801F62B}" destId="{E3FBA880-5837-4497-9324-607988A2E7B1}" srcOrd="0" destOrd="0" presId="urn:microsoft.com/office/officeart/2005/8/layout/vList4"/>
    <dgm:cxn modelId="{BAE60940-9919-431D-BFC0-5C31B821CD13}" type="presParOf" srcId="{E3FBA880-5837-4497-9324-607988A2E7B1}" destId="{9D68B52D-6CA8-4689-8C6A-225C045ADAB9}" srcOrd="0" destOrd="0" presId="urn:microsoft.com/office/officeart/2005/8/layout/vList4"/>
    <dgm:cxn modelId="{F450AD7E-B42D-4C78-82AA-3BC4B20FE4FD}" type="presParOf" srcId="{E3FBA880-5837-4497-9324-607988A2E7B1}" destId="{B9582B8E-FA44-44BC-97DB-5BE1E129C2E1}" srcOrd="1" destOrd="0" presId="urn:microsoft.com/office/officeart/2005/8/layout/vList4"/>
    <dgm:cxn modelId="{8226511C-9DD5-4F30-8FCD-3A48DF4ECF9C}" type="presParOf" srcId="{E3FBA880-5837-4497-9324-607988A2E7B1}" destId="{379D48D8-55B3-4E4B-8FDF-FA9EC1EF1D0F}" srcOrd="2" destOrd="0" presId="urn:microsoft.com/office/officeart/2005/8/layout/vList4"/>
    <dgm:cxn modelId="{1AB893FC-92FA-4DED-B866-6B773C46A987}" type="presParOf" srcId="{D09F70D1-7F36-4E44-80B0-FD4E7801F62B}" destId="{D530B579-3884-4D69-9C45-B64864BC84A8}" srcOrd="1" destOrd="0" presId="urn:microsoft.com/office/officeart/2005/8/layout/vList4"/>
    <dgm:cxn modelId="{6D41A306-9579-4D01-8533-AF263CA396F9}" type="presParOf" srcId="{D09F70D1-7F36-4E44-80B0-FD4E7801F62B}" destId="{7CEA01AE-74FD-4CAC-BF3B-C150E1F1D33A}" srcOrd="2" destOrd="0" presId="urn:microsoft.com/office/officeart/2005/8/layout/vList4"/>
    <dgm:cxn modelId="{93B1472C-5CD4-4EEC-BA12-8BB1BC22EBB4}" type="presParOf" srcId="{7CEA01AE-74FD-4CAC-BF3B-C150E1F1D33A}" destId="{94372CC1-D12D-4FAE-AF27-AD3A28DCF0C6}" srcOrd="0" destOrd="0" presId="urn:microsoft.com/office/officeart/2005/8/layout/vList4"/>
    <dgm:cxn modelId="{0460D254-321D-4F9F-AAA5-45ABFE8C35F8}" type="presParOf" srcId="{7CEA01AE-74FD-4CAC-BF3B-C150E1F1D33A}" destId="{CC6F7818-5A74-4805-88D6-A30E5C9A6EAD}" srcOrd="1" destOrd="0" presId="urn:microsoft.com/office/officeart/2005/8/layout/vList4"/>
    <dgm:cxn modelId="{366C79CC-4287-4CD8-B6F6-47BECD345AFC}" type="presParOf" srcId="{7CEA01AE-74FD-4CAC-BF3B-C150E1F1D33A}" destId="{98A924ED-3B1D-4A70-81A0-E9250B3FCF1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78D392-CEB1-4191-B0AC-B81159940805}">
      <dsp:nvSpPr>
        <dsp:cNvPr id="0" name=""/>
        <dsp:cNvSpPr/>
      </dsp:nvSpPr>
      <dsp:spPr>
        <a:xfrm rot="20960632">
          <a:off x="3048525" y="2104525"/>
          <a:ext cx="2582962" cy="2582962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Vinculación</a:t>
          </a:r>
          <a:endParaRPr lang="es-MX" sz="1300" kern="1200" dirty="0"/>
        </a:p>
      </dsp:txBody>
      <dsp:txXfrm>
        <a:off x="3563638" y="2709962"/>
        <a:ext cx="1544382" cy="1327695"/>
      </dsp:txXfrm>
    </dsp:sp>
    <dsp:sp modelId="{635F9B7D-C399-46A0-B064-02FCB33173BE}">
      <dsp:nvSpPr>
        <dsp:cNvPr id="0" name=""/>
        <dsp:cNvSpPr/>
      </dsp:nvSpPr>
      <dsp:spPr>
        <a:xfrm rot="19094249">
          <a:off x="1706746" y="1410823"/>
          <a:ext cx="1878518" cy="1878518"/>
        </a:xfrm>
        <a:prstGeom prst="gear6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Coordinación </a:t>
          </a:r>
          <a:endParaRPr lang="es-MX" sz="1300" kern="1200" dirty="0"/>
        </a:p>
      </dsp:txBody>
      <dsp:txXfrm>
        <a:off x="2179669" y="1886604"/>
        <a:ext cx="932672" cy="926956"/>
      </dsp:txXfrm>
    </dsp:sp>
    <dsp:sp modelId="{78A5C15D-9522-4195-A805-98C1097D5E73}">
      <dsp:nvSpPr>
        <dsp:cNvPr id="0" name=""/>
        <dsp:cNvSpPr/>
      </dsp:nvSpPr>
      <dsp:spPr>
        <a:xfrm>
          <a:off x="2894785" y="206828"/>
          <a:ext cx="1840564" cy="1840564"/>
        </a:xfrm>
        <a:prstGeom prst="gear6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Seguimiento </a:t>
          </a:r>
          <a:endParaRPr lang="es-MX" sz="1300" kern="1200" dirty="0"/>
        </a:p>
      </dsp:txBody>
      <dsp:txXfrm rot="900000">
        <a:off x="3298475" y="610518"/>
        <a:ext cx="1033185" cy="1033185"/>
      </dsp:txXfrm>
    </dsp:sp>
    <dsp:sp modelId="{DD2E9E4C-E7FD-4FC5-9698-B87E34FDCBA5}">
      <dsp:nvSpPr>
        <dsp:cNvPr id="0" name=""/>
        <dsp:cNvSpPr/>
      </dsp:nvSpPr>
      <dsp:spPr>
        <a:xfrm>
          <a:off x="2860315" y="1720407"/>
          <a:ext cx="3306192" cy="3306192"/>
        </a:xfrm>
        <a:prstGeom prst="circularArrow">
          <a:avLst>
            <a:gd name="adj1" fmla="val 4688"/>
            <a:gd name="adj2" fmla="val 299029"/>
            <a:gd name="adj3" fmla="val 2526980"/>
            <a:gd name="adj4" fmla="val 15838174"/>
            <a:gd name="adj5" fmla="val 546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4E3941-89D4-4C10-BF88-28D3049AAAC9}">
      <dsp:nvSpPr>
        <dsp:cNvPr id="0" name=""/>
        <dsp:cNvSpPr/>
      </dsp:nvSpPr>
      <dsp:spPr>
        <a:xfrm>
          <a:off x="1217884" y="1085015"/>
          <a:ext cx="2402155" cy="2402155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F1124D-C5F6-438E-A9FC-BD9B596C21C3}">
      <dsp:nvSpPr>
        <dsp:cNvPr id="0" name=""/>
        <dsp:cNvSpPr/>
      </dsp:nvSpPr>
      <dsp:spPr>
        <a:xfrm>
          <a:off x="2176986" y="-198478"/>
          <a:ext cx="2590007" cy="2590007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253DE-0D6B-41F6-9265-C53392465307}">
      <dsp:nvSpPr>
        <dsp:cNvPr id="0" name=""/>
        <dsp:cNvSpPr/>
      </dsp:nvSpPr>
      <dsp:spPr>
        <a:xfrm>
          <a:off x="-5717046" y="-875089"/>
          <a:ext cx="6806515" cy="6806515"/>
        </a:xfrm>
        <a:prstGeom prst="blockArc">
          <a:avLst>
            <a:gd name="adj1" fmla="val 18900000"/>
            <a:gd name="adj2" fmla="val 2700000"/>
            <a:gd name="adj3" fmla="val 317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595CBD-4CA6-470C-99A4-A2C37FB352B4}">
      <dsp:nvSpPr>
        <dsp:cNvPr id="0" name=""/>
        <dsp:cNvSpPr/>
      </dsp:nvSpPr>
      <dsp:spPr>
        <a:xfrm>
          <a:off x="405953" y="216025"/>
          <a:ext cx="7444067" cy="53233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2538" tIns="43180" rIns="43180" bIns="43180" numCol="1" spcCol="1270" anchor="ctr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I. La capacitación electoral</a:t>
          </a:r>
          <a:endParaRPr lang="es-MX" sz="1700" kern="1200" dirty="0"/>
        </a:p>
      </dsp:txBody>
      <dsp:txXfrm>
        <a:off x="405953" y="216025"/>
        <a:ext cx="7444067" cy="532331"/>
      </dsp:txXfrm>
    </dsp:sp>
    <dsp:sp modelId="{91733815-BA66-4269-B567-E22336B9A925}">
      <dsp:nvSpPr>
        <dsp:cNvPr id="0" name=""/>
        <dsp:cNvSpPr/>
      </dsp:nvSpPr>
      <dsp:spPr>
        <a:xfrm>
          <a:off x="27332" y="216027"/>
          <a:ext cx="665413" cy="665413"/>
        </a:xfrm>
        <a:prstGeom prst="ellipse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  <dsp:sp modelId="{E286E3F9-264B-49BD-8C88-FB3E65FE9AC0}">
      <dsp:nvSpPr>
        <dsp:cNvPr id="0" name=""/>
        <dsp:cNvSpPr/>
      </dsp:nvSpPr>
      <dsp:spPr>
        <a:xfrm>
          <a:off x="843831" y="866736"/>
          <a:ext cx="7006188" cy="93346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2538" tIns="43180" rIns="43180" bIns="43180" numCol="1" spcCol="1270" anchor="ctr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II. La geografía electoral, que incluirá la determinación de los distritos electorales y su división en secciones electorales, así como la delimitación de las circunscripciones plurinominales y el establecimiento de cabeceras</a:t>
          </a:r>
          <a:endParaRPr lang="es-MX" sz="1700" kern="1200" dirty="0"/>
        </a:p>
      </dsp:txBody>
      <dsp:txXfrm>
        <a:off x="843831" y="866736"/>
        <a:ext cx="7006188" cy="933463"/>
      </dsp:txXfrm>
    </dsp:sp>
    <dsp:sp modelId="{4CC38D87-CCF6-41EC-A29B-3AE4BE6BDAC2}">
      <dsp:nvSpPr>
        <dsp:cNvPr id="0" name=""/>
        <dsp:cNvSpPr/>
      </dsp:nvSpPr>
      <dsp:spPr>
        <a:xfrm>
          <a:off x="511124" y="990767"/>
          <a:ext cx="665413" cy="665413"/>
        </a:xfrm>
        <a:prstGeom prst="ellips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/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</dsp:sp>
    <dsp:sp modelId="{EBE6F315-FFE3-4FF6-A580-859ACA762D7F}">
      <dsp:nvSpPr>
        <dsp:cNvPr id="0" name=""/>
        <dsp:cNvSpPr/>
      </dsp:nvSpPr>
      <dsp:spPr>
        <a:xfrm>
          <a:off x="1044062" y="1863057"/>
          <a:ext cx="6805957" cy="53233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2538" tIns="43180" rIns="43180" bIns="43180" numCol="1" spcCol="1270" anchor="ctr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III. El padrón y la lista de electores</a:t>
          </a:r>
          <a:endParaRPr lang="es-MX" sz="1700" kern="1200" dirty="0"/>
        </a:p>
      </dsp:txBody>
      <dsp:txXfrm>
        <a:off x="1044062" y="1863057"/>
        <a:ext cx="6805957" cy="532331"/>
      </dsp:txXfrm>
    </dsp:sp>
    <dsp:sp modelId="{1AB80331-B06F-4D19-8A14-0D854CE56AE2}">
      <dsp:nvSpPr>
        <dsp:cNvPr id="0" name=""/>
        <dsp:cNvSpPr/>
      </dsp:nvSpPr>
      <dsp:spPr>
        <a:xfrm>
          <a:off x="711355" y="1796516"/>
          <a:ext cx="665413" cy="665413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</dsp:sp>
    <dsp:sp modelId="{83B3C838-4B15-4DDE-AAB8-2E6AFBE66582}">
      <dsp:nvSpPr>
        <dsp:cNvPr id="0" name=""/>
        <dsp:cNvSpPr/>
      </dsp:nvSpPr>
      <dsp:spPr>
        <a:xfrm>
          <a:off x="1044062" y="2660947"/>
          <a:ext cx="6805957" cy="53233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2538" tIns="43180" rIns="43180" bIns="43180" numCol="1" spcCol="1270" anchor="ctr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IV. La ubicación de las casillas y la designación de los funcionarios de sus mesas directivas</a:t>
          </a:r>
          <a:endParaRPr lang="es-MX" sz="1700" kern="1200" dirty="0"/>
        </a:p>
      </dsp:txBody>
      <dsp:txXfrm>
        <a:off x="1044062" y="2660947"/>
        <a:ext cx="6805957" cy="532331"/>
      </dsp:txXfrm>
    </dsp:sp>
    <dsp:sp modelId="{35BBC06A-96AD-4A84-A300-846DCDADB812}">
      <dsp:nvSpPr>
        <dsp:cNvPr id="0" name=""/>
        <dsp:cNvSpPr/>
      </dsp:nvSpPr>
      <dsp:spPr>
        <a:xfrm>
          <a:off x="711355" y="2594406"/>
          <a:ext cx="665413" cy="665413"/>
        </a:xfrm>
        <a:prstGeom prst="ellips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</dsp:sp>
    <dsp:sp modelId="{7215EF92-30A2-4050-A54F-9CDC0EB39718}">
      <dsp:nvSpPr>
        <dsp:cNvPr id="0" name=""/>
        <dsp:cNvSpPr/>
      </dsp:nvSpPr>
      <dsp:spPr>
        <a:xfrm>
          <a:off x="843831" y="3312368"/>
          <a:ext cx="7006188" cy="82627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2538" tIns="40640" rIns="40640" bIns="4064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V. Las reglas, lineamientos, criterios y formatos en materia de resultados preliminares; encuestas o sondeos de opinión; observación electoral; conteos rápidos; impresión de documentos y producción de materiales electorales</a:t>
          </a:r>
          <a:endParaRPr lang="es-MX" sz="1600" kern="1200" dirty="0"/>
        </a:p>
      </dsp:txBody>
      <dsp:txXfrm>
        <a:off x="843831" y="3312368"/>
        <a:ext cx="7006188" cy="826278"/>
      </dsp:txXfrm>
    </dsp:sp>
    <dsp:sp modelId="{3C11EFCB-C9FC-416E-BDD5-5351CECD4EB6}">
      <dsp:nvSpPr>
        <dsp:cNvPr id="0" name=""/>
        <dsp:cNvSpPr/>
      </dsp:nvSpPr>
      <dsp:spPr>
        <a:xfrm>
          <a:off x="511124" y="3392801"/>
          <a:ext cx="665413" cy="665413"/>
        </a:xfrm>
        <a:prstGeom prst="ellipse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  <dsp:sp modelId="{F7877BAB-61F0-465B-B919-BC8AD20159BA}">
      <dsp:nvSpPr>
        <dsp:cNvPr id="0" name=""/>
        <dsp:cNvSpPr/>
      </dsp:nvSpPr>
      <dsp:spPr>
        <a:xfrm>
          <a:off x="405953" y="4257738"/>
          <a:ext cx="7444067" cy="53233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2538" tIns="43180" rIns="43180" bIns="43180" numCol="1" spcCol="1270" anchor="ctr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VI. La fiscalización de los ingresos y egresos de los partidos políticos y candidatos</a:t>
          </a:r>
          <a:endParaRPr lang="es-MX" sz="1700" kern="1200" dirty="0"/>
        </a:p>
      </dsp:txBody>
      <dsp:txXfrm>
        <a:off x="405953" y="4257738"/>
        <a:ext cx="7444067" cy="532331"/>
      </dsp:txXfrm>
    </dsp:sp>
    <dsp:sp modelId="{81C264CA-4F3F-4FC0-848D-F01F80FC0298}">
      <dsp:nvSpPr>
        <dsp:cNvPr id="0" name=""/>
        <dsp:cNvSpPr/>
      </dsp:nvSpPr>
      <dsp:spPr>
        <a:xfrm>
          <a:off x="73246" y="4191196"/>
          <a:ext cx="665413" cy="665413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56D86-83B0-44CC-B120-64E7ED01986B}">
      <dsp:nvSpPr>
        <dsp:cNvPr id="0" name=""/>
        <dsp:cNvSpPr/>
      </dsp:nvSpPr>
      <dsp:spPr>
        <a:xfrm>
          <a:off x="574852" y="0"/>
          <a:ext cx="2438028" cy="243799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Atracción</a:t>
          </a:r>
          <a:endParaRPr lang="es-MX" sz="2800" kern="1200" dirty="0"/>
        </a:p>
      </dsp:txBody>
      <dsp:txXfrm>
        <a:off x="931893" y="357036"/>
        <a:ext cx="1723946" cy="1723921"/>
      </dsp:txXfrm>
    </dsp:sp>
    <dsp:sp modelId="{65A00F52-165E-480E-8250-651D493CE16F}">
      <dsp:nvSpPr>
        <dsp:cNvPr id="0" name=""/>
        <dsp:cNvSpPr/>
      </dsp:nvSpPr>
      <dsp:spPr>
        <a:xfrm>
          <a:off x="1829727" y="1626006"/>
          <a:ext cx="2438028" cy="2437993"/>
        </a:xfrm>
        <a:prstGeom prst="ellipse">
          <a:avLst/>
        </a:prstGeom>
        <a:solidFill>
          <a:schemeClr val="accent2">
            <a:alpha val="50000"/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kern="1200" dirty="0" smtClean="0"/>
            <a:t>Asunción </a:t>
          </a:r>
          <a:endParaRPr lang="es-MX" sz="2600" kern="1200" dirty="0"/>
        </a:p>
      </dsp:txBody>
      <dsp:txXfrm>
        <a:off x="2186768" y="1983042"/>
        <a:ext cx="1723946" cy="1723921"/>
      </dsp:txXfrm>
    </dsp:sp>
    <dsp:sp modelId="{BA947EB8-B573-4359-89B8-3CF1EC6BEA16}">
      <dsp:nvSpPr>
        <dsp:cNvPr id="0" name=""/>
        <dsp:cNvSpPr/>
      </dsp:nvSpPr>
      <dsp:spPr>
        <a:xfrm>
          <a:off x="3083118" y="0"/>
          <a:ext cx="2438028" cy="2437993"/>
        </a:xfrm>
        <a:prstGeom prst="ellipse">
          <a:avLst/>
        </a:prstGeom>
        <a:solidFill>
          <a:schemeClr val="accent2">
            <a:alpha val="50000"/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kern="1200" dirty="0" smtClean="0"/>
            <a:t>Delegación</a:t>
          </a:r>
          <a:endParaRPr lang="es-MX" sz="2600" kern="1200" dirty="0"/>
        </a:p>
      </dsp:txBody>
      <dsp:txXfrm>
        <a:off x="3440159" y="357036"/>
        <a:ext cx="1723946" cy="17239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56DC0A-83B4-4198-8111-D35F64A603A3}">
      <dsp:nvSpPr>
        <dsp:cNvPr id="0" name=""/>
        <dsp:cNvSpPr/>
      </dsp:nvSpPr>
      <dsp:spPr>
        <a:xfrm rot="5400000">
          <a:off x="-135136" y="138449"/>
          <a:ext cx="900907" cy="630634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/>
            <a:t>1</a:t>
          </a:r>
          <a:endParaRPr lang="es-MX" sz="2000" b="1" kern="1200" dirty="0"/>
        </a:p>
      </dsp:txBody>
      <dsp:txXfrm rot="-5400000">
        <a:off x="1" y="318629"/>
        <a:ext cx="630634" cy="270273"/>
      </dsp:txXfrm>
    </dsp:sp>
    <dsp:sp modelId="{70C6FA5D-2A42-4845-BB23-A89E21A66856}">
      <dsp:nvSpPr>
        <dsp:cNvPr id="0" name=""/>
        <dsp:cNvSpPr/>
      </dsp:nvSpPr>
      <dsp:spPr>
        <a:xfrm rot="5400000">
          <a:off x="3580675" y="-2876096"/>
          <a:ext cx="585897" cy="64859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b="1" kern="1200" dirty="0" smtClean="0"/>
            <a:t>Verificación de los requisitos legales</a:t>
          </a:r>
          <a:endParaRPr lang="es-MX" sz="2000" b="1" kern="1200" dirty="0"/>
        </a:p>
      </dsp:txBody>
      <dsp:txXfrm rot="-5400000">
        <a:off x="630635" y="102545"/>
        <a:ext cx="6457377" cy="528695"/>
      </dsp:txXfrm>
    </dsp:sp>
    <dsp:sp modelId="{E44C6CDF-334B-431E-BE9F-D994DAE6FB3C}">
      <dsp:nvSpPr>
        <dsp:cNvPr id="0" name=""/>
        <dsp:cNvSpPr/>
      </dsp:nvSpPr>
      <dsp:spPr>
        <a:xfrm rot="5400000">
          <a:off x="-135136" y="919678"/>
          <a:ext cx="900907" cy="630634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smtClean="0"/>
            <a:t>2</a:t>
          </a:r>
          <a:endParaRPr lang="es-MX" sz="2000" b="1" kern="1200" dirty="0"/>
        </a:p>
      </dsp:txBody>
      <dsp:txXfrm rot="-5400000">
        <a:off x="1" y="1099858"/>
        <a:ext cx="630634" cy="270273"/>
      </dsp:txXfrm>
    </dsp:sp>
    <dsp:sp modelId="{5121BEAD-C6F8-4AFD-8861-8FB0619C1760}">
      <dsp:nvSpPr>
        <dsp:cNvPr id="0" name=""/>
        <dsp:cNvSpPr/>
      </dsp:nvSpPr>
      <dsp:spPr>
        <a:xfrm rot="5400000">
          <a:off x="3580829" y="-2165652"/>
          <a:ext cx="585589" cy="64859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b="1" kern="1200" dirty="0" smtClean="0"/>
            <a:t>Examen de conocimientos</a:t>
          </a:r>
          <a:endParaRPr lang="es-MX" sz="2000" b="1" kern="1200" dirty="0"/>
        </a:p>
      </dsp:txBody>
      <dsp:txXfrm rot="-5400000">
        <a:off x="630635" y="813128"/>
        <a:ext cx="6457392" cy="528417"/>
      </dsp:txXfrm>
    </dsp:sp>
    <dsp:sp modelId="{3F58EA86-1114-4B67-868B-351B15075348}">
      <dsp:nvSpPr>
        <dsp:cNvPr id="0" name=""/>
        <dsp:cNvSpPr/>
      </dsp:nvSpPr>
      <dsp:spPr>
        <a:xfrm rot="5400000">
          <a:off x="-135136" y="1700906"/>
          <a:ext cx="900907" cy="630634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smtClean="0"/>
            <a:t>3</a:t>
          </a:r>
          <a:endParaRPr lang="es-MX" sz="2000" b="1" kern="1200" dirty="0"/>
        </a:p>
      </dsp:txBody>
      <dsp:txXfrm rot="-5400000">
        <a:off x="1" y="1881086"/>
        <a:ext cx="630634" cy="270273"/>
      </dsp:txXfrm>
    </dsp:sp>
    <dsp:sp modelId="{0B55BF24-EF98-4E17-AC5C-4AF50836B2FB}">
      <dsp:nvSpPr>
        <dsp:cNvPr id="0" name=""/>
        <dsp:cNvSpPr/>
      </dsp:nvSpPr>
      <dsp:spPr>
        <a:xfrm rot="5400000">
          <a:off x="3580829" y="-1384423"/>
          <a:ext cx="585589" cy="64859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b="1" kern="1200" dirty="0" smtClean="0"/>
            <a:t>Ensayo presencial</a:t>
          </a:r>
          <a:endParaRPr lang="es-MX" sz="2000" b="1" kern="1200" dirty="0"/>
        </a:p>
      </dsp:txBody>
      <dsp:txXfrm rot="-5400000">
        <a:off x="630635" y="1594357"/>
        <a:ext cx="6457392" cy="528417"/>
      </dsp:txXfrm>
    </dsp:sp>
    <dsp:sp modelId="{6FDF24CC-1DE6-4EBC-A3B7-AC15448658ED}">
      <dsp:nvSpPr>
        <dsp:cNvPr id="0" name=""/>
        <dsp:cNvSpPr/>
      </dsp:nvSpPr>
      <dsp:spPr>
        <a:xfrm rot="5400000">
          <a:off x="-135136" y="2482134"/>
          <a:ext cx="900907" cy="630634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smtClean="0"/>
            <a:t>4</a:t>
          </a:r>
          <a:endParaRPr lang="es-MX" sz="2000" b="1" kern="1200" dirty="0"/>
        </a:p>
      </dsp:txBody>
      <dsp:txXfrm rot="-5400000">
        <a:off x="1" y="2662314"/>
        <a:ext cx="630634" cy="270273"/>
      </dsp:txXfrm>
    </dsp:sp>
    <dsp:sp modelId="{4A8F7AD7-B25D-46AD-8749-1B2243D2CDB4}">
      <dsp:nvSpPr>
        <dsp:cNvPr id="0" name=""/>
        <dsp:cNvSpPr/>
      </dsp:nvSpPr>
      <dsp:spPr>
        <a:xfrm rot="5400000">
          <a:off x="3580829" y="-574278"/>
          <a:ext cx="585589" cy="64859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b="1" kern="1200" smtClean="0"/>
            <a:t>Valoración curricular </a:t>
          </a:r>
          <a:endParaRPr lang="es-MX" sz="2000" b="1" kern="1200"/>
        </a:p>
      </dsp:txBody>
      <dsp:txXfrm rot="-5400000">
        <a:off x="630635" y="2404502"/>
        <a:ext cx="6457392" cy="528417"/>
      </dsp:txXfrm>
    </dsp:sp>
    <dsp:sp modelId="{F2B7AEAA-D6FE-4950-9833-FFC74559687F}">
      <dsp:nvSpPr>
        <dsp:cNvPr id="0" name=""/>
        <dsp:cNvSpPr/>
      </dsp:nvSpPr>
      <dsp:spPr>
        <a:xfrm rot="5400000">
          <a:off x="-135136" y="3263363"/>
          <a:ext cx="900907" cy="630634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smtClean="0"/>
            <a:t>5</a:t>
          </a:r>
          <a:endParaRPr lang="es-MX" sz="2000" b="1" kern="1200" dirty="0"/>
        </a:p>
      </dsp:txBody>
      <dsp:txXfrm rot="-5400000">
        <a:off x="1" y="3443543"/>
        <a:ext cx="630634" cy="270273"/>
      </dsp:txXfrm>
    </dsp:sp>
    <dsp:sp modelId="{B31FDB90-2A51-41FB-B1E4-493C22CF0337}">
      <dsp:nvSpPr>
        <dsp:cNvPr id="0" name=""/>
        <dsp:cNvSpPr/>
      </dsp:nvSpPr>
      <dsp:spPr>
        <a:xfrm rot="5400000">
          <a:off x="3580829" y="178033"/>
          <a:ext cx="585589" cy="64859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b="1" kern="1200" dirty="0" smtClean="0"/>
            <a:t>Entrevista</a:t>
          </a:r>
          <a:endParaRPr lang="es-MX" sz="2000" b="1" kern="1200" dirty="0"/>
        </a:p>
      </dsp:txBody>
      <dsp:txXfrm rot="-5400000">
        <a:off x="630635" y="3156813"/>
        <a:ext cx="6457392" cy="5284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77EE44-AB31-4B08-9459-689E5502ED1A}">
      <dsp:nvSpPr>
        <dsp:cNvPr id="0" name=""/>
        <dsp:cNvSpPr/>
      </dsp:nvSpPr>
      <dsp:spPr>
        <a:xfrm rot="5400000">
          <a:off x="4528529" y="-2611136"/>
          <a:ext cx="619831" cy="6000607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b="1" kern="1200" dirty="0" smtClean="0"/>
            <a:t>Historia profesional y laboral</a:t>
          </a:r>
          <a:endParaRPr lang="es-MX" sz="2000" b="1" kern="1200" dirty="0"/>
        </a:p>
      </dsp:txBody>
      <dsp:txXfrm rot="-5400000">
        <a:off x="1838141" y="109510"/>
        <a:ext cx="5970349" cy="559315"/>
      </dsp:txXfrm>
    </dsp:sp>
    <dsp:sp modelId="{AFD00A80-059D-48F9-84D3-9F8C3D2CA98E}">
      <dsp:nvSpPr>
        <dsp:cNvPr id="0" name=""/>
        <dsp:cNvSpPr/>
      </dsp:nvSpPr>
      <dsp:spPr>
        <a:xfrm>
          <a:off x="0" y="1772"/>
          <a:ext cx="1828017" cy="77478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smtClean="0"/>
            <a:t>1</a:t>
          </a:r>
          <a:endParaRPr lang="es-MX" sz="2000" b="1" kern="1200" dirty="0"/>
        </a:p>
      </dsp:txBody>
      <dsp:txXfrm>
        <a:off x="37822" y="39594"/>
        <a:ext cx="1752373" cy="699145"/>
      </dsp:txXfrm>
    </dsp:sp>
    <dsp:sp modelId="{609BBB51-A22D-4E82-960D-3421ECECD238}">
      <dsp:nvSpPr>
        <dsp:cNvPr id="0" name=""/>
        <dsp:cNvSpPr/>
      </dsp:nvSpPr>
      <dsp:spPr>
        <a:xfrm rot="5400000">
          <a:off x="4528529" y="-1797608"/>
          <a:ext cx="619831" cy="6000607"/>
        </a:xfrm>
        <a:prstGeom prst="round2SameRect">
          <a:avLst/>
        </a:prstGeom>
        <a:solidFill>
          <a:schemeClr val="accent3">
            <a:tint val="40000"/>
            <a:alpha val="90000"/>
            <a:hueOff val="2679212"/>
            <a:satOff val="-3448"/>
            <a:lumOff val="-269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2679212"/>
              <a:satOff val="-3448"/>
              <a:lumOff val="-26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b="1" kern="1200" dirty="0" smtClean="0"/>
            <a:t>Apego a los principios rectores de la función electoral</a:t>
          </a:r>
          <a:endParaRPr lang="es-MX" sz="2000" b="1" kern="1200" dirty="0"/>
        </a:p>
      </dsp:txBody>
      <dsp:txXfrm rot="-5400000">
        <a:off x="1838141" y="923038"/>
        <a:ext cx="5970349" cy="559315"/>
      </dsp:txXfrm>
    </dsp:sp>
    <dsp:sp modelId="{15094E37-44BF-4CB6-94B9-15AEB066E66C}">
      <dsp:nvSpPr>
        <dsp:cNvPr id="0" name=""/>
        <dsp:cNvSpPr/>
      </dsp:nvSpPr>
      <dsp:spPr>
        <a:xfrm>
          <a:off x="0" y="815300"/>
          <a:ext cx="1828017" cy="774789"/>
        </a:xfrm>
        <a:prstGeom prst="roundRect">
          <a:avLst/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shade val="51000"/>
                <a:satMod val="130000"/>
              </a:schemeClr>
            </a:gs>
            <a:gs pos="80000">
              <a:schemeClr val="accent3">
                <a:hueOff val="2812566"/>
                <a:satOff val="-4220"/>
                <a:lumOff val="-686"/>
                <a:alphaOff val="0"/>
                <a:shade val="93000"/>
                <a:satMod val="13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smtClean="0"/>
            <a:t>2</a:t>
          </a:r>
          <a:endParaRPr lang="es-MX" sz="2000" b="1" kern="1200" dirty="0"/>
        </a:p>
      </dsp:txBody>
      <dsp:txXfrm>
        <a:off x="37822" y="853122"/>
        <a:ext cx="1752373" cy="699145"/>
      </dsp:txXfrm>
    </dsp:sp>
    <dsp:sp modelId="{B3C8FAF3-8D9B-4C06-98BA-DE2F6A5CAE54}">
      <dsp:nvSpPr>
        <dsp:cNvPr id="0" name=""/>
        <dsp:cNvSpPr/>
      </dsp:nvSpPr>
      <dsp:spPr>
        <a:xfrm rot="5400000">
          <a:off x="4528529" y="-984079"/>
          <a:ext cx="619831" cy="6000607"/>
        </a:xfrm>
        <a:prstGeom prst="round2SameRect">
          <a:avLst/>
        </a:prstGeom>
        <a:solidFill>
          <a:schemeClr val="accent3">
            <a:tint val="40000"/>
            <a:alpha val="90000"/>
            <a:hueOff val="5358425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5"/>
              <a:satOff val="-6896"/>
              <a:lumOff val="-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b="1" kern="1200" dirty="0" smtClean="0"/>
            <a:t>Aptitudes e idoneidad para el desempeño del cargo</a:t>
          </a:r>
          <a:endParaRPr lang="es-MX" sz="2000" b="1" kern="1200" dirty="0"/>
        </a:p>
      </dsp:txBody>
      <dsp:txXfrm rot="-5400000">
        <a:off x="1838141" y="1736567"/>
        <a:ext cx="5970349" cy="559315"/>
      </dsp:txXfrm>
    </dsp:sp>
    <dsp:sp modelId="{9EDD39EE-32B4-4588-B450-094B7F88DB17}">
      <dsp:nvSpPr>
        <dsp:cNvPr id="0" name=""/>
        <dsp:cNvSpPr/>
      </dsp:nvSpPr>
      <dsp:spPr>
        <a:xfrm>
          <a:off x="0" y="1628829"/>
          <a:ext cx="1828017" cy="774789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smtClean="0"/>
            <a:t>3</a:t>
          </a:r>
          <a:endParaRPr lang="es-MX" sz="2000" b="1" kern="1200" dirty="0"/>
        </a:p>
      </dsp:txBody>
      <dsp:txXfrm>
        <a:off x="37822" y="1666651"/>
        <a:ext cx="1752373" cy="699145"/>
      </dsp:txXfrm>
    </dsp:sp>
    <dsp:sp modelId="{0C79D672-FEDF-4E28-A225-6C655C226E9C}">
      <dsp:nvSpPr>
        <dsp:cNvPr id="0" name=""/>
        <dsp:cNvSpPr/>
      </dsp:nvSpPr>
      <dsp:spPr>
        <a:xfrm rot="5400000">
          <a:off x="4528529" y="-170550"/>
          <a:ext cx="619831" cy="6000607"/>
        </a:xfrm>
        <a:prstGeom prst="round2SameRect">
          <a:avLst/>
        </a:prstGeom>
        <a:solidFill>
          <a:schemeClr val="accent3">
            <a:tint val="40000"/>
            <a:alpha val="90000"/>
            <a:hueOff val="8037638"/>
            <a:satOff val="-10345"/>
            <a:lumOff val="-806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8037638"/>
              <a:satOff val="-10345"/>
              <a:lumOff val="-80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b="1" kern="1200" dirty="0" smtClean="0"/>
            <a:t>Participación en actividades cívicas y sociales </a:t>
          </a:r>
          <a:endParaRPr lang="es-MX" sz="2000" b="1" kern="1200" dirty="0"/>
        </a:p>
      </dsp:txBody>
      <dsp:txXfrm rot="-5400000">
        <a:off x="1838141" y="2550096"/>
        <a:ext cx="5970349" cy="559315"/>
      </dsp:txXfrm>
    </dsp:sp>
    <dsp:sp modelId="{E2F8D0F6-5F51-41C3-B0AA-FDEC90CEB7E3}">
      <dsp:nvSpPr>
        <dsp:cNvPr id="0" name=""/>
        <dsp:cNvSpPr/>
      </dsp:nvSpPr>
      <dsp:spPr>
        <a:xfrm>
          <a:off x="0" y="2442358"/>
          <a:ext cx="1828017" cy="774789"/>
        </a:xfrm>
        <a:prstGeom prst="roundRect">
          <a:avLst/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shade val="51000"/>
                <a:satMod val="130000"/>
              </a:schemeClr>
            </a:gs>
            <a:gs pos="80000">
              <a:schemeClr val="accent3">
                <a:hueOff val="8437698"/>
                <a:satOff val="-12660"/>
                <a:lumOff val="-2059"/>
                <a:alphaOff val="0"/>
                <a:shade val="93000"/>
                <a:satMod val="130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smtClean="0"/>
            <a:t>4</a:t>
          </a:r>
          <a:endParaRPr lang="es-MX" sz="2000" b="1" kern="1200" dirty="0"/>
        </a:p>
      </dsp:txBody>
      <dsp:txXfrm>
        <a:off x="37822" y="2480180"/>
        <a:ext cx="1752373" cy="699145"/>
      </dsp:txXfrm>
    </dsp:sp>
    <dsp:sp modelId="{958FDE0F-FD45-4237-9C91-600461DE6D15}">
      <dsp:nvSpPr>
        <dsp:cNvPr id="0" name=""/>
        <dsp:cNvSpPr/>
      </dsp:nvSpPr>
      <dsp:spPr>
        <a:xfrm rot="5400000">
          <a:off x="4528529" y="642977"/>
          <a:ext cx="619831" cy="6000607"/>
        </a:xfrm>
        <a:prstGeom prst="round2SameRect">
          <a:avLst/>
        </a:prstGeom>
        <a:solidFill>
          <a:schemeClr val="accent3">
            <a:tint val="40000"/>
            <a:alpha val="90000"/>
            <a:hueOff val="10716850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0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b="1" kern="1200" dirty="0" smtClean="0"/>
            <a:t>Experiencia en materia electoral</a:t>
          </a:r>
          <a:endParaRPr lang="es-MX" sz="2000" b="1" kern="1200" dirty="0"/>
        </a:p>
      </dsp:txBody>
      <dsp:txXfrm rot="-5400000">
        <a:off x="1838141" y="3363623"/>
        <a:ext cx="5970349" cy="559315"/>
      </dsp:txXfrm>
    </dsp:sp>
    <dsp:sp modelId="{A9C3B95C-4A1A-4F03-A7BC-045F5DDD6049}">
      <dsp:nvSpPr>
        <dsp:cNvPr id="0" name=""/>
        <dsp:cNvSpPr/>
      </dsp:nvSpPr>
      <dsp:spPr>
        <a:xfrm>
          <a:off x="0" y="3255886"/>
          <a:ext cx="1828017" cy="774789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smtClean="0"/>
            <a:t>5</a:t>
          </a:r>
          <a:endParaRPr lang="es-MX" sz="2000" b="1" kern="1200" dirty="0"/>
        </a:p>
      </dsp:txBody>
      <dsp:txXfrm>
        <a:off x="37822" y="3293708"/>
        <a:ext cx="1752373" cy="6991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8B52D-6CA8-4689-8C6A-225C045ADAB9}">
      <dsp:nvSpPr>
        <dsp:cNvPr id="0" name=""/>
        <dsp:cNvSpPr/>
      </dsp:nvSpPr>
      <dsp:spPr>
        <a:xfrm>
          <a:off x="0" y="0"/>
          <a:ext cx="8291264" cy="11230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lvl="0" algn="just" defTabSz="889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endParaRPr lang="es-MX" sz="200" kern="1200" dirty="0"/>
        </a:p>
        <a:p>
          <a:pPr marL="85725" lvl="1" indent="0" algn="just" defTabSz="8001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MX" sz="1800" b="1" kern="1200" dirty="0" smtClean="0"/>
            <a:t>Publicación: 23 de junio de 2014.</a:t>
          </a:r>
          <a:endParaRPr lang="es-MX" sz="1800" b="1" kern="1200" dirty="0"/>
        </a:p>
        <a:p>
          <a:pPr marL="85725" lvl="1" indent="0" algn="just" defTabSz="8001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MX" sz="1800" b="1" kern="1200" dirty="0" smtClean="0"/>
            <a:t>Registro de aspirantes: 7 al 11, y los días 14 y 15 de julio de 2014.</a:t>
          </a:r>
          <a:endParaRPr lang="es-MX" sz="1800" kern="1200" dirty="0"/>
        </a:p>
      </dsp:txBody>
      <dsp:txXfrm>
        <a:off x="1799227" y="0"/>
        <a:ext cx="6492036" cy="1123004"/>
      </dsp:txXfrm>
    </dsp:sp>
    <dsp:sp modelId="{B9582B8E-FA44-44BC-97DB-5BE1E129C2E1}">
      <dsp:nvSpPr>
        <dsp:cNvPr id="0" name=""/>
        <dsp:cNvSpPr/>
      </dsp:nvSpPr>
      <dsp:spPr>
        <a:xfrm>
          <a:off x="144738" y="95479"/>
          <a:ext cx="1650724" cy="93204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372CC1-D12D-4FAE-AF27-AD3A28DCF0C6}">
      <dsp:nvSpPr>
        <dsp:cNvPr id="0" name=""/>
        <dsp:cNvSpPr/>
      </dsp:nvSpPr>
      <dsp:spPr>
        <a:xfrm>
          <a:off x="0" y="1271252"/>
          <a:ext cx="8291264" cy="146505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lvl="0" algn="just" defTabSz="889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endParaRPr lang="es-MX" sz="2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MX" sz="1800" b="1" kern="1200" dirty="0" smtClean="0"/>
            <a:t>Inscripción y entrega de documentos en Secretaría Ejecutiva y 332 Juntas Ejecutivas.</a:t>
          </a:r>
          <a:endParaRPr lang="es-MX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MX" sz="1800" b="1" kern="1200" dirty="0" smtClean="0"/>
            <a:t>JLE responsables de concentrar solicitudes en la entidad.</a:t>
          </a:r>
          <a:endParaRPr lang="es-MX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1" kern="1200" dirty="0" smtClean="0"/>
            <a:t>17 de julio, JLE remitieron expedientes a Secretaría Ejecutiva.</a:t>
          </a:r>
          <a:endParaRPr lang="es-MX" sz="1800" kern="1200" dirty="0"/>
        </a:p>
      </dsp:txBody>
      <dsp:txXfrm>
        <a:off x="1799227" y="1271252"/>
        <a:ext cx="6492036" cy="1465050"/>
      </dsp:txXfrm>
    </dsp:sp>
    <dsp:sp modelId="{CC6F7818-5A74-4805-88D6-A30E5C9A6EAD}">
      <dsp:nvSpPr>
        <dsp:cNvPr id="0" name=""/>
        <dsp:cNvSpPr/>
      </dsp:nvSpPr>
      <dsp:spPr>
        <a:xfrm>
          <a:off x="93664" y="1397328"/>
          <a:ext cx="1658252" cy="112779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9FD740-EED0-4762-B644-7B41DA86B70C}">
      <dsp:nvSpPr>
        <dsp:cNvPr id="0" name=""/>
        <dsp:cNvSpPr/>
      </dsp:nvSpPr>
      <dsp:spPr>
        <a:xfrm>
          <a:off x="0" y="2870004"/>
          <a:ext cx="8291264" cy="140974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s-MX" sz="1800" b="1" kern="1200" dirty="0" smtClean="0"/>
            <a:t>En cada etapa se procura atender equidad de género y composición multidisciplinaria.</a:t>
          </a:r>
          <a:endParaRPr lang="es-MX" sz="1800" kern="1200" dirty="0"/>
        </a:p>
      </dsp:txBody>
      <dsp:txXfrm>
        <a:off x="1799227" y="2870004"/>
        <a:ext cx="6492036" cy="1409746"/>
      </dsp:txXfrm>
    </dsp:sp>
    <dsp:sp modelId="{65B9004E-A6E8-4879-BBAE-676EB480BD72}">
      <dsp:nvSpPr>
        <dsp:cNvPr id="0" name=""/>
        <dsp:cNvSpPr/>
      </dsp:nvSpPr>
      <dsp:spPr>
        <a:xfrm>
          <a:off x="140974" y="3010978"/>
          <a:ext cx="1658252" cy="112779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3CC5AA-938E-426E-B64C-955E66907EB9}">
      <dsp:nvSpPr>
        <dsp:cNvPr id="0" name=""/>
        <dsp:cNvSpPr/>
      </dsp:nvSpPr>
      <dsp:spPr>
        <a:xfrm>
          <a:off x="0" y="4420725"/>
          <a:ext cx="8291264" cy="140974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s-MX" sz="1800" b="1" kern="1200" dirty="0" smtClean="0"/>
            <a:t>Verificación de los requisitos</a:t>
          </a:r>
          <a:endParaRPr lang="es-MX" sz="1800" kern="1200" dirty="0" smtClean="0"/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s-MX" sz="1600" b="1" kern="1200" dirty="0" smtClean="0"/>
            <a:t>Comisión de Vinculación con </a:t>
          </a:r>
          <a:r>
            <a:rPr lang="es-MX" sz="1600" b="1" kern="1200" dirty="0" err="1" smtClean="0"/>
            <a:t>OPLEs</a:t>
          </a:r>
          <a:r>
            <a:rPr lang="es-MX" sz="1600" b="1" kern="1200" dirty="0" smtClean="0"/>
            <a:t> aprobó lista de aspirantes que cumplieron requisitos de elegibilidad.</a:t>
          </a:r>
          <a:endParaRPr lang="es-MX" sz="1600" kern="1200" dirty="0" smtClean="0"/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s-MX" sz="1600" b="1" kern="1200" dirty="0" smtClean="0"/>
            <a:t>Publicación en el portal del INE.</a:t>
          </a:r>
          <a:endParaRPr lang="es-MX" sz="1600" kern="1200" dirty="0"/>
        </a:p>
      </dsp:txBody>
      <dsp:txXfrm>
        <a:off x="1799227" y="4420725"/>
        <a:ext cx="6492036" cy="1409746"/>
      </dsp:txXfrm>
    </dsp:sp>
    <dsp:sp modelId="{F4535E9C-DE09-4D41-AAA0-91E155CB01EB}">
      <dsp:nvSpPr>
        <dsp:cNvPr id="0" name=""/>
        <dsp:cNvSpPr/>
      </dsp:nvSpPr>
      <dsp:spPr>
        <a:xfrm>
          <a:off x="140974" y="4561699"/>
          <a:ext cx="1658252" cy="112779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372CC1-D12D-4FAE-AF27-AD3A28DCF0C6}">
      <dsp:nvSpPr>
        <dsp:cNvPr id="0" name=""/>
        <dsp:cNvSpPr/>
      </dsp:nvSpPr>
      <dsp:spPr>
        <a:xfrm>
          <a:off x="0" y="0"/>
          <a:ext cx="8291264" cy="143981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s-MX" sz="1800" b="1" kern="1200" dirty="0" smtClean="0"/>
            <a:t>Examen de conocimientos: 2 de agosto de 2014</a:t>
          </a:r>
          <a:endParaRPr lang="es-MX" sz="1800" kern="1200" dirty="0"/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MX" sz="1600" b="1" kern="1200" dirty="0" smtClean="0"/>
            <a:t>Participación Nacional del 89.67%.</a:t>
          </a:r>
          <a:endParaRPr lang="es-MX" sz="1600" kern="1200" dirty="0"/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MX" sz="1600" b="1" kern="1200" dirty="0" smtClean="0"/>
            <a:t>Mayor asistencia en Tabasco con 96.45%.</a:t>
          </a:r>
          <a:endParaRPr lang="es-MX" sz="1600" kern="1200" dirty="0"/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MX" sz="1600" b="1" kern="1200" dirty="0" smtClean="0">
              <a:solidFill>
                <a:schemeClr val="bg1"/>
              </a:solidFill>
            </a:rPr>
            <a:t>Menor asistencia en Guanajuato con 81.77%</a:t>
          </a:r>
          <a:endParaRPr lang="es-MX" sz="1600" b="1" kern="1200" dirty="0">
            <a:solidFill>
              <a:schemeClr val="bg1"/>
            </a:solidFill>
          </a:endParaRPr>
        </a:p>
      </dsp:txBody>
      <dsp:txXfrm>
        <a:off x="1783704" y="0"/>
        <a:ext cx="6507559" cy="1439818"/>
      </dsp:txXfrm>
    </dsp:sp>
    <dsp:sp modelId="{CC6F7818-5A74-4805-88D6-A30E5C9A6EAD}">
      <dsp:nvSpPr>
        <dsp:cNvPr id="0" name=""/>
        <dsp:cNvSpPr/>
      </dsp:nvSpPr>
      <dsp:spPr>
        <a:xfrm>
          <a:off x="125451" y="218103"/>
          <a:ext cx="1658252" cy="100361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8B52D-6CA8-4689-8C6A-225C045ADAB9}">
      <dsp:nvSpPr>
        <dsp:cNvPr id="0" name=""/>
        <dsp:cNvSpPr/>
      </dsp:nvSpPr>
      <dsp:spPr>
        <a:xfrm>
          <a:off x="0" y="0"/>
          <a:ext cx="8291264" cy="143875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800" b="1" kern="1200" dirty="0" smtClean="0"/>
            <a:t>Ensayo presencial: 23 de agosto de 2014</a:t>
          </a:r>
        </a:p>
        <a:p>
          <a:pPr lvl="0" algn="just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MX" sz="1800" b="1" kern="1200" dirty="0" smtClean="0"/>
        </a:p>
        <a:p>
          <a:pPr lvl="0" algn="just" defTabSz="800100">
            <a:lnSpc>
              <a:spcPct val="100000"/>
            </a:lnSpc>
            <a:spcBef>
              <a:spcPct val="0"/>
            </a:spcBef>
            <a:spcAft>
              <a:spcPts val="300"/>
            </a:spcAft>
          </a:pPr>
          <a:r>
            <a:rPr lang="es-MX" sz="1600" b="1" kern="1200" dirty="0" smtClean="0"/>
            <a:t>- Participación Nacional 98.50%.</a:t>
          </a:r>
        </a:p>
        <a:p>
          <a:pPr lvl="0" algn="just" defTabSz="800100">
            <a:lnSpc>
              <a:spcPct val="0"/>
            </a:lnSpc>
            <a:spcBef>
              <a:spcPct val="0"/>
            </a:spcBef>
            <a:spcAft>
              <a:spcPts val="0"/>
            </a:spcAft>
          </a:pPr>
          <a:endParaRPr lang="es-MX" sz="1600" b="1" kern="1200" dirty="0" smtClean="0"/>
        </a:p>
        <a:p>
          <a:pPr lvl="0" algn="just" defTabSz="800100">
            <a:lnSpc>
              <a:spcPct val="0"/>
            </a:lnSpc>
            <a:spcBef>
              <a:spcPct val="0"/>
            </a:spcBef>
            <a:spcAft>
              <a:spcPts val="0"/>
            </a:spcAft>
          </a:pPr>
          <a:endParaRPr lang="es-MX" sz="1600" b="1" kern="1200" dirty="0" smtClean="0"/>
        </a:p>
        <a:p>
          <a:pPr lvl="0" algn="just" defTabSz="800100">
            <a:lnSpc>
              <a:spcPct val="0"/>
            </a:lnSpc>
            <a:spcBef>
              <a:spcPct val="0"/>
            </a:spcBef>
            <a:spcAft>
              <a:spcPts val="0"/>
            </a:spcAft>
          </a:pPr>
          <a:r>
            <a:rPr lang="es-MX" sz="1600" b="1" kern="1200" dirty="0" smtClean="0"/>
            <a:t> </a:t>
          </a:r>
        </a:p>
        <a:p>
          <a:pPr lvl="0" algn="just" defTabSz="800100">
            <a:lnSpc>
              <a:spcPct val="100000"/>
            </a:lnSpc>
            <a:spcBef>
              <a:spcPct val="0"/>
            </a:spcBef>
            <a:spcAft>
              <a:spcPts val="300"/>
            </a:spcAft>
          </a:pPr>
          <a:r>
            <a:rPr lang="es-MX" sz="1600" b="1" kern="1200" dirty="0" smtClean="0"/>
            <a:t>- Nueve entidades tuvieron participación del 100%.</a:t>
          </a:r>
        </a:p>
        <a:p>
          <a:pPr lvl="0" algn="just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600" b="1" kern="1200" dirty="0" smtClean="0"/>
            <a:t>- El estado de Yucatán tuvo la participación más baja con 94.40%.</a:t>
          </a:r>
        </a:p>
      </dsp:txBody>
      <dsp:txXfrm>
        <a:off x="1801987" y="0"/>
        <a:ext cx="6489276" cy="1438755"/>
      </dsp:txXfrm>
    </dsp:sp>
    <dsp:sp modelId="{B9582B8E-FA44-44BC-97DB-5BE1E129C2E1}">
      <dsp:nvSpPr>
        <dsp:cNvPr id="0" name=""/>
        <dsp:cNvSpPr/>
      </dsp:nvSpPr>
      <dsp:spPr>
        <a:xfrm>
          <a:off x="96466" y="0"/>
          <a:ext cx="1707419" cy="134796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CD8541-9301-44BB-A4E0-AEF321C87EF6}">
      <dsp:nvSpPr>
        <dsp:cNvPr id="0" name=""/>
        <dsp:cNvSpPr/>
      </dsp:nvSpPr>
      <dsp:spPr>
        <a:xfrm>
          <a:off x="0" y="0"/>
          <a:ext cx="8291264" cy="237575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s-MX" sz="1800" b="1" kern="1200" dirty="0" smtClean="0">
              <a:solidFill>
                <a:schemeClr val="bg1"/>
              </a:solidFill>
            </a:rPr>
            <a:t>Participación de Partidos Políticos y Consejeros del Poder Legislativo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s-MX" sz="1600" b="1" u="none" kern="1200" dirty="0" smtClean="0">
              <a:solidFill>
                <a:schemeClr val="bg1"/>
              </a:solidFill>
            </a:rPr>
            <a:t>Los representantes de partidos políticos y Consejeros del Poder Legislativo ante el CG del  INE podrán presentar observaciones  y sugerencias por escrito a las listas de aspirantes aprobadas por la Comisión de Vinculación con </a:t>
          </a:r>
          <a:r>
            <a:rPr lang="es-MX" sz="1600" b="1" u="none" kern="1200" dirty="0" err="1" smtClean="0">
              <a:solidFill>
                <a:schemeClr val="bg1"/>
              </a:solidFill>
            </a:rPr>
            <a:t>OPLEs</a:t>
          </a:r>
          <a:r>
            <a:rPr lang="es-MX" sz="1600" b="1" u="none" kern="1200" dirty="0" smtClean="0">
              <a:solidFill>
                <a:schemeClr val="bg1"/>
              </a:solidFill>
            </a:rPr>
            <a:t>.</a:t>
          </a:r>
          <a:endParaRPr lang="es-MX" sz="1800" b="1" kern="1200" dirty="0">
            <a:solidFill>
              <a:schemeClr val="bg1"/>
            </a:solidFill>
          </a:endParaRPr>
        </a:p>
      </dsp:txBody>
      <dsp:txXfrm>
        <a:off x="2094379" y="0"/>
        <a:ext cx="6196884" cy="2375755"/>
      </dsp:txXfrm>
    </dsp:sp>
    <dsp:sp modelId="{6A2B404E-2368-4EAA-BA87-EF03E602F278}">
      <dsp:nvSpPr>
        <dsp:cNvPr id="0" name=""/>
        <dsp:cNvSpPr/>
      </dsp:nvSpPr>
      <dsp:spPr>
        <a:xfrm>
          <a:off x="396917" y="112459"/>
          <a:ext cx="1622583" cy="21273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372CC1-D12D-4FAE-AF27-AD3A28DCF0C6}">
      <dsp:nvSpPr>
        <dsp:cNvPr id="0" name=""/>
        <dsp:cNvSpPr/>
      </dsp:nvSpPr>
      <dsp:spPr>
        <a:xfrm>
          <a:off x="0" y="2826331"/>
          <a:ext cx="8291264" cy="21996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s-MX" sz="1800" b="1" kern="1200" dirty="0" smtClean="0">
              <a:solidFill>
                <a:schemeClr val="bg1"/>
              </a:solidFill>
            </a:rPr>
            <a:t>Entrevistas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MX" sz="1000" kern="1200" dirty="0">
            <a:solidFill>
              <a:schemeClr val="bg1"/>
            </a:solidFill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MX" sz="1600" b="1" kern="1200" dirty="0" smtClean="0">
              <a:solidFill>
                <a:schemeClr val="bg1"/>
              </a:solidFill>
            </a:rPr>
            <a:t>Por grupos de al menos dos Consejeros Electorales.</a:t>
          </a:r>
          <a:endParaRPr lang="es-MX" sz="1600" kern="1200" dirty="0">
            <a:solidFill>
              <a:schemeClr val="bg1"/>
            </a:solidFill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MX" sz="1600" b="1" kern="1200" smtClean="0">
              <a:solidFill>
                <a:schemeClr val="bg1"/>
              </a:solidFill>
            </a:rPr>
            <a:t>Entrevistas de manera presencial, excepcionalmente de manera virtual.</a:t>
          </a:r>
          <a:endParaRPr lang="es-MX" sz="1600" kern="1200" dirty="0">
            <a:solidFill>
              <a:schemeClr val="bg1"/>
            </a:solidFill>
          </a:endParaRPr>
        </a:p>
      </dsp:txBody>
      <dsp:txXfrm>
        <a:off x="2094379" y="2826331"/>
        <a:ext cx="6196884" cy="2199604"/>
      </dsp:txXfrm>
    </dsp:sp>
    <dsp:sp modelId="{CC6F7818-5A74-4805-88D6-A30E5C9A6EAD}">
      <dsp:nvSpPr>
        <dsp:cNvPr id="0" name=""/>
        <dsp:cNvSpPr/>
      </dsp:nvSpPr>
      <dsp:spPr>
        <a:xfrm>
          <a:off x="424369" y="2811882"/>
          <a:ext cx="1681766" cy="222850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8B52D-6CA8-4689-8C6A-225C045ADAB9}">
      <dsp:nvSpPr>
        <dsp:cNvPr id="0" name=""/>
        <dsp:cNvSpPr/>
      </dsp:nvSpPr>
      <dsp:spPr>
        <a:xfrm>
          <a:off x="0" y="0"/>
          <a:ext cx="8291264" cy="212543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s-MX" sz="1800" b="1" kern="1200" dirty="0" smtClean="0">
              <a:solidFill>
                <a:schemeClr val="bg1"/>
              </a:solidFill>
            </a:rPr>
            <a:t>Integración de las listas de candidatos</a:t>
          </a:r>
          <a:endParaRPr lang="es-MX" sz="1800" kern="1200" dirty="0">
            <a:solidFill>
              <a:schemeClr val="bg1"/>
            </a:solidFill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MX" sz="1600" b="1" kern="1200" dirty="0" smtClean="0">
              <a:solidFill>
                <a:schemeClr val="bg1"/>
              </a:solidFill>
            </a:rPr>
            <a:t>Una sola lista con nombres de las y los candidatos a ocupar las vacantes (al menos tres candidatos del mismo género).</a:t>
          </a:r>
          <a:endParaRPr lang="es-MX" sz="1600" u="sng" kern="1200" dirty="0">
            <a:solidFill>
              <a:schemeClr val="bg1"/>
            </a:solidFill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MX" sz="1600" b="1" kern="1200" dirty="0" smtClean="0">
              <a:solidFill>
                <a:schemeClr val="bg1"/>
              </a:solidFill>
            </a:rPr>
            <a:t>CG emite acuerdo con las designaciones a más tardar 30 de septiembre de 2014.</a:t>
          </a:r>
          <a:endParaRPr lang="es-MX" sz="1600" u="sng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600" u="sng" kern="1200" dirty="0">
            <a:solidFill>
              <a:schemeClr val="bg1"/>
            </a:solidFill>
          </a:endParaRPr>
        </a:p>
      </dsp:txBody>
      <dsp:txXfrm>
        <a:off x="1870795" y="0"/>
        <a:ext cx="6420468" cy="2125431"/>
      </dsp:txXfrm>
    </dsp:sp>
    <dsp:sp modelId="{B9582B8E-FA44-44BC-97DB-5BE1E129C2E1}">
      <dsp:nvSpPr>
        <dsp:cNvPr id="0" name=""/>
        <dsp:cNvSpPr/>
      </dsp:nvSpPr>
      <dsp:spPr>
        <a:xfrm>
          <a:off x="212543" y="212543"/>
          <a:ext cx="1658252" cy="170034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372CC1-D12D-4FAE-AF27-AD3A28DCF0C6}">
      <dsp:nvSpPr>
        <dsp:cNvPr id="0" name=""/>
        <dsp:cNvSpPr/>
      </dsp:nvSpPr>
      <dsp:spPr>
        <a:xfrm>
          <a:off x="0" y="2304265"/>
          <a:ext cx="8291264" cy="212543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s-MX" sz="1800" b="1" kern="1200" dirty="0" smtClean="0">
              <a:solidFill>
                <a:schemeClr val="bg1"/>
              </a:solidFill>
            </a:rPr>
            <a:t>Publicación de los resultados de la designación</a:t>
          </a:r>
          <a:endParaRPr lang="es-MX" sz="1800" kern="1200" dirty="0">
            <a:solidFill>
              <a:schemeClr val="bg1"/>
            </a:solidFill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MX" sz="1600" b="1" kern="1200" dirty="0" smtClean="0">
              <a:solidFill>
                <a:schemeClr val="bg1"/>
              </a:solidFill>
            </a:rPr>
            <a:t>1 de octubre de 2014, portal del Instituto (</a:t>
          </a:r>
          <a:r>
            <a:rPr lang="es-MX" sz="1600" b="1" kern="1200" dirty="0" smtClean="0">
              <a:solidFill>
                <a:schemeClr val="bg1"/>
              </a:solidFill>
              <a:hlinkClick xmlns:r="http://schemas.openxmlformats.org/officeDocument/2006/relationships" r:id="rId2"/>
            </a:rPr>
            <a:t>www.ine.mx</a:t>
          </a:r>
          <a:r>
            <a:rPr lang="es-MX" sz="1600" b="1" kern="1200" dirty="0" smtClean="0">
              <a:solidFill>
                <a:schemeClr val="bg1"/>
              </a:solidFill>
            </a:rPr>
            <a:t>).</a:t>
          </a:r>
          <a:endParaRPr lang="es-MX" sz="1600" kern="1200" dirty="0">
            <a:solidFill>
              <a:schemeClr val="bg1"/>
            </a:solidFill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MX" sz="1600" b="1" kern="1200" dirty="0" smtClean="0">
              <a:solidFill>
                <a:schemeClr val="bg1"/>
              </a:solidFill>
            </a:rPr>
            <a:t>Diario Oficial de la Federación. </a:t>
          </a:r>
          <a:endParaRPr lang="es-MX" sz="1600" b="1" kern="1200" dirty="0">
            <a:solidFill>
              <a:schemeClr val="bg1"/>
            </a:solidFill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MX" sz="1600" b="1" kern="1200" dirty="0" smtClean="0">
              <a:solidFill>
                <a:schemeClr val="bg1"/>
              </a:solidFill>
            </a:rPr>
            <a:t>Gaceta Oficial de cada entidad federativa.</a:t>
          </a:r>
          <a:endParaRPr lang="es-MX" sz="1600" b="1" kern="1200" dirty="0">
            <a:solidFill>
              <a:schemeClr val="bg1"/>
            </a:solidFill>
          </a:endParaRPr>
        </a:p>
      </dsp:txBody>
      <dsp:txXfrm>
        <a:off x="1870795" y="2304265"/>
        <a:ext cx="6420468" cy="2125431"/>
      </dsp:txXfrm>
    </dsp:sp>
    <dsp:sp modelId="{CC6F7818-5A74-4805-88D6-A30E5C9A6EAD}">
      <dsp:nvSpPr>
        <dsp:cNvPr id="0" name=""/>
        <dsp:cNvSpPr/>
      </dsp:nvSpPr>
      <dsp:spPr>
        <a:xfrm>
          <a:off x="200786" y="2550517"/>
          <a:ext cx="1681766" cy="170034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Círculos interconectados"/>
  <dgm:desc val="Se usa para mostrar ideas o conceptos superpuestos o interconectados. Las siete primeras líneas del texto de nivel 1 se corresponden con un círculo. El texto sin usar no aparece, pero sigue estando disponible si cambia de diseño.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EC8EA35F-2CD8-4591-BFA1-D2253F8F1B27}" type="datetimeFigureOut">
              <a:rPr lang="es-MX" smtClean="0"/>
              <a:t>25/08/2014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BA8E2B4C-2429-4904-AF00-0EF0F52EDF86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55465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5CEB40C0-A72D-444C-B737-96F41B6F1330}" type="datetimeFigureOut">
              <a:rPr lang="es-MX" smtClean="0"/>
              <a:t>25/08/2014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B3F15A47-A063-40DD-9825-806727C8EF5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14782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15A47-A063-40DD-9825-806727C8EF5F}" type="slidenum">
              <a:rPr lang="es-MX" smtClean="0"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0772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15A47-A063-40DD-9825-806727C8EF5F}" type="slidenum">
              <a:rPr lang="es-MX" smtClean="0"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0772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15A47-A063-40DD-9825-806727C8EF5F}" type="slidenum">
              <a:rPr lang="es-MX" smtClean="0"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0772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5D09B-A529-4647-94F9-52CB0DD99C98}" type="datetimeFigureOut">
              <a:rPr lang="es-MX" smtClean="0"/>
              <a:t>25/08/2014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1C697-1331-4B08-9DC0-A585434C64C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12994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5D09B-A529-4647-94F9-52CB0DD99C98}" type="datetimeFigureOut">
              <a:rPr lang="es-MX" smtClean="0"/>
              <a:t>25/08/2014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1C697-1331-4B08-9DC0-A585434C64C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06047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5D09B-A529-4647-94F9-52CB0DD99C98}" type="datetimeFigureOut">
              <a:rPr lang="es-MX" smtClean="0"/>
              <a:t>25/08/2014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1C697-1331-4B08-9DC0-A585434C64C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47559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5D09B-A529-4647-94F9-52CB0DD99C98}" type="datetimeFigureOut">
              <a:rPr lang="es-MX" smtClean="0"/>
              <a:t>25/08/2014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1C697-1331-4B08-9DC0-A585434C64C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07307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5D09B-A529-4647-94F9-52CB0DD99C98}" type="datetimeFigureOut">
              <a:rPr lang="es-MX" smtClean="0"/>
              <a:t>25/08/2014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1C697-1331-4B08-9DC0-A585434C64C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08979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5D09B-A529-4647-94F9-52CB0DD99C98}" type="datetimeFigureOut">
              <a:rPr lang="es-MX" smtClean="0"/>
              <a:t>25/08/2014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1C697-1331-4B08-9DC0-A585434C64C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5993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5D09B-A529-4647-94F9-52CB0DD99C98}" type="datetimeFigureOut">
              <a:rPr lang="es-MX" smtClean="0"/>
              <a:t>25/08/2014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1C697-1331-4B08-9DC0-A585434C64C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9194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5D09B-A529-4647-94F9-52CB0DD99C98}" type="datetimeFigureOut">
              <a:rPr lang="es-MX" smtClean="0"/>
              <a:t>25/08/2014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1C697-1331-4B08-9DC0-A585434C64C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97780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5D09B-A529-4647-94F9-52CB0DD99C98}" type="datetimeFigureOut">
              <a:rPr lang="es-MX" smtClean="0"/>
              <a:t>25/08/2014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1C697-1331-4B08-9DC0-A585434C64C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6479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5D09B-A529-4647-94F9-52CB0DD99C98}" type="datetimeFigureOut">
              <a:rPr lang="es-MX" smtClean="0"/>
              <a:t>25/08/2014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1C697-1331-4B08-9DC0-A585434C64C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99833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5D09B-A529-4647-94F9-52CB0DD99C98}" type="datetimeFigureOut">
              <a:rPr lang="es-MX" smtClean="0"/>
              <a:t>25/08/2014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1C697-1331-4B08-9DC0-A585434C64C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23364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5D09B-A529-4647-94F9-52CB0DD99C98}" type="datetimeFigureOut">
              <a:rPr lang="es-MX" smtClean="0"/>
              <a:t>25/08/2014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1C697-1331-4B08-9DC0-A585434C64C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5015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2987824" y="0"/>
            <a:ext cx="615617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s-MX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es-MX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es-MX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es-MX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es-MX" sz="3800" b="1" cap="small" dirty="0" smtClean="0">
                <a:solidFill>
                  <a:schemeClr val="bg1">
                    <a:lumMod val="95000"/>
                  </a:schemeClr>
                </a:solidFill>
              </a:rPr>
              <a:t>Vinculación con</a:t>
            </a:r>
          </a:p>
          <a:p>
            <a:r>
              <a:rPr lang="es-MX" sz="3800" b="1" cap="small" dirty="0" smtClean="0">
                <a:solidFill>
                  <a:schemeClr val="bg1">
                    <a:lumMod val="95000"/>
                  </a:schemeClr>
                </a:solidFill>
              </a:rPr>
              <a:t>Organismos Públicos Locales</a:t>
            </a:r>
          </a:p>
          <a:p>
            <a:endParaRPr lang="es-MX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s-MX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s-MX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s-MX" sz="1800" b="1" dirty="0" smtClean="0">
                <a:solidFill>
                  <a:schemeClr val="bg1"/>
                </a:solidFill>
              </a:rPr>
              <a:t>Agosto 2014</a:t>
            </a:r>
            <a:endParaRPr lang="es-MX" sz="1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141 Imagen" descr="I:\00 Gonzalo\2014\Circulares, oficios y cumplimientos\2014 INE\Circular SE 002 Logo y página  web INE\LogoIN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816" y="44624"/>
            <a:ext cx="1763688" cy="68400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332215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Vinculación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1043608" y="1997838"/>
            <a:ext cx="7488832" cy="30469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/>
            <a:r>
              <a:rPr lang="es-MX" sz="2400" dirty="0"/>
              <a:t>La Vinculación constituye una de las funciones sustantivas del Instituto que tiene como objetivo el consolidar la coordinación con los Organismo Públicos Locales, mediante la instrumentación de convenios y programas interinstitucionales para el desarrollo de la función electoral, encaminada a la renovación de los cargos de representación de la Federación, las entidades Federativas y los municipios.</a:t>
            </a:r>
          </a:p>
        </p:txBody>
      </p:sp>
    </p:spTree>
    <p:extLst>
      <p:ext uri="{BB962C8B-B14F-4D97-AF65-F5344CB8AC3E}">
        <p14:creationId xmlns:p14="http://schemas.microsoft.com/office/powerpoint/2010/main" val="4185428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Ejes de la relación con OPLES </a:t>
            </a:r>
            <a:endParaRPr lang="es-MX" dirty="0"/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1873418310"/>
              </p:ext>
            </p:extLst>
          </p:nvPr>
        </p:nvGraphicFramePr>
        <p:xfrm>
          <a:off x="1524000" y="1397000"/>
          <a:ext cx="6576392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1161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457200" y="44624"/>
            <a:ext cx="822960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500" b="1" dirty="0" smtClean="0"/>
              <a:t>Vinculación con </a:t>
            </a:r>
            <a:r>
              <a:rPr lang="es-MX" sz="2500" b="1" dirty="0" err="1" smtClean="0"/>
              <a:t>OPLEs</a:t>
            </a:r>
            <a:endParaRPr lang="es-MX" sz="2500" b="1" dirty="0" smtClean="0"/>
          </a:p>
          <a:p>
            <a:r>
              <a:rPr lang="es-MX" sz="2500" b="1" dirty="0" smtClean="0"/>
              <a:t>Atribuciones Procesos Electorales </a:t>
            </a:r>
            <a:r>
              <a:rPr lang="es-MX" sz="2500" b="1" dirty="0"/>
              <a:t>Federales </a:t>
            </a:r>
            <a:r>
              <a:rPr lang="es-MX" sz="2500" b="1" dirty="0" smtClean="0"/>
              <a:t>y</a:t>
            </a:r>
            <a:r>
              <a:rPr lang="es-MX" sz="2500" b="1" dirty="0"/>
              <a:t> </a:t>
            </a:r>
            <a:r>
              <a:rPr lang="es-MX" sz="2500" b="1" dirty="0" smtClean="0"/>
              <a:t>Locales</a:t>
            </a:r>
            <a:endParaRPr lang="es-MX" sz="2500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679277617"/>
              </p:ext>
            </p:extLst>
          </p:nvPr>
        </p:nvGraphicFramePr>
        <p:xfrm>
          <a:off x="683568" y="980728"/>
          <a:ext cx="7920880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Documento"/>
          <p:cNvSpPr/>
          <p:nvPr/>
        </p:nvSpPr>
        <p:spPr>
          <a:xfrm>
            <a:off x="1043608" y="6165304"/>
            <a:ext cx="3816424" cy="504056"/>
          </a:xfrm>
          <a:prstGeom prst="flowChartDocumen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300" dirty="0" smtClean="0"/>
              <a:t>Art. 41, base V, apartado B, inciso a) de la CPEUM</a:t>
            </a:r>
          </a:p>
          <a:p>
            <a:pPr algn="just"/>
            <a:r>
              <a:rPr lang="es-MX" sz="1300" dirty="0" smtClean="0"/>
              <a:t>Art. 32, párrafo 1, inciso a) de la LEGIPE</a:t>
            </a:r>
            <a:endParaRPr lang="es-MX" sz="1300" dirty="0"/>
          </a:p>
        </p:txBody>
      </p:sp>
    </p:spTree>
    <p:extLst>
      <p:ext uri="{BB962C8B-B14F-4D97-AF65-F5344CB8AC3E}">
        <p14:creationId xmlns:p14="http://schemas.microsoft.com/office/powerpoint/2010/main" val="3852112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457200" y="44624"/>
            <a:ext cx="822960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500" b="1" dirty="0" smtClean="0"/>
              <a:t>Vinculación con </a:t>
            </a:r>
            <a:r>
              <a:rPr lang="es-MX" sz="2500" b="1" dirty="0" err="1" smtClean="0"/>
              <a:t>OPLEs</a:t>
            </a:r>
            <a:endParaRPr lang="es-MX" sz="2500" b="1" dirty="0" smtClean="0"/>
          </a:p>
          <a:p>
            <a:r>
              <a:rPr lang="es-MX" sz="2500" b="1" dirty="0" smtClean="0"/>
              <a:t>Atribuciones</a:t>
            </a:r>
            <a:endParaRPr lang="es-MX" sz="2500" dirty="0"/>
          </a:p>
        </p:txBody>
      </p:sp>
      <p:sp>
        <p:nvSpPr>
          <p:cNvPr id="2" name="1 Rectángulo redondeado"/>
          <p:cNvSpPr/>
          <p:nvPr/>
        </p:nvSpPr>
        <p:spPr>
          <a:xfrm>
            <a:off x="457200" y="1052736"/>
            <a:ext cx="8075240" cy="72008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 smtClean="0"/>
              <a:t>Elaboración de lineamientos, </a:t>
            </a:r>
            <a:r>
              <a:rPr lang="es-MX" sz="1600" b="1" dirty="0"/>
              <a:t>criterios y disposiciones </a:t>
            </a:r>
            <a:r>
              <a:rPr lang="es-MX" sz="1600" b="1" dirty="0" smtClean="0"/>
              <a:t>para </a:t>
            </a:r>
            <a:r>
              <a:rPr lang="es-MX" sz="1600" b="1" dirty="0"/>
              <a:t>el cumplimiento de las funciones que </a:t>
            </a:r>
            <a:r>
              <a:rPr lang="es-MX" sz="1600" b="1" dirty="0" smtClean="0"/>
              <a:t>el INE </a:t>
            </a:r>
            <a:r>
              <a:rPr lang="es-MX" sz="1600" b="1" dirty="0"/>
              <a:t>delegue en los </a:t>
            </a:r>
            <a:r>
              <a:rPr lang="es-MX" sz="1600" b="1" dirty="0" err="1" smtClean="0"/>
              <a:t>OPLEs</a:t>
            </a:r>
            <a:r>
              <a:rPr lang="es-MX" sz="1600" b="1" dirty="0" smtClean="0"/>
              <a:t>.</a:t>
            </a:r>
            <a:r>
              <a:rPr lang="es-MX" sz="1600" dirty="0" smtClean="0"/>
              <a:t> </a:t>
            </a:r>
            <a:endParaRPr lang="es-MX" sz="1600" dirty="0"/>
          </a:p>
        </p:txBody>
      </p:sp>
      <p:sp>
        <p:nvSpPr>
          <p:cNvPr id="5" name="4 Rectángulo redondeado"/>
          <p:cNvSpPr/>
          <p:nvPr/>
        </p:nvSpPr>
        <p:spPr>
          <a:xfrm>
            <a:off x="467544" y="3717032"/>
            <a:ext cx="8075240" cy="72008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 smtClean="0"/>
              <a:t>Coordinación entre </a:t>
            </a:r>
            <a:r>
              <a:rPr lang="es-MX" sz="1600" b="1" dirty="0"/>
              <a:t>el </a:t>
            </a:r>
            <a:r>
              <a:rPr lang="es-MX" sz="1600" b="1" dirty="0" smtClean="0"/>
              <a:t>INE </a:t>
            </a:r>
            <a:r>
              <a:rPr lang="es-MX" sz="1600" b="1" dirty="0"/>
              <a:t>y los </a:t>
            </a:r>
            <a:r>
              <a:rPr lang="es-MX" sz="1600" b="1" dirty="0" err="1" smtClean="0"/>
              <a:t>OPLEs</a:t>
            </a:r>
            <a:r>
              <a:rPr lang="es-MX" sz="1600" b="1" dirty="0" smtClean="0"/>
              <a:t> </a:t>
            </a:r>
            <a:r>
              <a:rPr lang="es-MX" sz="1600" b="1" dirty="0"/>
              <a:t>para el desarrollo de la función electoral.</a:t>
            </a:r>
            <a:r>
              <a:rPr lang="es-MX" sz="1600" dirty="0" smtClean="0"/>
              <a:t> </a:t>
            </a:r>
            <a:endParaRPr lang="es-MX" sz="1600" dirty="0"/>
          </a:p>
        </p:txBody>
      </p:sp>
      <p:sp>
        <p:nvSpPr>
          <p:cNvPr id="7" name="6 Rectángulo redondeado"/>
          <p:cNvSpPr/>
          <p:nvPr/>
        </p:nvSpPr>
        <p:spPr>
          <a:xfrm>
            <a:off x="467544" y="4725144"/>
            <a:ext cx="8075240" cy="72008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 smtClean="0"/>
              <a:t>Integración de </a:t>
            </a:r>
            <a:r>
              <a:rPr lang="es-MX" sz="1600" b="1" dirty="0"/>
              <a:t>la propuesta para conformar los Consejos de los </a:t>
            </a:r>
            <a:r>
              <a:rPr lang="es-MX" sz="1600" b="1" dirty="0" err="1" smtClean="0"/>
              <a:t>OPLEs</a:t>
            </a:r>
            <a:r>
              <a:rPr lang="es-MX" sz="1600" b="1" dirty="0" smtClean="0"/>
              <a:t>.</a:t>
            </a:r>
            <a:r>
              <a:rPr lang="es-MX" sz="1600" dirty="0" smtClean="0"/>
              <a:t> </a:t>
            </a:r>
            <a:endParaRPr lang="es-MX" sz="1600" dirty="0"/>
          </a:p>
        </p:txBody>
      </p:sp>
      <p:sp>
        <p:nvSpPr>
          <p:cNvPr id="8" name="7 Rectángulo redondeado"/>
          <p:cNvSpPr/>
          <p:nvPr/>
        </p:nvSpPr>
        <p:spPr>
          <a:xfrm>
            <a:off x="467544" y="5733256"/>
            <a:ext cx="8075240" cy="72008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 smtClean="0"/>
              <a:t>Elaboración de Calendario y Plan Integral de </a:t>
            </a:r>
            <a:r>
              <a:rPr lang="es-MX" sz="1600" b="1" dirty="0"/>
              <a:t>coordinación con los </a:t>
            </a:r>
            <a:r>
              <a:rPr lang="es-MX" sz="1600" b="1" dirty="0" err="1" smtClean="0"/>
              <a:t>OPLEs</a:t>
            </a:r>
            <a:r>
              <a:rPr lang="es-MX" sz="1600" b="1" dirty="0" smtClean="0"/>
              <a:t> </a:t>
            </a:r>
            <a:r>
              <a:rPr lang="es-MX" sz="1600" b="1" dirty="0"/>
              <a:t>para </a:t>
            </a:r>
            <a:r>
              <a:rPr lang="es-MX" sz="1600" b="1" dirty="0" smtClean="0"/>
              <a:t>procesos </a:t>
            </a:r>
            <a:r>
              <a:rPr lang="es-MX" sz="1600" b="1" dirty="0"/>
              <a:t>electorales de las entidades federativas que realicen comicios.</a:t>
            </a:r>
            <a:r>
              <a:rPr lang="es-MX" sz="1600" dirty="0" smtClean="0"/>
              <a:t> </a:t>
            </a:r>
            <a:endParaRPr lang="es-MX" sz="1600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467544" y="1916832"/>
            <a:ext cx="8075240" cy="72008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 smtClean="0"/>
              <a:t>Seguimiento a las funciones delegadas a los </a:t>
            </a:r>
            <a:r>
              <a:rPr lang="es-MX" sz="1600" b="1" dirty="0" err="1" smtClean="0"/>
              <a:t>OPLEs</a:t>
            </a:r>
            <a:r>
              <a:rPr lang="es-MX" sz="1600" b="1" dirty="0" smtClean="0"/>
              <a:t>.</a:t>
            </a:r>
            <a:r>
              <a:rPr lang="es-MX" sz="1600" dirty="0" smtClean="0"/>
              <a:t> </a:t>
            </a:r>
            <a:endParaRPr lang="es-MX" sz="1600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467544" y="2780928"/>
            <a:ext cx="8075240" cy="72008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 smtClean="0"/>
              <a:t>Elaboración de normas generales de vinculación con </a:t>
            </a:r>
            <a:r>
              <a:rPr lang="es-MX" sz="1600" b="1" dirty="0" err="1" smtClean="0"/>
              <a:t>OPLEs</a:t>
            </a:r>
            <a:r>
              <a:rPr lang="es-MX" sz="1600" b="1" dirty="0" smtClean="0"/>
              <a:t>.</a:t>
            </a:r>
            <a:r>
              <a:rPr lang="es-MX" sz="1600" dirty="0" smtClean="0"/>
              <a:t> 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733258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8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Facultades del INE</a:t>
            </a:r>
            <a:endParaRPr lang="es-MX" dirty="0"/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82897919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9070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457200" y="116632"/>
            <a:ext cx="8229600" cy="64807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900" b="1" cap="small" dirty="0" smtClean="0"/>
              <a:t>Vinculació</a:t>
            </a:r>
            <a:r>
              <a:rPr lang="es-ES" sz="2900" b="1" cap="small" dirty="0"/>
              <a:t>n</a:t>
            </a:r>
            <a:r>
              <a:rPr lang="es-ES" sz="2900" b="1" cap="small" dirty="0" smtClean="0"/>
              <a:t> Institucional</a:t>
            </a:r>
            <a:endParaRPr lang="es-MX" sz="2900" dirty="0"/>
          </a:p>
        </p:txBody>
      </p:sp>
      <p:sp>
        <p:nvSpPr>
          <p:cNvPr id="3" name="2 Proceso predefinido"/>
          <p:cNvSpPr/>
          <p:nvPr/>
        </p:nvSpPr>
        <p:spPr>
          <a:xfrm>
            <a:off x="5076056" y="1605583"/>
            <a:ext cx="1872208" cy="1224136"/>
          </a:xfrm>
          <a:prstGeom prst="flowChartPredefinedProcess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chemeClr val="bg1">
                    <a:lumMod val="75000"/>
                  </a:schemeClr>
                </a:solidFill>
              </a:rPr>
              <a:t>Comisión de Vinculación</a:t>
            </a:r>
          </a:p>
          <a:p>
            <a:pPr algn="ctr"/>
            <a:r>
              <a:rPr lang="es-MX" b="1" dirty="0" err="1" smtClean="0">
                <a:solidFill>
                  <a:schemeClr val="bg1">
                    <a:lumMod val="75000"/>
                  </a:schemeClr>
                </a:solidFill>
              </a:rPr>
              <a:t>OPLEs</a:t>
            </a:r>
            <a:endParaRPr lang="es-MX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3 Proceso alternativo"/>
          <p:cNvSpPr/>
          <p:nvPr/>
        </p:nvSpPr>
        <p:spPr>
          <a:xfrm>
            <a:off x="1979712" y="1052736"/>
            <a:ext cx="1944216" cy="1728192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Consejo</a:t>
            </a:r>
          </a:p>
          <a:p>
            <a:pPr algn="ctr"/>
            <a:r>
              <a:rPr lang="es-MX" b="1" dirty="0" smtClean="0"/>
              <a:t>General</a:t>
            </a:r>
            <a:endParaRPr lang="es-MX" b="1" dirty="0"/>
          </a:p>
        </p:txBody>
      </p:sp>
      <p:sp>
        <p:nvSpPr>
          <p:cNvPr id="5" name="4 Documento"/>
          <p:cNvSpPr/>
          <p:nvPr/>
        </p:nvSpPr>
        <p:spPr>
          <a:xfrm>
            <a:off x="2339752" y="3284984"/>
            <a:ext cx="1512168" cy="1368152"/>
          </a:xfrm>
          <a:prstGeom prst="flowChartDocumen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Secretaría </a:t>
            </a:r>
          </a:p>
          <a:p>
            <a:pPr algn="ctr"/>
            <a:r>
              <a:rPr lang="es-MX" b="1" dirty="0" smtClean="0"/>
              <a:t>Ejecutiva</a:t>
            </a:r>
            <a:endParaRPr lang="es-MX" b="1" dirty="0"/>
          </a:p>
        </p:txBody>
      </p:sp>
      <p:sp>
        <p:nvSpPr>
          <p:cNvPr id="7" name="6 Preparación"/>
          <p:cNvSpPr/>
          <p:nvPr/>
        </p:nvSpPr>
        <p:spPr>
          <a:xfrm>
            <a:off x="4788024" y="4365104"/>
            <a:ext cx="3528392" cy="1800200"/>
          </a:xfrm>
          <a:prstGeom prst="flowChartPreparation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Unidad Técnica de Vinculación </a:t>
            </a:r>
            <a:r>
              <a:rPr lang="es-MX" b="1" dirty="0" err="1" smtClean="0"/>
              <a:t>OPLEs</a:t>
            </a:r>
            <a:endParaRPr lang="es-MX" b="1" dirty="0" smtClean="0"/>
          </a:p>
          <a:p>
            <a:pPr algn="ctr"/>
            <a:r>
              <a:rPr lang="es-MX" b="1" dirty="0" smtClean="0">
                <a:solidFill>
                  <a:schemeClr val="bg1">
                    <a:lumMod val="75000"/>
                  </a:schemeClr>
                </a:solidFill>
              </a:rPr>
              <a:t>Secretario Técnico Comisión de Vinculación </a:t>
            </a:r>
            <a:r>
              <a:rPr lang="es-MX" b="1" dirty="0" err="1" smtClean="0">
                <a:solidFill>
                  <a:schemeClr val="bg1">
                    <a:lumMod val="75000"/>
                  </a:schemeClr>
                </a:solidFill>
              </a:rPr>
              <a:t>OPLEs</a:t>
            </a:r>
            <a:endParaRPr lang="es-MX" b="1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ctr"/>
            <a:endParaRPr lang="es-MX" b="1" dirty="0"/>
          </a:p>
        </p:txBody>
      </p:sp>
      <p:cxnSp>
        <p:nvCxnSpPr>
          <p:cNvPr id="11" name="10 Conector recto"/>
          <p:cNvCxnSpPr/>
          <p:nvPr/>
        </p:nvCxnSpPr>
        <p:spPr>
          <a:xfrm>
            <a:off x="3995936" y="2132856"/>
            <a:ext cx="1008112" cy="0"/>
          </a:xfrm>
          <a:prstGeom prst="line">
            <a:avLst/>
          </a:prstGeom>
          <a:ln w="60325" cap="sq" cmpd="dbl">
            <a:prstDash val="sys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13 Flecha a la derecha con bandas"/>
          <p:cNvSpPr/>
          <p:nvPr/>
        </p:nvSpPr>
        <p:spPr>
          <a:xfrm rot="5400000">
            <a:off x="2885794" y="2871706"/>
            <a:ext cx="371291" cy="311249"/>
          </a:xfrm>
          <a:prstGeom prst="striped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16 Flecha doblada"/>
          <p:cNvSpPr/>
          <p:nvPr/>
        </p:nvSpPr>
        <p:spPr>
          <a:xfrm rot="10800000" flipH="1">
            <a:off x="2951820" y="4797152"/>
            <a:ext cx="1620180" cy="936104"/>
          </a:xfrm>
          <a:prstGeom prst="bentArrow">
            <a:avLst/>
          </a:prstGeom>
          <a:gradFill flip="none" rotWithShape="1">
            <a:gsLst>
              <a:gs pos="0">
                <a:schemeClr val="accent2">
                  <a:lumMod val="50000"/>
                  <a:shade val="30000"/>
                  <a:satMod val="115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8" name="17 Flecha a la derecha con muesca"/>
          <p:cNvSpPr/>
          <p:nvPr/>
        </p:nvSpPr>
        <p:spPr>
          <a:xfrm rot="5400000">
            <a:off x="5604302" y="3147156"/>
            <a:ext cx="1121750" cy="882098"/>
          </a:xfrm>
          <a:prstGeom prst="notched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8204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es-ES" sz="2800" b="1" cap="small" dirty="0"/>
              <a:t>Vinculación Interinstitucional</a:t>
            </a:r>
            <a:r>
              <a:rPr lang="es-MX" sz="2800" dirty="0"/>
              <a:t/>
            </a:r>
            <a:br>
              <a:rPr lang="es-MX" sz="2800" dirty="0"/>
            </a:br>
            <a:r>
              <a:rPr lang="es-ES" sz="2800" b="1" dirty="0" smtClean="0"/>
              <a:t>INE-UTV-OPLEs</a:t>
            </a:r>
            <a:endParaRPr lang="es-MX" sz="2800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698785"/>
              </p:ext>
            </p:extLst>
          </p:nvPr>
        </p:nvGraphicFramePr>
        <p:xfrm>
          <a:off x="179512" y="836712"/>
          <a:ext cx="972000" cy="268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/>
              </a:tblGrid>
              <a:tr h="2160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900" dirty="0">
                          <a:solidFill>
                            <a:schemeClr val="bg1"/>
                          </a:solidFill>
                          <a:effectLst/>
                        </a:rPr>
                        <a:t>DERFE</a:t>
                      </a:r>
                      <a:endParaRPr lang="es-MX" sz="1100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171" marR="621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466000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Geografía electoral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Distritos electorales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Secciones electorales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PE y LN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VMRE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62171" marR="621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557888"/>
              </p:ext>
            </p:extLst>
          </p:nvPr>
        </p:nvGraphicFramePr>
        <p:xfrm>
          <a:off x="1151728" y="836712"/>
          <a:ext cx="972000" cy="268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/>
              </a:tblGrid>
              <a:tr h="2160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900" dirty="0" smtClean="0">
                          <a:solidFill>
                            <a:schemeClr val="bg1"/>
                          </a:solidFill>
                          <a:effectLst/>
                        </a:rPr>
                        <a:t>DEPPP</a:t>
                      </a:r>
                      <a:endParaRPr lang="es-MX" sz="1100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171" marR="621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466000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Tiempo en radio y televisión a PP y Candidatos y </a:t>
                      </a:r>
                      <a:r>
                        <a:rPr lang="es-ES" sz="850" b="0" dirty="0" smtClean="0">
                          <a:solidFill>
                            <a:schemeClr val="tx1"/>
                          </a:solidFill>
                          <a:effectLst/>
                        </a:rPr>
                        <a:t>OPLEs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Registro de candidatos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Campañas electorales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Propaganda electoral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Debates de candidatos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62171" marR="621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574977"/>
              </p:ext>
            </p:extLst>
          </p:nvPr>
        </p:nvGraphicFramePr>
        <p:xfrm>
          <a:off x="2123728" y="836712"/>
          <a:ext cx="993600" cy="268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3600"/>
              </a:tblGrid>
              <a:tr h="2160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900" dirty="0">
                          <a:solidFill>
                            <a:schemeClr val="bg1"/>
                          </a:solidFill>
                          <a:effectLst/>
                        </a:rPr>
                        <a:t>DEOE</a:t>
                      </a:r>
                      <a:endParaRPr lang="es-MX" sz="1100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171" marR="621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466000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 Ubicación de </a:t>
                      </a:r>
                      <a:r>
                        <a:rPr lang="es-ES" sz="850" b="0" dirty="0" smtClean="0">
                          <a:solidFill>
                            <a:schemeClr val="tx1"/>
                          </a:solidFill>
                          <a:effectLst/>
                        </a:rPr>
                        <a:t>casillas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Observadores Electorales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Registro de representantes de PP y CI generales y ante MDC 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Documentación y materiales electorales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Jornada Electoral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Conteos rápidos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Traslado de paquetes electorales a las sedes de los </a:t>
                      </a:r>
                      <a:r>
                        <a:rPr lang="es-ES" sz="850" b="0" dirty="0" smtClean="0">
                          <a:solidFill>
                            <a:schemeClr val="tx1"/>
                          </a:solidFill>
                          <a:effectLst/>
                        </a:rPr>
                        <a:t>CD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2171" marR="621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601437"/>
              </p:ext>
            </p:extLst>
          </p:nvPr>
        </p:nvGraphicFramePr>
        <p:xfrm>
          <a:off x="3131840" y="836712"/>
          <a:ext cx="993600" cy="268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3600"/>
              </a:tblGrid>
              <a:tr h="2160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900" dirty="0">
                          <a:solidFill>
                            <a:schemeClr val="bg1"/>
                          </a:solidFill>
                          <a:effectLst/>
                        </a:rPr>
                        <a:t>DESPEN</a:t>
                      </a:r>
                      <a:endParaRPr lang="es-MX" sz="1100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171" marR="621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466000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Servicio Profesional Electoral Nacional en dos sistemas: INE y </a:t>
                      </a:r>
                      <a:r>
                        <a:rPr lang="es-ES" sz="850" b="0" dirty="0" smtClean="0">
                          <a:solidFill>
                            <a:schemeClr val="tx1"/>
                          </a:solidFill>
                          <a:effectLst/>
                        </a:rPr>
                        <a:t>OPLEs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Mecanismos de selección, ingreso, capacitación, profesionalización, promoción, evaluación, rotación, permanencia y disciplina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Catálogo general de cargos y puestos del personal ejecutivo y técnico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62171" marR="621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96863"/>
              </p:ext>
            </p:extLst>
          </p:nvPr>
        </p:nvGraphicFramePr>
        <p:xfrm>
          <a:off x="4139952" y="836712"/>
          <a:ext cx="972000" cy="268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/>
              </a:tblGrid>
              <a:tr h="2160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900" dirty="0">
                          <a:solidFill>
                            <a:schemeClr val="bg1"/>
                          </a:solidFill>
                          <a:effectLst/>
                        </a:rPr>
                        <a:t>DECEyEC</a:t>
                      </a:r>
                      <a:endParaRPr lang="es-MX" sz="1100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171" marR="621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466000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Capacitación electoral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Designación de funcionarios de mesas directivas de casilla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Convenios Educación Cívica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171" marR="621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175517"/>
              </p:ext>
            </p:extLst>
          </p:nvPr>
        </p:nvGraphicFramePr>
        <p:xfrm>
          <a:off x="5112168" y="836712"/>
          <a:ext cx="972000" cy="268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/>
              </a:tblGrid>
              <a:tr h="2160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900" dirty="0">
                          <a:solidFill>
                            <a:schemeClr val="bg1"/>
                          </a:solidFill>
                          <a:effectLst/>
                        </a:rPr>
                        <a:t>DEA</a:t>
                      </a:r>
                      <a:endParaRPr lang="es-MX" sz="1100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171" marR="621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466000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Proponer directrices para celebrar convenios en materia administrativa 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171" marR="621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597367"/>
              </p:ext>
            </p:extLst>
          </p:nvPr>
        </p:nvGraphicFramePr>
        <p:xfrm>
          <a:off x="6084168" y="836712"/>
          <a:ext cx="972000" cy="268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/>
              </a:tblGrid>
              <a:tr h="2160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900" dirty="0">
                          <a:solidFill>
                            <a:schemeClr val="bg1"/>
                          </a:solidFill>
                          <a:effectLst/>
                        </a:rPr>
                        <a:t>UTF</a:t>
                      </a:r>
                      <a:endParaRPr lang="es-MX" sz="1100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171" marR="621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466000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Fiscalización de ingresos y egresos de PP y Candidatos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171" marR="621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62837"/>
              </p:ext>
            </p:extLst>
          </p:nvPr>
        </p:nvGraphicFramePr>
        <p:xfrm>
          <a:off x="7056384" y="836712"/>
          <a:ext cx="972000" cy="268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/>
              </a:tblGrid>
              <a:tr h="2160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900" dirty="0">
                          <a:solidFill>
                            <a:schemeClr val="bg1"/>
                          </a:solidFill>
                          <a:effectLst/>
                        </a:rPr>
                        <a:t>UTCE</a:t>
                      </a:r>
                      <a:endParaRPr lang="es-MX" sz="1100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171" marR="621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466000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Apoyo a CG </a:t>
                      </a:r>
                      <a:r>
                        <a:rPr lang="es-ES" sz="850" b="0" dirty="0" smtClean="0">
                          <a:solidFill>
                            <a:schemeClr val="tx1"/>
                          </a:solidFill>
                          <a:effectLst/>
                        </a:rPr>
                        <a:t>del INE </a:t>
                      </a: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en la </a:t>
                      </a:r>
                      <a:r>
                        <a:rPr lang="es-ES" sz="850" b="0" dirty="0" smtClean="0">
                          <a:solidFill>
                            <a:schemeClr val="tx1"/>
                          </a:solidFill>
                          <a:effectLst/>
                        </a:rPr>
                        <a:t>valoración del procedimiento para la</a:t>
                      </a:r>
                      <a:r>
                        <a:rPr lang="es-ES" sz="85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probable </a:t>
                      </a:r>
                      <a:r>
                        <a:rPr lang="es-ES" sz="850" b="0" dirty="0" smtClean="0">
                          <a:solidFill>
                            <a:schemeClr val="tx1"/>
                          </a:solidFill>
                          <a:effectLst/>
                        </a:rPr>
                        <a:t>remoción </a:t>
                      </a: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de Consejeros Electorales </a:t>
                      </a:r>
                      <a:r>
                        <a:rPr lang="es-ES" sz="850" b="0" dirty="0" smtClean="0">
                          <a:solidFill>
                            <a:schemeClr val="tx1"/>
                          </a:solidFill>
                          <a:effectLst/>
                        </a:rPr>
                        <a:t>OPLEs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171" marR="621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813375"/>
              </p:ext>
            </p:extLst>
          </p:nvPr>
        </p:nvGraphicFramePr>
        <p:xfrm>
          <a:off x="8028384" y="836712"/>
          <a:ext cx="972000" cy="268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/>
              </a:tblGrid>
              <a:tr h="2160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900" dirty="0">
                          <a:solidFill>
                            <a:schemeClr val="bg1"/>
                          </a:solidFill>
                          <a:effectLst/>
                        </a:rPr>
                        <a:t>UNICOM</a:t>
                      </a:r>
                      <a:endParaRPr lang="es-MX" sz="1100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171" marR="621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466000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Resultados Preliminares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Sistemas informáticos en materia electoral</a:t>
                      </a:r>
                      <a:endParaRPr lang="es-MX" sz="850" b="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62171" marR="621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" name="28 Llamada de flecha hacia abajo"/>
          <p:cNvSpPr>
            <a:spLocks noChangeArrowheads="1"/>
          </p:cNvSpPr>
          <p:nvPr/>
        </p:nvSpPr>
        <p:spPr bwMode="auto">
          <a:xfrm>
            <a:off x="179512" y="3501008"/>
            <a:ext cx="8784976" cy="288925"/>
          </a:xfrm>
          <a:prstGeom prst="downArrowCallout">
            <a:avLst>
              <a:gd name="adj1" fmla="val 16151"/>
              <a:gd name="adj2" fmla="val 24082"/>
              <a:gd name="adj3" fmla="val 25000"/>
              <a:gd name="adj4" fmla="val 31630"/>
            </a:avLst>
          </a:prstGeom>
          <a:gradFill rotWithShape="1">
            <a:gsLst>
              <a:gs pos="0">
                <a:srgbClr val="C0504D"/>
              </a:gs>
              <a:gs pos="100000">
                <a:srgbClr val="923633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15" name="5 Flecha arriba"/>
          <p:cNvSpPr>
            <a:spLocks noChangeArrowheads="1"/>
          </p:cNvSpPr>
          <p:nvPr/>
        </p:nvSpPr>
        <p:spPr bwMode="auto">
          <a:xfrm rot="-5400000">
            <a:off x="5768975" y="3645024"/>
            <a:ext cx="179388" cy="17938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16" name="AutoShape 49"/>
          <p:cNvSpPr>
            <a:spLocks noChangeArrowheads="1"/>
          </p:cNvSpPr>
          <p:nvPr/>
        </p:nvSpPr>
        <p:spPr bwMode="auto">
          <a:xfrm rot="-5400000">
            <a:off x="3540125" y="3646612"/>
            <a:ext cx="179388" cy="179387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756679"/>
              </p:ext>
            </p:extLst>
          </p:nvPr>
        </p:nvGraphicFramePr>
        <p:xfrm>
          <a:off x="2662555" y="3855125"/>
          <a:ext cx="3818890" cy="1253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889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950" dirty="0">
                          <a:effectLst/>
                        </a:rPr>
                        <a:t>Unidad Técnica de Vinculación con OPLEs</a:t>
                      </a:r>
                      <a:endParaRPr lang="es-MX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just"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Apoyo a CG INE en proceso de Selección Consejero Presidente y Consejeros Electorales de OPLEs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Organización integral de procesos electorales locales con base en los convenios establecidos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Elaboración de Calendario y Plan Integral de Coordinación con </a:t>
                      </a:r>
                      <a:r>
                        <a:rPr lang="es-ES" sz="850" b="0" dirty="0" smtClean="0">
                          <a:solidFill>
                            <a:schemeClr val="tx1"/>
                          </a:solidFill>
                          <a:effectLst/>
                        </a:rPr>
                        <a:t>OPLEs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Apoyo a la Comisión de </a:t>
                      </a:r>
                      <a:r>
                        <a:rPr lang="es-ES" sz="850" b="0" dirty="0" smtClean="0">
                          <a:solidFill>
                            <a:schemeClr val="tx1"/>
                          </a:solidFill>
                          <a:effectLst/>
                        </a:rPr>
                        <a:t>VOPLEs </a:t>
                      </a: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en la coordinación entre el INE y los </a:t>
                      </a:r>
                      <a:r>
                        <a:rPr lang="es-ES" sz="850" b="0" dirty="0" smtClean="0">
                          <a:solidFill>
                            <a:schemeClr val="tx1"/>
                          </a:solidFill>
                          <a:effectLst/>
                        </a:rPr>
                        <a:t>OPLEs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Apoyo a JGE INE, en la coordinación de estudios de las condiciones, costos y plazos para que el INE asuma la organización de procesos electorales </a:t>
                      </a:r>
                      <a:r>
                        <a:rPr lang="es-ES" sz="850" b="0" dirty="0" smtClean="0">
                          <a:solidFill>
                            <a:schemeClr val="tx1"/>
                          </a:solidFill>
                          <a:effectLst/>
                        </a:rPr>
                        <a:t>locales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1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667749"/>
              </p:ext>
            </p:extLst>
          </p:nvPr>
        </p:nvGraphicFramePr>
        <p:xfrm>
          <a:off x="215856" y="5461100"/>
          <a:ext cx="3060000" cy="8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0000"/>
              </a:tblGrid>
              <a:tr h="2160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950" b="1" dirty="0">
                          <a:solidFill>
                            <a:schemeClr val="tx1"/>
                          </a:solidFill>
                          <a:effectLst/>
                        </a:rPr>
                        <a:t>Juntas Locales Ejecutivas</a:t>
                      </a:r>
                      <a:endParaRPr lang="es-MX" sz="12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marL="0" lvl="0" indent="0" algn="just"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Coordinación con OPLEs para acceso a radio y televisión de PP en precampañas y campañas locales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Supervisar a OPLEs, en el ejercicio de las facultades que delegue el INE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 algn="just"/>
                      <a:r>
                        <a:rPr lang="es-ES" sz="5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1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135128"/>
              </p:ext>
            </p:extLst>
          </p:nvPr>
        </p:nvGraphicFramePr>
        <p:xfrm>
          <a:off x="5616456" y="5481320"/>
          <a:ext cx="3060000" cy="8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0000"/>
              </a:tblGrid>
              <a:tr h="2160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950" b="1" dirty="0">
                          <a:solidFill>
                            <a:schemeClr val="tx1"/>
                          </a:solidFill>
                          <a:effectLst/>
                        </a:rPr>
                        <a:t>Organismos Públicos Locales</a:t>
                      </a:r>
                      <a:endParaRPr lang="es-MX" sz="12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marL="0" lvl="0" indent="0" algn="just"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Informar a la Unidad Técnica de Vinculación con los OPLEs, sobre el ejercicio de las funciones que le hubiera delegado el Instituto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buFont typeface="Symbol"/>
                        <a:buChar char=""/>
                      </a:pPr>
                      <a:r>
                        <a:rPr lang="es-ES" sz="850" b="0" dirty="0">
                          <a:solidFill>
                            <a:schemeClr val="tx1"/>
                          </a:solidFill>
                          <a:effectLst/>
                        </a:rPr>
                        <a:t>Dar cumplimiento a los convenios establecidos con el INE en la organización integral de procesos electorales locales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 algn="just"/>
                      <a:r>
                        <a:rPr lang="es-ES" sz="5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3 Flecha doblada hacia arriba"/>
          <p:cNvSpPr>
            <a:spLocks/>
          </p:cNvSpPr>
          <p:nvPr/>
        </p:nvSpPr>
        <p:spPr bwMode="auto">
          <a:xfrm rot="-5400000">
            <a:off x="6246018" y="4814986"/>
            <a:ext cx="936625" cy="323850"/>
          </a:xfrm>
          <a:custGeom>
            <a:avLst/>
            <a:gdLst>
              <a:gd name="T0" fmla="*/ 0 w 935990"/>
              <a:gd name="T1" fmla="*/ 242888 h 323850"/>
              <a:gd name="T2" fmla="*/ 814546 w 935990"/>
              <a:gd name="T3" fmla="*/ 242888 h 323850"/>
              <a:gd name="T4" fmla="*/ 814546 w 935990"/>
              <a:gd name="T5" fmla="*/ 80963 h 323850"/>
              <a:gd name="T6" fmla="*/ 774065 w 935990"/>
              <a:gd name="T7" fmla="*/ 80963 h 323850"/>
              <a:gd name="T8" fmla="*/ 855028 w 935990"/>
              <a:gd name="T9" fmla="*/ 0 h 323850"/>
              <a:gd name="T10" fmla="*/ 935990 w 935990"/>
              <a:gd name="T11" fmla="*/ 80963 h 323850"/>
              <a:gd name="T12" fmla="*/ 895509 w 935990"/>
              <a:gd name="T13" fmla="*/ 80963 h 323850"/>
              <a:gd name="T14" fmla="*/ 895509 w 935990"/>
              <a:gd name="T15" fmla="*/ 323850 h 323850"/>
              <a:gd name="T16" fmla="*/ 0 w 935990"/>
              <a:gd name="T17" fmla="*/ 323850 h 323850"/>
              <a:gd name="T18" fmla="*/ 0 w 935990"/>
              <a:gd name="T19" fmla="*/ 242888 h 32385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935990" h="323850">
                <a:moveTo>
                  <a:pt x="0" y="242888"/>
                </a:moveTo>
                <a:lnTo>
                  <a:pt x="814546" y="242888"/>
                </a:lnTo>
                <a:lnTo>
                  <a:pt x="814546" y="80963"/>
                </a:lnTo>
                <a:lnTo>
                  <a:pt x="774065" y="80963"/>
                </a:lnTo>
                <a:lnTo>
                  <a:pt x="855028" y="0"/>
                </a:lnTo>
                <a:lnTo>
                  <a:pt x="935990" y="80963"/>
                </a:lnTo>
                <a:lnTo>
                  <a:pt x="895509" y="80963"/>
                </a:lnTo>
                <a:lnTo>
                  <a:pt x="895509" y="323850"/>
                </a:lnTo>
                <a:lnTo>
                  <a:pt x="0" y="323850"/>
                </a:lnTo>
                <a:lnTo>
                  <a:pt x="0" y="242888"/>
                </a:lnTo>
                <a:close/>
              </a:path>
            </a:pathLst>
          </a:custGeom>
          <a:gradFill rotWithShape="1">
            <a:gsLst>
              <a:gs pos="0">
                <a:srgbClr val="C0504D"/>
              </a:gs>
              <a:gs pos="100000">
                <a:srgbClr val="923633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22" name="4 Flecha doblada hacia arriba"/>
          <p:cNvSpPr>
            <a:spLocks/>
          </p:cNvSpPr>
          <p:nvPr/>
        </p:nvSpPr>
        <p:spPr bwMode="auto">
          <a:xfrm rot="5400000" flipH="1">
            <a:off x="1925538" y="4814986"/>
            <a:ext cx="936625" cy="323850"/>
          </a:xfrm>
          <a:custGeom>
            <a:avLst/>
            <a:gdLst>
              <a:gd name="T0" fmla="*/ 0 w 935990"/>
              <a:gd name="T1" fmla="*/ 242888 h 323850"/>
              <a:gd name="T2" fmla="*/ 814546 w 935990"/>
              <a:gd name="T3" fmla="*/ 242888 h 323850"/>
              <a:gd name="T4" fmla="*/ 814546 w 935990"/>
              <a:gd name="T5" fmla="*/ 80963 h 323850"/>
              <a:gd name="T6" fmla="*/ 774065 w 935990"/>
              <a:gd name="T7" fmla="*/ 80963 h 323850"/>
              <a:gd name="T8" fmla="*/ 855028 w 935990"/>
              <a:gd name="T9" fmla="*/ 0 h 323850"/>
              <a:gd name="T10" fmla="*/ 935990 w 935990"/>
              <a:gd name="T11" fmla="*/ 80963 h 323850"/>
              <a:gd name="T12" fmla="*/ 895509 w 935990"/>
              <a:gd name="T13" fmla="*/ 80963 h 323850"/>
              <a:gd name="T14" fmla="*/ 895509 w 935990"/>
              <a:gd name="T15" fmla="*/ 323850 h 323850"/>
              <a:gd name="T16" fmla="*/ 0 w 935990"/>
              <a:gd name="T17" fmla="*/ 323850 h 323850"/>
              <a:gd name="T18" fmla="*/ 0 w 935990"/>
              <a:gd name="T19" fmla="*/ 242888 h 32385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935990" h="323850">
                <a:moveTo>
                  <a:pt x="0" y="242888"/>
                </a:moveTo>
                <a:lnTo>
                  <a:pt x="814546" y="242888"/>
                </a:lnTo>
                <a:lnTo>
                  <a:pt x="814546" y="80963"/>
                </a:lnTo>
                <a:lnTo>
                  <a:pt x="774065" y="80963"/>
                </a:lnTo>
                <a:lnTo>
                  <a:pt x="855028" y="0"/>
                </a:lnTo>
                <a:lnTo>
                  <a:pt x="935990" y="80963"/>
                </a:lnTo>
                <a:lnTo>
                  <a:pt x="895509" y="80963"/>
                </a:lnTo>
                <a:lnTo>
                  <a:pt x="895509" y="323850"/>
                </a:lnTo>
                <a:lnTo>
                  <a:pt x="0" y="323850"/>
                </a:lnTo>
                <a:lnTo>
                  <a:pt x="0" y="242888"/>
                </a:lnTo>
                <a:close/>
              </a:path>
            </a:pathLst>
          </a:custGeom>
          <a:gradFill rotWithShape="1">
            <a:gsLst>
              <a:gs pos="0">
                <a:srgbClr val="C0504D"/>
              </a:gs>
              <a:gs pos="100000">
                <a:srgbClr val="923633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23" name="22 Flecha doblada"/>
          <p:cNvSpPr/>
          <p:nvPr/>
        </p:nvSpPr>
        <p:spPr>
          <a:xfrm flipV="1">
            <a:off x="4499992" y="5229200"/>
            <a:ext cx="673059" cy="792088"/>
          </a:xfrm>
          <a:prstGeom prst="bentArrow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24" name="23 Flecha doblada"/>
          <p:cNvSpPr/>
          <p:nvPr/>
        </p:nvSpPr>
        <p:spPr>
          <a:xfrm flipH="1" flipV="1">
            <a:off x="3707904" y="5229200"/>
            <a:ext cx="673059" cy="792088"/>
          </a:xfrm>
          <a:prstGeom prst="bentArrow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937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es-ES" sz="2800" b="1" cap="small" dirty="0"/>
              <a:t>Vinculación Interinstitucional</a:t>
            </a:r>
            <a:r>
              <a:rPr lang="es-MX" sz="2800" dirty="0"/>
              <a:t/>
            </a:r>
            <a:br>
              <a:rPr lang="es-MX" sz="2800" dirty="0"/>
            </a:br>
            <a:r>
              <a:rPr lang="es-ES" sz="2800" b="1" dirty="0" smtClean="0"/>
              <a:t>INE-UTV-OPLEs</a:t>
            </a:r>
            <a:endParaRPr lang="es-MX" sz="2800" dirty="0"/>
          </a:p>
        </p:txBody>
      </p:sp>
      <p:sp>
        <p:nvSpPr>
          <p:cNvPr id="5" name="4 Proceso alternativo"/>
          <p:cNvSpPr/>
          <p:nvPr/>
        </p:nvSpPr>
        <p:spPr>
          <a:xfrm>
            <a:off x="2841898" y="836712"/>
            <a:ext cx="3672408" cy="648072"/>
          </a:xfrm>
          <a:prstGeom prst="flowChartAlternateProces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200" b="1" dirty="0" smtClean="0"/>
              <a:t>Casilla Única</a:t>
            </a:r>
            <a:endParaRPr lang="es-MX" sz="2200" b="1" dirty="0"/>
          </a:p>
        </p:txBody>
      </p:sp>
      <p:sp>
        <p:nvSpPr>
          <p:cNvPr id="6" name="5 Elipse"/>
          <p:cNvSpPr/>
          <p:nvPr/>
        </p:nvSpPr>
        <p:spPr>
          <a:xfrm>
            <a:off x="395536" y="2060848"/>
            <a:ext cx="2808312" cy="936104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DEOE</a:t>
            </a:r>
          </a:p>
          <a:p>
            <a:pPr algn="ctr"/>
            <a:r>
              <a:rPr lang="es-MX" sz="1400" dirty="0" smtClean="0"/>
              <a:t>- Ubicación de casillas</a:t>
            </a:r>
          </a:p>
          <a:p>
            <a:pPr algn="ctr"/>
            <a:r>
              <a:rPr lang="es-MX" sz="1400" dirty="0" smtClean="0"/>
              <a:t>- Documentación y materiales electorales</a:t>
            </a:r>
            <a:endParaRPr lang="es-MX" sz="1400" dirty="0"/>
          </a:p>
        </p:txBody>
      </p:sp>
      <p:sp>
        <p:nvSpPr>
          <p:cNvPr id="7" name="6 Elipse"/>
          <p:cNvSpPr/>
          <p:nvPr/>
        </p:nvSpPr>
        <p:spPr>
          <a:xfrm>
            <a:off x="3275856" y="2060848"/>
            <a:ext cx="2808312" cy="936104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DECEyEC</a:t>
            </a:r>
          </a:p>
          <a:p>
            <a:pPr algn="ctr"/>
            <a:r>
              <a:rPr lang="es-MX" sz="1400" dirty="0" smtClean="0"/>
              <a:t>- Designación FMDC</a:t>
            </a:r>
          </a:p>
          <a:p>
            <a:pPr algn="ctr"/>
            <a:r>
              <a:rPr lang="es-MX" sz="1400" dirty="0" smtClean="0"/>
              <a:t>- Capacitación electoral</a:t>
            </a:r>
            <a:endParaRPr lang="es-MX" sz="1400" dirty="0"/>
          </a:p>
        </p:txBody>
      </p:sp>
      <p:sp>
        <p:nvSpPr>
          <p:cNvPr id="8" name="7 Elipse"/>
          <p:cNvSpPr/>
          <p:nvPr/>
        </p:nvSpPr>
        <p:spPr>
          <a:xfrm>
            <a:off x="6228184" y="2060848"/>
            <a:ext cx="2808312" cy="936104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DERFE</a:t>
            </a:r>
          </a:p>
          <a:p>
            <a:pPr algn="ctr"/>
            <a:r>
              <a:rPr lang="es-MX" sz="1400" dirty="0" smtClean="0"/>
              <a:t>- Padrón Electoral</a:t>
            </a:r>
          </a:p>
          <a:p>
            <a:pPr algn="ctr"/>
            <a:r>
              <a:rPr lang="es-MX" sz="1400" dirty="0" smtClean="0"/>
              <a:t>- Lista Nominal</a:t>
            </a:r>
            <a:endParaRPr lang="es-MX" sz="1400" dirty="0"/>
          </a:p>
        </p:txBody>
      </p:sp>
      <p:sp>
        <p:nvSpPr>
          <p:cNvPr id="9" name="8 Multidocumento"/>
          <p:cNvSpPr/>
          <p:nvPr/>
        </p:nvSpPr>
        <p:spPr>
          <a:xfrm>
            <a:off x="3275856" y="3429000"/>
            <a:ext cx="2448272" cy="864096"/>
          </a:xfrm>
          <a:prstGeom prst="flowChartMultidocumen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es-MX" sz="1600" dirty="0" smtClean="0"/>
              <a:t>Criterios</a:t>
            </a:r>
          </a:p>
          <a:p>
            <a:pPr marL="285750" indent="-285750" algn="just">
              <a:buFontTx/>
              <a:buChar char="-"/>
            </a:pPr>
            <a:r>
              <a:rPr lang="es-MX" sz="1600" dirty="0" smtClean="0"/>
              <a:t>Lineamientos</a:t>
            </a:r>
          </a:p>
          <a:p>
            <a:pPr marL="285750" indent="-285750" algn="just">
              <a:buFontTx/>
              <a:buChar char="-"/>
            </a:pPr>
            <a:r>
              <a:rPr lang="es-MX" sz="1600" dirty="0" smtClean="0"/>
              <a:t>Manuales </a:t>
            </a:r>
            <a:endParaRPr lang="es-MX" sz="1600" dirty="0"/>
          </a:p>
        </p:txBody>
      </p:sp>
      <p:sp>
        <p:nvSpPr>
          <p:cNvPr id="10" name="9 Recortar rectángulo de esquina del mismo lado"/>
          <p:cNvSpPr/>
          <p:nvPr/>
        </p:nvSpPr>
        <p:spPr>
          <a:xfrm>
            <a:off x="2987824" y="4365104"/>
            <a:ext cx="2880320" cy="1008112"/>
          </a:xfrm>
          <a:prstGeom prst="snip2SameRect">
            <a:avLst/>
          </a:prstGeom>
          <a:gradFill flip="none" rotWithShape="1">
            <a:gsLst>
              <a:gs pos="0">
                <a:schemeClr val="accent2">
                  <a:lumMod val="50000"/>
                  <a:shade val="30000"/>
                  <a:satMod val="115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Unidad Técnica de Vinculación con OPLEs</a:t>
            </a:r>
            <a:endParaRPr lang="es-MX" b="1" dirty="0"/>
          </a:p>
        </p:txBody>
      </p:sp>
      <p:sp>
        <p:nvSpPr>
          <p:cNvPr id="11" name="10 Trapecio"/>
          <p:cNvSpPr/>
          <p:nvPr/>
        </p:nvSpPr>
        <p:spPr>
          <a:xfrm>
            <a:off x="971600" y="5517232"/>
            <a:ext cx="2232248" cy="1152128"/>
          </a:xfrm>
          <a:prstGeom prst="trapezoid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700" dirty="0" smtClean="0"/>
              <a:t>Órganos Desconcentrados</a:t>
            </a:r>
          </a:p>
          <a:p>
            <a:pPr algn="ctr"/>
            <a:r>
              <a:rPr lang="es-MX" sz="1700" dirty="0" smtClean="0"/>
              <a:t>INE</a:t>
            </a:r>
            <a:endParaRPr lang="es-MX" sz="1700" dirty="0"/>
          </a:p>
        </p:txBody>
      </p:sp>
      <p:sp>
        <p:nvSpPr>
          <p:cNvPr id="12" name="11 Trapecio"/>
          <p:cNvSpPr/>
          <p:nvPr/>
        </p:nvSpPr>
        <p:spPr>
          <a:xfrm>
            <a:off x="5724128" y="5517232"/>
            <a:ext cx="2232248" cy="1152128"/>
          </a:xfrm>
          <a:prstGeom prst="trapezoid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700" dirty="0" smtClean="0"/>
              <a:t>Organismos Públicos</a:t>
            </a:r>
          </a:p>
          <a:p>
            <a:pPr algn="ctr"/>
            <a:r>
              <a:rPr lang="es-MX" sz="1700" dirty="0" smtClean="0"/>
              <a:t>Locales</a:t>
            </a:r>
            <a:endParaRPr lang="es-MX" sz="1700" dirty="0"/>
          </a:p>
        </p:txBody>
      </p:sp>
      <p:cxnSp>
        <p:nvCxnSpPr>
          <p:cNvPr id="14" name="13 Conector recto"/>
          <p:cNvCxnSpPr/>
          <p:nvPr/>
        </p:nvCxnSpPr>
        <p:spPr>
          <a:xfrm>
            <a:off x="1619672" y="1844824"/>
            <a:ext cx="5904656" cy="0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>
            <a:off x="4644008" y="1556792"/>
            <a:ext cx="0" cy="288032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>
            <a:off x="1619672" y="1844824"/>
            <a:ext cx="0" cy="144016"/>
          </a:xfrm>
          <a:prstGeom prst="straightConnector1">
            <a:avLst/>
          </a:prstGeom>
          <a:ln w="25400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>
            <a:off x="7524328" y="1844824"/>
            <a:ext cx="0" cy="144016"/>
          </a:xfrm>
          <a:prstGeom prst="straightConnector1">
            <a:avLst/>
          </a:prstGeom>
          <a:ln w="25400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4644008" y="1844824"/>
            <a:ext cx="0" cy="144016"/>
          </a:xfrm>
          <a:prstGeom prst="straightConnector1">
            <a:avLst/>
          </a:prstGeom>
          <a:ln w="25400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>
            <a:off x="2699792" y="3068960"/>
            <a:ext cx="3960440" cy="0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2699792" y="2924944"/>
            <a:ext cx="0" cy="144016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/>
          <p:cNvCxnSpPr/>
          <p:nvPr/>
        </p:nvCxnSpPr>
        <p:spPr>
          <a:xfrm>
            <a:off x="4644008" y="3068960"/>
            <a:ext cx="0" cy="288032"/>
          </a:xfrm>
          <a:prstGeom prst="straightConnector1">
            <a:avLst/>
          </a:prstGeom>
          <a:ln w="25400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"/>
          <p:cNvCxnSpPr/>
          <p:nvPr/>
        </p:nvCxnSpPr>
        <p:spPr>
          <a:xfrm>
            <a:off x="6660232" y="2924944"/>
            <a:ext cx="0" cy="144016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Flecha a la derecha con muesca"/>
          <p:cNvSpPr/>
          <p:nvPr/>
        </p:nvSpPr>
        <p:spPr>
          <a:xfrm rot="5400000">
            <a:off x="4499993" y="4198229"/>
            <a:ext cx="166874" cy="166876"/>
          </a:xfrm>
          <a:prstGeom prst="notchedRightArrow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4" name="33 Flecha doblada"/>
          <p:cNvSpPr/>
          <p:nvPr/>
        </p:nvSpPr>
        <p:spPr>
          <a:xfrm flipV="1">
            <a:off x="4716016" y="5445224"/>
            <a:ext cx="360040" cy="648072"/>
          </a:xfrm>
          <a:prstGeom prst="bentArrow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35" name="34 Flecha doblada"/>
          <p:cNvSpPr/>
          <p:nvPr/>
        </p:nvSpPr>
        <p:spPr>
          <a:xfrm flipH="1" flipV="1">
            <a:off x="3779912" y="5445224"/>
            <a:ext cx="360040" cy="648072"/>
          </a:xfrm>
          <a:prstGeom prst="bentArrow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42" name="41 Flecha doblada"/>
          <p:cNvSpPr/>
          <p:nvPr/>
        </p:nvSpPr>
        <p:spPr>
          <a:xfrm flipH="1">
            <a:off x="5940152" y="4869160"/>
            <a:ext cx="360040" cy="432048"/>
          </a:xfrm>
          <a:prstGeom prst="bent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43" name="42 Flecha doblada"/>
          <p:cNvSpPr/>
          <p:nvPr/>
        </p:nvSpPr>
        <p:spPr>
          <a:xfrm>
            <a:off x="2339752" y="4869160"/>
            <a:ext cx="360040" cy="432048"/>
          </a:xfrm>
          <a:prstGeom prst="bent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cxnSp>
        <p:nvCxnSpPr>
          <p:cNvPr id="45" name="44 Conector recto de flecha"/>
          <p:cNvCxnSpPr/>
          <p:nvPr/>
        </p:nvCxnSpPr>
        <p:spPr>
          <a:xfrm flipV="1">
            <a:off x="1619672" y="3068960"/>
            <a:ext cx="0" cy="2376264"/>
          </a:xfrm>
          <a:prstGeom prst="straightConnector1">
            <a:avLst/>
          </a:prstGeom>
          <a:ln w="15875">
            <a:solidFill>
              <a:schemeClr val="accent2">
                <a:lumMod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>
            <a:off x="1547664" y="3212976"/>
            <a:ext cx="6012668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>
            <a:off x="4644008" y="2960960"/>
            <a:ext cx="0" cy="108000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 de flecha"/>
          <p:cNvCxnSpPr/>
          <p:nvPr/>
        </p:nvCxnSpPr>
        <p:spPr>
          <a:xfrm flipV="1">
            <a:off x="5436096" y="2924944"/>
            <a:ext cx="0" cy="216000"/>
          </a:xfrm>
          <a:prstGeom prst="straightConnector1">
            <a:avLst/>
          </a:prstGeom>
          <a:ln w="15875">
            <a:solidFill>
              <a:schemeClr val="accent2">
                <a:lumMod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 de flecha"/>
          <p:cNvCxnSpPr/>
          <p:nvPr/>
        </p:nvCxnSpPr>
        <p:spPr>
          <a:xfrm flipV="1">
            <a:off x="7596336" y="2996952"/>
            <a:ext cx="0" cy="216000"/>
          </a:xfrm>
          <a:prstGeom prst="straightConnector1">
            <a:avLst/>
          </a:prstGeom>
          <a:ln w="15875">
            <a:solidFill>
              <a:schemeClr val="accent2">
                <a:lumMod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>
            <a:off x="6012160" y="4653136"/>
            <a:ext cx="2016224" cy="0"/>
          </a:xfrm>
          <a:prstGeom prst="line">
            <a:avLst/>
          </a:prstGeom>
          <a:ln w="25400" cmpd="dbl">
            <a:solidFill>
              <a:schemeClr val="tx2">
                <a:lumMod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>
            <a:off x="8028384" y="2996952"/>
            <a:ext cx="0" cy="1584176"/>
          </a:xfrm>
          <a:prstGeom prst="line">
            <a:avLst/>
          </a:prstGeom>
          <a:ln w="25400" cmpd="dbl">
            <a:solidFill>
              <a:schemeClr val="tx2">
                <a:lumMod val="50000"/>
              </a:schemeClr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2016384" y="3284984"/>
            <a:ext cx="6012000" cy="0"/>
          </a:xfrm>
          <a:prstGeom prst="line">
            <a:avLst/>
          </a:prstGeom>
          <a:ln w="25400" cmpd="dbl">
            <a:solidFill>
              <a:schemeClr val="tx2">
                <a:lumMod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1979712" y="2996984"/>
            <a:ext cx="0" cy="288000"/>
          </a:xfrm>
          <a:prstGeom prst="line">
            <a:avLst/>
          </a:prstGeom>
          <a:ln w="25400" cmpd="dbl">
            <a:solidFill>
              <a:schemeClr val="tx2">
                <a:lumMod val="50000"/>
              </a:schemeClr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923928" y="2924944"/>
            <a:ext cx="0" cy="324000"/>
          </a:xfrm>
          <a:prstGeom prst="line">
            <a:avLst/>
          </a:prstGeom>
          <a:ln w="25400" cmpd="dbl">
            <a:solidFill>
              <a:schemeClr val="tx2">
                <a:lumMod val="50000"/>
              </a:schemeClr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5059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457200" y="44624"/>
            <a:ext cx="822960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500" b="1" dirty="0" smtClean="0"/>
              <a:t>Vinculación con </a:t>
            </a:r>
            <a:r>
              <a:rPr lang="es-MX" sz="2500" b="1" dirty="0" err="1" smtClean="0"/>
              <a:t>OPLEs</a:t>
            </a:r>
            <a:endParaRPr lang="es-MX" sz="2500" b="1" dirty="0" smtClean="0"/>
          </a:p>
          <a:p>
            <a:r>
              <a:rPr lang="es-MX" sz="2500" b="1" dirty="0" smtClean="0"/>
              <a:t>Atribuciones</a:t>
            </a:r>
            <a:endParaRPr lang="es-MX" sz="2500" dirty="0"/>
          </a:p>
        </p:txBody>
      </p:sp>
      <p:sp>
        <p:nvSpPr>
          <p:cNvPr id="7" name="6 Redondear rectángulo de esquina diagonal"/>
          <p:cNvSpPr/>
          <p:nvPr/>
        </p:nvSpPr>
        <p:spPr>
          <a:xfrm>
            <a:off x="611560" y="1700808"/>
            <a:ext cx="7848872" cy="3096344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accent2">
                <a:lumMod val="75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s-MX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Corresponde al Consejo General del Instituto Nacional Electoral designar </a:t>
            </a:r>
            <a:r>
              <a:rPr lang="es-MX" sz="2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 </a:t>
            </a:r>
            <a:r>
              <a:rPr lang="es-MX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remover, en su caso, a los Presidentes y Consejeras y Consejeros Electorales de </a:t>
            </a:r>
            <a:r>
              <a:rPr lang="es-MX" sz="2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los Organismos Públicos </a:t>
            </a:r>
            <a:r>
              <a:rPr lang="es-MX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Locales</a:t>
            </a:r>
            <a:endParaRPr lang="es-MX" sz="2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4849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936104"/>
          </a:xfrm>
        </p:spPr>
        <p:txBody>
          <a:bodyPr>
            <a:normAutofit/>
          </a:bodyPr>
          <a:lstStyle/>
          <a:p>
            <a:r>
              <a:rPr lang="es-MX" sz="2200" b="1" dirty="0" smtClean="0">
                <a:latin typeface="+mn-lt"/>
              </a:rPr>
              <a:t>Designación </a:t>
            </a:r>
            <a:r>
              <a:rPr lang="es-MX" sz="2200" b="1" dirty="0">
                <a:latin typeface="+mn-lt"/>
              </a:rPr>
              <a:t>de </a:t>
            </a:r>
            <a:r>
              <a:rPr lang="es-MX" sz="2200" b="1" dirty="0" smtClean="0">
                <a:latin typeface="+mn-lt"/>
              </a:rPr>
              <a:t>Presidente </a:t>
            </a:r>
            <a:r>
              <a:rPr lang="es-MX" sz="2200" b="1" dirty="0">
                <a:latin typeface="+mn-lt"/>
              </a:rPr>
              <a:t>y </a:t>
            </a:r>
            <a:r>
              <a:rPr lang="es-MX" sz="2200" b="1" dirty="0" smtClean="0">
                <a:latin typeface="+mn-lt"/>
              </a:rPr>
              <a:t>Consejeras y Consejeros </a:t>
            </a:r>
            <a:r>
              <a:rPr lang="es-MX" sz="2200" b="1" dirty="0">
                <a:latin typeface="+mn-lt"/>
              </a:rPr>
              <a:t>Electorales de los </a:t>
            </a:r>
            <a:r>
              <a:rPr lang="es-MX" sz="2200" b="1" dirty="0" smtClean="0">
                <a:latin typeface="+mn-lt"/>
              </a:rPr>
              <a:t>OPLEs</a:t>
            </a:r>
            <a:endParaRPr lang="es-MX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28592"/>
          </a:xfrm>
        </p:spPr>
        <p:txBody>
          <a:bodyPr/>
          <a:lstStyle/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2195736" y="908720"/>
            <a:ext cx="5112568" cy="50405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solidFill>
                  <a:schemeClr val="bg1"/>
                </a:solidFill>
              </a:rPr>
              <a:t>Entidades federativas</a:t>
            </a:r>
            <a:endParaRPr lang="es-MX" sz="2000" b="1" dirty="0">
              <a:solidFill>
                <a:schemeClr val="bg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827584" y="5157192"/>
            <a:ext cx="7488832" cy="158417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s-MX" b="1" dirty="0" smtClean="0">
                <a:solidFill>
                  <a:schemeClr val="bg1"/>
                </a:solidFill>
              </a:rPr>
              <a:t>Para cada órgano directivo se designarán:</a:t>
            </a:r>
          </a:p>
          <a:p>
            <a:pPr marL="342900" lvl="0" indent="-342900">
              <a:buFont typeface="+mj-lt"/>
              <a:buAutoNum type="alphaLcParenR"/>
            </a:pPr>
            <a:r>
              <a:rPr lang="es-MX" b="1" dirty="0" smtClean="0">
                <a:solidFill>
                  <a:schemeClr val="bg1"/>
                </a:solidFill>
              </a:rPr>
              <a:t>Un Consejero </a:t>
            </a:r>
            <a:r>
              <a:rPr lang="es-MX" b="1" dirty="0">
                <a:solidFill>
                  <a:schemeClr val="bg1"/>
                </a:solidFill>
              </a:rPr>
              <a:t>Presidente que durará en su encargo 7 </a:t>
            </a:r>
            <a:r>
              <a:rPr lang="es-MX" b="1" dirty="0" smtClean="0">
                <a:solidFill>
                  <a:schemeClr val="bg1"/>
                </a:solidFill>
              </a:rPr>
              <a:t>años</a:t>
            </a:r>
          </a:p>
          <a:p>
            <a:pPr marL="342900" lvl="0" indent="-342900">
              <a:buFont typeface="+mj-lt"/>
              <a:buAutoNum type="alphaLcParenR"/>
            </a:pPr>
            <a:r>
              <a:rPr lang="es-MX" b="1" dirty="0">
                <a:solidFill>
                  <a:schemeClr val="bg1"/>
                </a:solidFill>
              </a:rPr>
              <a:t>3 consejeros electorales que durarán en su encargo 6 </a:t>
            </a:r>
            <a:r>
              <a:rPr lang="es-MX" b="1" dirty="0" smtClean="0">
                <a:solidFill>
                  <a:schemeClr val="bg1"/>
                </a:solidFill>
              </a:rPr>
              <a:t>años</a:t>
            </a:r>
          </a:p>
          <a:p>
            <a:pPr marL="342900" indent="-342900">
              <a:buFont typeface="+mj-lt"/>
              <a:buAutoNum type="alphaLcParenR"/>
            </a:pPr>
            <a:r>
              <a:rPr lang="es-MX" b="1" dirty="0" smtClean="0">
                <a:solidFill>
                  <a:schemeClr val="bg1"/>
                </a:solidFill>
              </a:rPr>
              <a:t>3 consejeros electorales que durarán en su encargo 3 años</a:t>
            </a:r>
            <a:endParaRPr lang="es-MX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281005"/>
              </p:ext>
            </p:extLst>
          </p:nvPr>
        </p:nvGraphicFramePr>
        <p:xfrm>
          <a:off x="1524000" y="1628800"/>
          <a:ext cx="6096000" cy="333756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1700" b="1" dirty="0" smtClean="0">
                          <a:solidFill>
                            <a:schemeClr val="bg1"/>
                          </a:solidFill>
                        </a:rPr>
                        <a:t>1. Baja California Sur</a:t>
                      </a:r>
                      <a:endParaRPr lang="es-MX" sz="17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700" b="1" dirty="0" smtClean="0">
                          <a:solidFill>
                            <a:schemeClr val="bg1"/>
                          </a:solidFill>
                        </a:rPr>
                        <a:t>10. Michoacán</a:t>
                      </a:r>
                      <a:endParaRPr lang="es-MX" sz="17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700" b="1" dirty="0" smtClean="0"/>
                        <a:t>2. Campeche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700" b="1" dirty="0" smtClean="0"/>
                        <a:t>11. Morelos</a:t>
                      </a:r>
                      <a:endParaRPr lang="es-MX" sz="17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700" b="1" dirty="0" smtClean="0">
                          <a:solidFill>
                            <a:schemeClr val="bg1"/>
                          </a:solidFill>
                        </a:rPr>
                        <a:t>3. Colima</a:t>
                      </a:r>
                      <a:endParaRPr lang="es-MX" sz="17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700" b="1" dirty="0" smtClean="0">
                          <a:solidFill>
                            <a:schemeClr val="bg1"/>
                          </a:solidFill>
                        </a:rPr>
                        <a:t>12. Nuevo León</a:t>
                      </a:r>
                      <a:endParaRPr lang="es-MX" sz="17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700" b="1" dirty="0" smtClean="0"/>
                        <a:t>4. Chiapas</a:t>
                      </a:r>
                      <a:endParaRPr lang="es-MX" sz="17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700" b="1" dirty="0" smtClean="0"/>
                        <a:t>13. Oaxaca</a:t>
                      </a:r>
                      <a:endParaRPr lang="es-MX" sz="17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700" b="1" dirty="0" smtClean="0">
                          <a:solidFill>
                            <a:schemeClr val="bg1"/>
                          </a:solidFill>
                        </a:rPr>
                        <a:t>5. Distrito Federal</a:t>
                      </a:r>
                      <a:endParaRPr lang="es-MX" sz="17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700" b="1" dirty="0" smtClean="0">
                          <a:solidFill>
                            <a:schemeClr val="bg1"/>
                          </a:solidFill>
                        </a:rPr>
                        <a:t>14. Querétaro</a:t>
                      </a:r>
                      <a:endParaRPr lang="es-MX" sz="17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700" b="1" dirty="0" smtClean="0"/>
                        <a:t>6. Estado de México</a:t>
                      </a:r>
                      <a:endParaRPr lang="es-MX" sz="17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700" b="1" dirty="0" smtClean="0"/>
                        <a:t>15. San Luis Potosí</a:t>
                      </a:r>
                      <a:endParaRPr lang="es-MX" sz="17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700" b="1" dirty="0" smtClean="0">
                          <a:solidFill>
                            <a:schemeClr val="bg1"/>
                          </a:solidFill>
                        </a:rPr>
                        <a:t>7. Guanajuato</a:t>
                      </a:r>
                      <a:endParaRPr lang="es-MX" sz="17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700" b="1" dirty="0" smtClean="0">
                          <a:solidFill>
                            <a:schemeClr val="bg1"/>
                          </a:solidFill>
                        </a:rPr>
                        <a:t>16. Sonora</a:t>
                      </a:r>
                      <a:endParaRPr lang="es-MX" sz="17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700" b="1" dirty="0" smtClean="0"/>
                        <a:t>8. Guerrero</a:t>
                      </a:r>
                      <a:endParaRPr lang="es-MX" sz="17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700" b="1" dirty="0" smtClean="0"/>
                        <a:t>17.</a:t>
                      </a:r>
                      <a:r>
                        <a:rPr lang="es-MX" sz="1700" b="1" baseline="0" dirty="0" smtClean="0"/>
                        <a:t> Tabasco</a:t>
                      </a:r>
                      <a:endParaRPr lang="es-MX" sz="17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700" b="1" dirty="0" smtClean="0">
                          <a:solidFill>
                            <a:schemeClr val="bg1"/>
                          </a:solidFill>
                        </a:rPr>
                        <a:t>9. Jalisco</a:t>
                      </a:r>
                      <a:endParaRPr lang="es-MX" sz="17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700" b="1" dirty="0" smtClean="0">
                          <a:solidFill>
                            <a:schemeClr val="bg1"/>
                          </a:solidFill>
                        </a:rPr>
                        <a:t>18.</a:t>
                      </a:r>
                      <a:r>
                        <a:rPr lang="es-MX" sz="1700" b="1" baseline="0" dirty="0" smtClean="0">
                          <a:solidFill>
                            <a:schemeClr val="bg1"/>
                          </a:solidFill>
                        </a:rPr>
                        <a:t> Yucatán</a:t>
                      </a:r>
                      <a:endParaRPr lang="es-MX" sz="17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3967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arcador de contenido"/>
          <p:cNvSpPr>
            <a:spLocks noGrp="1"/>
          </p:cNvSpPr>
          <p:nvPr>
            <p:ph idx="1"/>
          </p:nvPr>
        </p:nvSpPr>
        <p:spPr>
          <a:xfrm>
            <a:off x="457200" y="1340768"/>
            <a:ext cx="7715200" cy="5256584"/>
          </a:xfrm>
        </p:spPr>
        <p:txBody>
          <a:bodyPr/>
          <a:lstStyle/>
          <a:p>
            <a:pPr marL="0" indent="0">
              <a:buNone/>
            </a:pPr>
            <a:endParaRPr lang="es-MX" sz="2000" dirty="0" smtClean="0"/>
          </a:p>
          <a:p>
            <a:pPr marL="0" indent="0">
              <a:buNone/>
            </a:pPr>
            <a:endParaRPr lang="es-MX" sz="2000" dirty="0"/>
          </a:p>
          <a:p>
            <a:pPr marL="0" indent="0">
              <a:buNone/>
            </a:pPr>
            <a:endParaRPr lang="es-MX" sz="2000" dirty="0" smtClean="0"/>
          </a:p>
          <a:p>
            <a:pPr marL="0" indent="0">
              <a:buNone/>
            </a:pPr>
            <a:endParaRPr lang="es-MX" sz="2000" dirty="0"/>
          </a:p>
          <a:p>
            <a:endParaRPr lang="es-MX" dirty="0"/>
          </a:p>
        </p:txBody>
      </p:sp>
      <p:graphicFrame>
        <p:nvGraphicFramePr>
          <p:cNvPr id="15" name="14 Diagrama"/>
          <p:cNvGraphicFramePr/>
          <p:nvPr>
            <p:extLst>
              <p:ext uri="{D42A27DB-BD31-4B8C-83A1-F6EECF244321}">
                <p14:modId xmlns:p14="http://schemas.microsoft.com/office/powerpoint/2010/main" val="597542599"/>
              </p:ext>
            </p:extLst>
          </p:nvPr>
        </p:nvGraphicFramePr>
        <p:xfrm>
          <a:off x="971600" y="2060848"/>
          <a:ext cx="7116613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15 Rectángulo redondeado"/>
          <p:cNvSpPr/>
          <p:nvPr/>
        </p:nvSpPr>
        <p:spPr>
          <a:xfrm>
            <a:off x="1187624" y="1268760"/>
            <a:ext cx="6696744" cy="5760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000" b="1" dirty="0" smtClean="0"/>
              <a:t> </a:t>
            </a:r>
          </a:p>
          <a:p>
            <a:pPr algn="ctr"/>
            <a:r>
              <a:rPr lang="es-MX" sz="2000" b="1" dirty="0" smtClean="0"/>
              <a:t>Etapas </a:t>
            </a:r>
            <a:r>
              <a:rPr lang="es-MX" sz="2000" b="1" dirty="0"/>
              <a:t>del proceso de selección</a:t>
            </a:r>
          </a:p>
          <a:p>
            <a:pPr algn="ctr"/>
            <a:endParaRPr lang="es-MX" sz="2000" b="1" dirty="0">
              <a:solidFill>
                <a:schemeClr val="tx1"/>
              </a:solidFill>
            </a:endParaRPr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936104"/>
          </a:xfrm>
        </p:spPr>
        <p:txBody>
          <a:bodyPr>
            <a:normAutofit/>
          </a:bodyPr>
          <a:lstStyle/>
          <a:p>
            <a:r>
              <a:rPr lang="es-MX" sz="2200" b="1" dirty="0" smtClean="0">
                <a:latin typeface="+mn-lt"/>
              </a:rPr>
              <a:t>Designación </a:t>
            </a:r>
            <a:r>
              <a:rPr lang="es-MX" sz="2200" b="1" dirty="0">
                <a:latin typeface="+mn-lt"/>
              </a:rPr>
              <a:t>de </a:t>
            </a:r>
            <a:r>
              <a:rPr lang="es-MX" sz="2200" b="1" dirty="0" smtClean="0">
                <a:latin typeface="+mn-lt"/>
              </a:rPr>
              <a:t>Presidente </a:t>
            </a:r>
            <a:r>
              <a:rPr lang="es-MX" sz="2200" b="1" dirty="0">
                <a:latin typeface="+mn-lt"/>
              </a:rPr>
              <a:t>y </a:t>
            </a:r>
            <a:r>
              <a:rPr lang="es-MX" sz="2200" b="1" dirty="0" smtClean="0">
                <a:latin typeface="+mn-lt"/>
              </a:rPr>
              <a:t>Consejeras y Consejeros </a:t>
            </a:r>
            <a:r>
              <a:rPr lang="es-MX" sz="2200" b="1" dirty="0">
                <a:latin typeface="+mn-lt"/>
              </a:rPr>
              <a:t>Electorales de los </a:t>
            </a:r>
            <a:r>
              <a:rPr lang="es-MX" sz="2200" b="1" dirty="0" smtClean="0">
                <a:latin typeface="+mn-lt"/>
              </a:rPr>
              <a:t>OPLEs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21237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arcador de contenido"/>
          <p:cNvSpPr>
            <a:spLocks noGrp="1"/>
          </p:cNvSpPr>
          <p:nvPr>
            <p:ph idx="1"/>
          </p:nvPr>
        </p:nvSpPr>
        <p:spPr>
          <a:xfrm>
            <a:off x="457200" y="1340768"/>
            <a:ext cx="7715200" cy="5256584"/>
          </a:xfrm>
        </p:spPr>
        <p:txBody>
          <a:bodyPr/>
          <a:lstStyle/>
          <a:p>
            <a:pPr marL="0" indent="0">
              <a:buNone/>
            </a:pPr>
            <a:endParaRPr lang="es-MX" sz="2000" dirty="0" smtClean="0"/>
          </a:p>
          <a:p>
            <a:pPr marL="0" indent="0">
              <a:buNone/>
            </a:pPr>
            <a:endParaRPr lang="es-MX" sz="2000" dirty="0"/>
          </a:p>
          <a:p>
            <a:pPr marL="0" indent="0">
              <a:buNone/>
            </a:pPr>
            <a:endParaRPr lang="es-MX" sz="2000" dirty="0" smtClean="0"/>
          </a:p>
          <a:p>
            <a:pPr marL="0" indent="0">
              <a:buNone/>
            </a:pPr>
            <a:endParaRPr lang="es-MX" sz="2000" dirty="0"/>
          </a:p>
          <a:p>
            <a:endParaRPr lang="es-MX" dirty="0"/>
          </a:p>
        </p:txBody>
      </p:sp>
      <p:graphicFrame>
        <p:nvGraphicFramePr>
          <p:cNvPr id="15" name="14 Diagrama"/>
          <p:cNvGraphicFramePr/>
          <p:nvPr>
            <p:extLst>
              <p:ext uri="{D42A27DB-BD31-4B8C-83A1-F6EECF244321}">
                <p14:modId xmlns:p14="http://schemas.microsoft.com/office/powerpoint/2010/main" val="2470802037"/>
              </p:ext>
            </p:extLst>
          </p:nvPr>
        </p:nvGraphicFramePr>
        <p:xfrm>
          <a:off x="683568" y="2060848"/>
          <a:ext cx="7848872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15 Rectángulo redondeado"/>
          <p:cNvSpPr/>
          <p:nvPr/>
        </p:nvSpPr>
        <p:spPr>
          <a:xfrm>
            <a:off x="971600" y="1196752"/>
            <a:ext cx="7416824" cy="64807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MX" sz="2000" b="1" dirty="0" smtClean="0"/>
              <a:t>Proceso </a:t>
            </a:r>
            <a:r>
              <a:rPr lang="es-MX" sz="2000" b="1" dirty="0"/>
              <a:t>de selección, </a:t>
            </a:r>
            <a:r>
              <a:rPr lang="es-MX" sz="2000" b="1" dirty="0" smtClean="0"/>
              <a:t>aspectos considerar:</a:t>
            </a:r>
            <a:endParaRPr lang="es-MX" sz="2000" b="1" dirty="0">
              <a:solidFill>
                <a:schemeClr val="tx1"/>
              </a:solidFill>
            </a:endParaRPr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936104"/>
          </a:xfrm>
        </p:spPr>
        <p:txBody>
          <a:bodyPr>
            <a:normAutofit/>
          </a:bodyPr>
          <a:lstStyle/>
          <a:p>
            <a:r>
              <a:rPr lang="es-MX" sz="2200" b="1" dirty="0" smtClean="0">
                <a:latin typeface="+mn-lt"/>
              </a:rPr>
              <a:t>Designación </a:t>
            </a:r>
            <a:r>
              <a:rPr lang="es-MX" sz="2200" b="1" dirty="0">
                <a:latin typeface="+mn-lt"/>
              </a:rPr>
              <a:t>de </a:t>
            </a:r>
            <a:r>
              <a:rPr lang="es-MX" sz="2200" b="1" dirty="0" smtClean="0">
                <a:latin typeface="+mn-lt"/>
              </a:rPr>
              <a:t>Presidente </a:t>
            </a:r>
            <a:r>
              <a:rPr lang="es-MX" sz="2200" b="1" dirty="0">
                <a:latin typeface="+mn-lt"/>
              </a:rPr>
              <a:t>y </a:t>
            </a:r>
            <a:r>
              <a:rPr lang="es-MX" sz="2200" b="1" dirty="0" smtClean="0">
                <a:latin typeface="+mn-lt"/>
              </a:rPr>
              <a:t>Consejeras y Consejeros </a:t>
            </a:r>
            <a:r>
              <a:rPr lang="es-MX" sz="2200" b="1" dirty="0">
                <a:latin typeface="+mn-lt"/>
              </a:rPr>
              <a:t>Electorales de los </a:t>
            </a:r>
            <a:r>
              <a:rPr lang="es-MX" sz="2200" b="1" dirty="0" smtClean="0">
                <a:latin typeface="+mn-lt"/>
              </a:rPr>
              <a:t>OPLEs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51465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6413370"/>
              </p:ext>
            </p:extLst>
          </p:nvPr>
        </p:nvGraphicFramePr>
        <p:xfrm>
          <a:off x="395536" y="908720"/>
          <a:ext cx="8291264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936104"/>
          </a:xfrm>
        </p:spPr>
        <p:txBody>
          <a:bodyPr>
            <a:normAutofit/>
          </a:bodyPr>
          <a:lstStyle/>
          <a:p>
            <a:r>
              <a:rPr lang="es-MX" sz="2200" b="1" dirty="0" smtClean="0">
                <a:latin typeface="+mn-lt"/>
              </a:rPr>
              <a:t>Designación </a:t>
            </a:r>
            <a:r>
              <a:rPr lang="es-MX" sz="2200" b="1" dirty="0">
                <a:latin typeface="+mn-lt"/>
              </a:rPr>
              <a:t>de </a:t>
            </a:r>
            <a:r>
              <a:rPr lang="es-MX" sz="2200" b="1" dirty="0" smtClean="0">
                <a:latin typeface="+mn-lt"/>
              </a:rPr>
              <a:t>Presidente </a:t>
            </a:r>
            <a:r>
              <a:rPr lang="es-MX" sz="2200" b="1" dirty="0">
                <a:latin typeface="+mn-lt"/>
              </a:rPr>
              <a:t>y </a:t>
            </a:r>
            <a:r>
              <a:rPr lang="es-MX" sz="2200" b="1" dirty="0" smtClean="0">
                <a:latin typeface="+mn-lt"/>
              </a:rPr>
              <a:t>Consejeras y Consejeros </a:t>
            </a:r>
            <a:r>
              <a:rPr lang="es-MX" sz="2200" b="1" dirty="0">
                <a:latin typeface="+mn-lt"/>
              </a:rPr>
              <a:t>Electorales de los </a:t>
            </a:r>
            <a:r>
              <a:rPr lang="es-MX" sz="2200" b="1" dirty="0" smtClean="0">
                <a:latin typeface="+mn-lt"/>
              </a:rPr>
              <a:t>OPLEs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39479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936104"/>
          </a:xfrm>
        </p:spPr>
        <p:txBody>
          <a:bodyPr>
            <a:normAutofit/>
          </a:bodyPr>
          <a:lstStyle/>
          <a:p>
            <a:r>
              <a:rPr lang="es-MX" sz="2200" b="1" dirty="0" smtClean="0">
                <a:latin typeface="+mn-lt"/>
              </a:rPr>
              <a:t>Designación </a:t>
            </a:r>
            <a:r>
              <a:rPr lang="es-MX" sz="2200" b="1" dirty="0">
                <a:latin typeface="+mn-lt"/>
              </a:rPr>
              <a:t>de </a:t>
            </a:r>
            <a:r>
              <a:rPr lang="es-MX" sz="2200" b="1" dirty="0" smtClean="0">
                <a:latin typeface="+mn-lt"/>
              </a:rPr>
              <a:t>Presidente </a:t>
            </a:r>
            <a:r>
              <a:rPr lang="es-MX" sz="2200" b="1" dirty="0">
                <a:latin typeface="+mn-lt"/>
              </a:rPr>
              <a:t>y </a:t>
            </a:r>
            <a:r>
              <a:rPr lang="es-MX" sz="2200" b="1" dirty="0" smtClean="0">
                <a:latin typeface="+mn-lt"/>
              </a:rPr>
              <a:t>Consejeras y Consejeros </a:t>
            </a:r>
            <a:r>
              <a:rPr lang="es-MX" sz="2200" b="1" dirty="0">
                <a:latin typeface="+mn-lt"/>
              </a:rPr>
              <a:t>Electorales de los </a:t>
            </a:r>
            <a:r>
              <a:rPr lang="es-MX" sz="2200" b="1" dirty="0" smtClean="0">
                <a:latin typeface="+mn-lt"/>
              </a:rPr>
              <a:t>OPLEs</a:t>
            </a:r>
            <a:endParaRPr lang="es-MX" dirty="0"/>
          </a:p>
        </p:txBody>
      </p:sp>
      <p:sp>
        <p:nvSpPr>
          <p:cNvPr id="5" name="4 CuadroTexto"/>
          <p:cNvSpPr txBox="1"/>
          <p:nvPr/>
        </p:nvSpPr>
        <p:spPr>
          <a:xfrm>
            <a:off x="2483768" y="868650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/>
              <a:t>Entrega de solicitudes</a:t>
            </a:r>
            <a:endParaRPr lang="es-MX" sz="2000" b="1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29363"/>
              </p:ext>
            </p:extLst>
          </p:nvPr>
        </p:nvGraphicFramePr>
        <p:xfrm>
          <a:off x="755576" y="1484784"/>
          <a:ext cx="4464494" cy="4762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2320"/>
                <a:gridCol w="884058"/>
                <a:gridCol w="884058"/>
                <a:gridCol w="884058"/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Entidad Federativa</a:t>
                      </a:r>
                      <a:endParaRPr lang="es-MX" sz="15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Mujeres</a:t>
                      </a:r>
                      <a:endParaRPr lang="es-MX" sz="15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Hombres</a:t>
                      </a:r>
                      <a:endParaRPr lang="es-MX" sz="15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es-MX" sz="15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500" u="none" strike="noStrike" dirty="0">
                          <a:effectLst/>
                        </a:rPr>
                        <a:t>Baja California Sur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37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57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94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500" u="none" strike="noStrike" dirty="0">
                          <a:effectLst/>
                        </a:rPr>
                        <a:t>Campeche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51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100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151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Chiapas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500" u="none" strike="noStrike" dirty="0">
                          <a:effectLst/>
                        </a:rPr>
                        <a:t>Colima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81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158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239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500" u="none" strike="noStrike" dirty="0">
                          <a:effectLst/>
                        </a:rPr>
                        <a:t>Distrito Federal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107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 smtClean="0">
                          <a:effectLst/>
                        </a:rPr>
                        <a:t>221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328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500" u="none" strike="noStrike">
                          <a:effectLst/>
                        </a:rPr>
                        <a:t>Guanajuato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>
                          <a:effectLst/>
                        </a:rPr>
                        <a:t>90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125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>
                          <a:effectLst/>
                        </a:rPr>
                        <a:t>215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500" u="none" strike="noStrike">
                          <a:effectLst/>
                        </a:rPr>
                        <a:t>Guerrero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>
                          <a:effectLst/>
                        </a:rPr>
                        <a:t>52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127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179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500" u="none" strike="noStrike">
                          <a:effectLst/>
                        </a:rPr>
                        <a:t>Jalisco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>
                          <a:effectLst/>
                        </a:rPr>
                        <a:t>84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144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>
                          <a:effectLst/>
                        </a:rPr>
                        <a:t>228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500" u="none" strike="noStrike">
                          <a:effectLst/>
                        </a:rPr>
                        <a:t>México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>
                          <a:effectLst/>
                        </a:rPr>
                        <a:t>140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249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389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500" u="none" strike="noStrike" dirty="0">
                          <a:effectLst/>
                        </a:rPr>
                        <a:t>Michoacán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86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129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215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500" u="none" strike="noStrike">
                          <a:effectLst/>
                        </a:rPr>
                        <a:t>Morelos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>
                          <a:effectLst/>
                        </a:rPr>
                        <a:t>41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95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136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Nuevo León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500" u="none" strike="noStrike" dirty="0">
                          <a:effectLst/>
                        </a:rPr>
                        <a:t>Oaxaca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76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102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178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500" u="none" strike="noStrike">
                          <a:effectLst/>
                        </a:rPr>
                        <a:t>Querétaro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>
                          <a:effectLst/>
                        </a:rPr>
                        <a:t>69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 smtClean="0">
                          <a:effectLst/>
                        </a:rPr>
                        <a:t>108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177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500" u="none" strike="noStrike">
                          <a:effectLst/>
                        </a:rPr>
                        <a:t>San Luis Potosí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>
                          <a:effectLst/>
                        </a:rPr>
                        <a:t>46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88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134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500" u="none" strike="noStrike">
                          <a:effectLst/>
                        </a:rPr>
                        <a:t>Sonora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>
                          <a:effectLst/>
                        </a:rPr>
                        <a:t>83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159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242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500" u="none" strike="noStrike">
                          <a:effectLst/>
                        </a:rPr>
                        <a:t>Tabasco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>
                          <a:effectLst/>
                        </a:rPr>
                        <a:t>43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 smtClean="0">
                          <a:effectLst/>
                        </a:rPr>
                        <a:t>110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153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500" u="none" strike="noStrike">
                          <a:effectLst/>
                        </a:rPr>
                        <a:t>Yucatán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>
                          <a:effectLst/>
                        </a:rPr>
                        <a:t>34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93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>
                          <a:effectLst/>
                        </a:rPr>
                        <a:t>127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5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es-MX" sz="15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1,216</a:t>
                      </a:r>
                      <a:endParaRPr lang="es-MX" sz="15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2,246</a:t>
                      </a:r>
                      <a:endParaRPr lang="es-MX" sz="15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3,462</a:t>
                      </a:r>
                      <a:endParaRPr lang="es-MX" sz="15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6 Documento"/>
          <p:cNvSpPr/>
          <p:nvPr/>
        </p:nvSpPr>
        <p:spPr>
          <a:xfrm>
            <a:off x="6012160" y="2132856"/>
            <a:ext cx="2592288" cy="2448272"/>
          </a:xfrm>
          <a:prstGeom prst="flowChartDocumen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900" dirty="0" smtClean="0"/>
              <a:t>De las </a:t>
            </a:r>
            <a:r>
              <a:rPr lang="es-MX" sz="1900" b="1" dirty="0"/>
              <a:t>3,462</a:t>
            </a:r>
            <a:r>
              <a:rPr lang="es-MX" sz="1900" dirty="0" smtClean="0"/>
              <a:t> solicitudes recibidas; </a:t>
            </a:r>
            <a:r>
              <a:rPr lang="es-MX" sz="1900" b="1" dirty="0" smtClean="0"/>
              <a:t>3,291 </a:t>
            </a:r>
            <a:r>
              <a:rPr lang="es-MX" sz="1900" dirty="0"/>
              <a:t>sí </a:t>
            </a:r>
            <a:r>
              <a:rPr lang="es-MX" sz="1900" dirty="0" smtClean="0"/>
              <a:t>cumplieron los requisitos </a:t>
            </a:r>
            <a:r>
              <a:rPr lang="es-MX" sz="1900" dirty="0"/>
              <a:t>y </a:t>
            </a:r>
            <a:r>
              <a:rPr lang="es-MX" sz="1900" b="1" dirty="0" smtClean="0"/>
              <a:t>171 </a:t>
            </a:r>
            <a:r>
              <a:rPr lang="es-MX" sz="1900" dirty="0"/>
              <a:t>no </a:t>
            </a:r>
            <a:r>
              <a:rPr lang="es-MX" sz="1900" dirty="0" smtClean="0"/>
              <a:t>cumplieron </a:t>
            </a:r>
            <a:r>
              <a:rPr lang="es-MX" sz="1900" dirty="0"/>
              <a:t>al menos un </a:t>
            </a:r>
            <a:r>
              <a:rPr lang="es-MX" sz="1900" dirty="0" smtClean="0"/>
              <a:t>requisito.</a:t>
            </a:r>
            <a:endParaRPr lang="es-MX" sz="1900" dirty="0"/>
          </a:p>
        </p:txBody>
      </p:sp>
    </p:spTree>
    <p:extLst>
      <p:ext uri="{BB962C8B-B14F-4D97-AF65-F5344CB8AC3E}">
        <p14:creationId xmlns:p14="http://schemas.microsoft.com/office/powerpoint/2010/main" val="4108805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623901"/>
              </p:ext>
            </p:extLst>
          </p:nvPr>
        </p:nvGraphicFramePr>
        <p:xfrm>
          <a:off x="457200" y="908720"/>
          <a:ext cx="8291264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936104"/>
          </a:xfrm>
        </p:spPr>
        <p:txBody>
          <a:bodyPr>
            <a:normAutofit/>
          </a:bodyPr>
          <a:lstStyle/>
          <a:p>
            <a:r>
              <a:rPr lang="es-MX" sz="2200" b="1" dirty="0" smtClean="0">
                <a:latin typeface="+mn-lt"/>
              </a:rPr>
              <a:t>Designación </a:t>
            </a:r>
            <a:r>
              <a:rPr lang="es-MX" sz="2200" b="1" dirty="0">
                <a:latin typeface="+mn-lt"/>
              </a:rPr>
              <a:t>de </a:t>
            </a:r>
            <a:r>
              <a:rPr lang="es-MX" sz="2200" b="1" dirty="0" smtClean="0">
                <a:latin typeface="+mn-lt"/>
              </a:rPr>
              <a:t>Presidente </a:t>
            </a:r>
            <a:r>
              <a:rPr lang="es-MX" sz="2200" b="1" dirty="0">
                <a:latin typeface="+mn-lt"/>
              </a:rPr>
              <a:t>y </a:t>
            </a:r>
            <a:r>
              <a:rPr lang="es-MX" sz="2200" b="1" dirty="0" smtClean="0">
                <a:latin typeface="+mn-lt"/>
              </a:rPr>
              <a:t>Consejeras y Consejeros </a:t>
            </a:r>
            <a:r>
              <a:rPr lang="es-MX" sz="2200" b="1" dirty="0">
                <a:latin typeface="+mn-lt"/>
              </a:rPr>
              <a:t>Electorales de los </a:t>
            </a:r>
            <a:r>
              <a:rPr lang="es-MX" sz="2200" b="1" dirty="0" smtClean="0">
                <a:latin typeface="+mn-lt"/>
              </a:rPr>
              <a:t>OPLEs</a:t>
            </a:r>
            <a:endParaRPr lang="es-MX" dirty="0"/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484616"/>
              </p:ext>
            </p:extLst>
          </p:nvPr>
        </p:nvGraphicFramePr>
        <p:xfrm>
          <a:off x="2195736" y="2564904"/>
          <a:ext cx="4686300" cy="4152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9986"/>
                <a:gridCol w="1017796"/>
                <a:gridCol w="1052674"/>
                <a:gridCol w="1055844"/>
              </a:tblGrid>
              <a:tr h="1905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Entidad Federativa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Programados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Aplicados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Baja California Sur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92.22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Campeche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92.36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Chiapas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90.52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Colima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90.91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Distrito Federal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93.04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Guanajuato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81.77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Guerrero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90.86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Jalisco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87.62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México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90.91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Michoacán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87.14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Morelos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90.63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Nuevo León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85.19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Oaxaca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93.21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Querétaro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90.59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 Luis Potosí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82.31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Sonora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86.86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Tabasco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96.45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Yucatán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92.74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es-MX" sz="13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3,291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2,951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89.67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0029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8191333"/>
              </p:ext>
            </p:extLst>
          </p:nvPr>
        </p:nvGraphicFramePr>
        <p:xfrm>
          <a:off x="457200" y="980728"/>
          <a:ext cx="8291264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936104"/>
          </a:xfrm>
        </p:spPr>
        <p:txBody>
          <a:bodyPr>
            <a:normAutofit/>
          </a:bodyPr>
          <a:lstStyle/>
          <a:p>
            <a:r>
              <a:rPr lang="es-MX" sz="2200" b="1" dirty="0" smtClean="0">
                <a:latin typeface="+mn-lt"/>
              </a:rPr>
              <a:t>Designación </a:t>
            </a:r>
            <a:r>
              <a:rPr lang="es-MX" sz="2200" b="1" dirty="0">
                <a:latin typeface="+mn-lt"/>
              </a:rPr>
              <a:t>de </a:t>
            </a:r>
            <a:r>
              <a:rPr lang="es-MX" sz="2200" b="1" dirty="0" smtClean="0">
                <a:latin typeface="+mn-lt"/>
              </a:rPr>
              <a:t>Presidente </a:t>
            </a:r>
            <a:r>
              <a:rPr lang="es-MX" sz="2200" b="1" dirty="0">
                <a:latin typeface="+mn-lt"/>
              </a:rPr>
              <a:t>y </a:t>
            </a:r>
            <a:r>
              <a:rPr lang="es-MX" sz="2200" b="1" dirty="0" smtClean="0">
                <a:latin typeface="+mn-lt"/>
              </a:rPr>
              <a:t>Consejeras y Consejeros </a:t>
            </a:r>
            <a:r>
              <a:rPr lang="es-MX" sz="2200" b="1" dirty="0">
                <a:latin typeface="+mn-lt"/>
              </a:rPr>
              <a:t>Electorales de los </a:t>
            </a:r>
            <a:r>
              <a:rPr lang="es-MX" sz="2200" b="1" dirty="0" smtClean="0">
                <a:latin typeface="+mn-lt"/>
              </a:rPr>
              <a:t>OPLEs</a:t>
            </a:r>
            <a:endParaRPr lang="es-MX" dirty="0"/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981436"/>
              </p:ext>
            </p:extLst>
          </p:nvPr>
        </p:nvGraphicFramePr>
        <p:xfrm>
          <a:off x="2329408" y="2588468"/>
          <a:ext cx="4474840" cy="4152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1460"/>
                <a:gridCol w="1066096"/>
                <a:gridCol w="952240"/>
                <a:gridCol w="1035044"/>
              </a:tblGrid>
              <a:tr h="1905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Entidad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Programados</a:t>
                      </a:r>
                      <a:endParaRPr lang="es-MX" sz="13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Aplicados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Porcentaje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Baja California Sur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95.90%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Campeche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100.00%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Colima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96.20%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Chiapas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98.10%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Distrito Federal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100.00%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Guanajuato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100.00%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Guerrero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98.10%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Jalisco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100.00%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México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100.00%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Michoacán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100.00%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Morelos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98.00%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Nuevo León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100.00%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Oaxaca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96.00%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Querétaro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100.00%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 Luis Potosí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98.00%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Sonora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98.00%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Tabasco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100.00%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Yucatán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94.40%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3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98.50%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3021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8158469"/>
              </p:ext>
            </p:extLst>
          </p:nvPr>
        </p:nvGraphicFramePr>
        <p:xfrm>
          <a:off x="457200" y="1340768"/>
          <a:ext cx="829126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936104"/>
          </a:xfrm>
        </p:spPr>
        <p:txBody>
          <a:bodyPr>
            <a:normAutofit/>
          </a:bodyPr>
          <a:lstStyle/>
          <a:p>
            <a:r>
              <a:rPr lang="es-MX" sz="2200" b="1" dirty="0" smtClean="0">
                <a:latin typeface="+mn-lt"/>
              </a:rPr>
              <a:t>Designación </a:t>
            </a:r>
            <a:r>
              <a:rPr lang="es-MX" sz="2200" b="1" dirty="0">
                <a:latin typeface="+mn-lt"/>
              </a:rPr>
              <a:t>de </a:t>
            </a:r>
            <a:r>
              <a:rPr lang="es-MX" sz="2200" b="1" dirty="0" smtClean="0">
                <a:latin typeface="+mn-lt"/>
              </a:rPr>
              <a:t>Presidente </a:t>
            </a:r>
            <a:r>
              <a:rPr lang="es-MX" sz="2200" b="1" dirty="0">
                <a:latin typeface="+mn-lt"/>
              </a:rPr>
              <a:t>y </a:t>
            </a:r>
            <a:r>
              <a:rPr lang="es-MX" sz="2200" b="1" dirty="0" smtClean="0">
                <a:latin typeface="+mn-lt"/>
              </a:rPr>
              <a:t>Consejeras y Consejeros </a:t>
            </a:r>
            <a:r>
              <a:rPr lang="es-MX" sz="2200" b="1" dirty="0">
                <a:latin typeface="+mn-lt"/>
              </a:rPr>
              <a:t>Electorales de los </a:t>
            </a:r>
            <a:r>
              <a:rPr lang="es-MX" sz="2200" b="1" dirty="0" smtClean="0">
                <a:latin typeface="+mn-lt"/>
              </a:rPr>
              <a:t>OPLEs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94360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0750278"/>
              </p:ext>
            </p:extLst>
          </p:nvPr>
        </p:nvGraphicFramePr>
        <p:xfrm>
          <a:off x="457200" y="1340768"/>
          <a:ext cx="8291264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936104"/>
          </a:xfrm>
        </p:spPr>
        <p:txBody>
          <a:bodyPr>
            <a:normAutofit/>
          </a:bodyPr>
          <a:lstStyle/>
          <a:p>
            <a:r>
              <a:rPr lang="es-MX" sz="2200" b="1" dirty="0" smtClean="0">
                <a:latin typeface="+mn-lt"/>
              </a:rPr>
              <a:t>Designación </a:t>
            </a:r>
            <a:r>
              <a:rPr lang="es-MX" sz="2200" b="1" dirty="0">
                <a:latin typeface="+mn-lt"/>
              </a:rPr>
              <a:t>de </a:t>
            </a:r>
            <a:r>
              <a:rPr lang="es-MX" sz="2200" b="1" dirty="0" smtClean="0">
                <a:latin typeface="+mn-lt"/>
              </a:rPr>
              <a:t>Presidente </a:t>
            </a:r>
            <a:r>
              <a:rPr lang="es-MX" sz="2200" b="1" dirty="0">
                <a:latin typeface="+mn-lt"/>
              </a:rPr>
              <a:t>y </a:t>
            </a:r>
            <a:r>
              <a:rPr lang="es-MX" sz="2200" b="1" dirty="0" smtClean="0">
                <a:latin typeface="+mn-lt"/>
              </a:rPr>
              <a:t>Consejeras y Consejeros </a:t>
            </a:r>
            <a:r>
              <a:rPr lang="es-MX" sz="2200" b="1" dirty="0">
                <a:latin typeface="+mn-lt"/>
              </a:rPr>
              <a:t>Electorales de los </a:t>
            </a:r>
            <a:r>
              <a:rPr lang="es-MX" sz="2200" b="1" dirty="0" smtClean="0">
                <a:latin typeface="+mn-lt"/>
              </a:rPr>
              <a:t>OPLEs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92855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2987824" y="0"/>
            <a:ext cx="6156176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s-MX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es-MX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es-MX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es-MX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es-MX" sz="3800" b="1" cap="small" dirty="0" smtClean="0">
                <a:solidFill>
                  <a:schemeClr val="bg1">
                    <a:lumMod val="95000"/>
                  </a:schemeClr>
                </a:solidFill>
              </a:rPr>
              <a:t>Casilla Única</a:t>
            </a:r>
            <a:endParaRPr lang="es-MX" sz="3800" b="1" cap="small" dirty="0" smtClean="0">
              <a:solidFill>
                <a:schemeClr val="bg1">
                  <a:lumMod val="95000"/>
                </a:schemeClr>
              </a:solidFill>
            </a:endParaRPr>
          </a:p>
          <a:p>
            <a:endParaRPr lang="es-MX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s-MX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s-MX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s-MX" sz="1800" b="1" dirty="0" smtClean="0">
                <a:solidFill>
                  <a:schemeClr val="bg1"/>
                </a:solidFill>
              </a:rPr>
              <a:t>Agosto 2014</a:t>
            </a:r>
            <a:endParaRPr lang="es-MX" sz="1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141 Imagen" descr="I:\00 Gonzalo\2014\Circulares, oficios y cumplimientos\2014 INE\Circular SE 002 Logo y página  web INE\LogoIN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816" y="44624"/>
            <a:ext cx="1763688" cy="68400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4016571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38844" y="28575"/>
            <a:ext cx="8229600" cy="808137"/>
          </a:xfrm>
        </p:spPr>
        <p:txBody>
          <a:bodyPr>
            <a:normAutofit/>
          </a:bodyPr>
          <a:lstStyle/>
          <a:p>
            <a:r>
              <a:rPr lang="es-MX" sz="2700" b="1" dirty="0" smtClean="0">
                <a:latin typeface="+mn-lt"/>
              </a:rPr>
              <a:t>Casilla Única</a:t>
            </a:r>
            <a:endParaRPr lang="es-MX" sz="2700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446856" y="908720"/>
            <a:ext cx="822960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/>
              <a:t>Proyección de casillas PE 2014-2015</a:t>
            </a:r>
            <a:endParaRPr lang="es-MX" sz="1800" dirty="0"/>
          </a:p>
        </p:txBody>
      </p:sp>
      <p:sp>
        <p:nvSpPr>
          <p:cNvPr id="6" name="5 Rectángulo"/>
          <p:cNvSpPr/>
          <p:nvPr/>
        </p:nvSpPr>
        <p:spPr>
          <a:xfrm>
            <a:off x="251520" y="1340768"/>
            <a:ext cx="1512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Total: </a:t>
            </a:r>
            <a:r>
              <a:rPr lang="es-MX" b="1" dirty="0"/>
              <a:t>152,138</a:t>
            </a:r>
            <a:endParaRPr lang="es-MX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616469"/>
              </p:ext>
            </p:extLst>
          </p:nvPr>
        </p:nvGraphicFramePr>
        <p:xfrm>
          <a:off x="1187624" y="1700808"/>
          <a:ext cx="6264696" cy="720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7023"/>
                <a:gridCol w="631129"/>
                <a:gridCol w="842916"/>
                <a:gridCol w="669252"/>
                <a:gridCol w="1247008"/>
                <a:gridCol w="553192"/>
                <a:gridCol w="995802"/>
                <a:gridCol w="588374"/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BÁS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%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CONT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%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EXT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%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ESP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%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67,235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44.19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77,033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50.63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6,677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4.39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1,193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0.78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6 Rectángulo"/>
          <p:cNvSpPr/>
          <p:nvPr/>
        </p:nvSpPr>
        <p:spPr>
          <a:xfrm>
            <a:off x="2787312" y="2636912"/>
            <a:ext cx="3569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/>
              <a:t>Casillas con elecciones coincidentes</a:t>
            </a:r>
            <a:endParaRPr lang="es-MX" dirty="0"/>
          </a:p>
        </p:txBody>
      </p:sp>
      <p:sp>
        <p:nvSpPr>
          <p:cNvPr id="8" name="7 Rectángulo"/>
          <p:cNvSpPr/>
          <p:nvPr/>
        </p:nvSpPr>
        <p:spPr>
          <a:xfrm>
            <a:off x="446856" y="3140968"/>
            <a:ext cx="2290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Total: </a:t>
            </a:r>
            <a:r>
              <a:rPr lang="es-MX" b="1" dirty="0"/>
              <a:t>91,621 (60.22%)</a:t>
            </a:r>
            <a:endParaRPr lang="es-MX" dirty="0"/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904068"/>
              </p:ext>
            </p:extLst>
          </p:nvPr>
        </p:nvGraphicFramePr>
        <p:xfrm>
          <a:off x="1187624" y="3645025"/>
          <a:ext cx="6120679" cy="6791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080"/>
                <a:gridCol w="648072"/>
                <a:gridCol w="864096"/>
                <a:gridCol w="648072"/>
                <a:gridCol w="1294296"/>
                <a:gridCol w="502210"/>
                <a:gridCol w="941643"/>
                <a:gridCol w="502210"/>
              </a:tblGrid>
              <a:tr h="23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BÁS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%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CONT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%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EXT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%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ESP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%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52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37,133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40.53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49,944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54.51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3,755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4.10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789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0.86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9 Rectángulo"/>
          <p:cNvSpPr/>
          <p:nvPr/>
        </p:nvSpPr>
        <p:spPr>
          <a:xfrm>
            <a:off x="2965406" y="4571836"/>
            <a:ext cx="32131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/>
              <a:t>Casillas con elecciones estándar</a:t>
            </a:r>
            <a:endParaRPr lang="es-MX" dirty="0"/>
          </a:p>
        </p:txBody>
      </p:sp>
      <p:sp>
        <p:nvSpPr>
          <p:cNvPr id="11" name="10 Rectángulo"/>
          <p:cNvSpPr/>
          <p:nvPr/>
        </p:nvSpPr>
        <p:spPr>
          <a:xfrm>
            <a:off x="675292" y="4956527"/>
            <a:ext cx="2290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Total: </a:t>
            </a:r>
            <a:r>
              <a:rPr lang="es-MX" b="1" dirty="0"/>
              <a:t>60,517 (39.78%)</a:t>
            </a:r>
            <a:endParaRPr lang="es-MX" dirty="0"/>
          </a:p>
        </p:txBody>
      </p:sp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093220"/>
              </p:ext>
            </p:extLst>
          </p:nvPr>
        </p:nvGraphicFramePr>
        <p:xfrm>
          <a:off x="1115616" y="5589240"/>
          <a:ext cx="6192687" cy="7446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080"/>
                <a:gridCol w="648072"/>
                <a:gridCol w="854864"/>
                <a:gridCol w="657304"/>
                <a:gridCol w="1343410"/>
                <a:gridCol w="508118"/>
                <a:gridCol w="952721"/>
                <a:gridCol w="508118"/>
              </a:tblGrid>
              <a:tr h="2392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BÁS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%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CONT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%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EXT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%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ESP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%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07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30,102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32.85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27,089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29.57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2,922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3.19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404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0.44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8932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38844" y="28575"/>
            <a:ext cx="8229600" cy="936104"/>
          </a:xfrm>
        </p:spPr>
        <p:txBody>
          <a:bodyPr>
            <a:normAutofit/>
          </a:bodyPr>
          <a:lstStyle/>
          <a:p>
            <a:r>
              <a:rPr lang="es-MX" sz="2700" b="1" dirty="0" smtClean="0">
                <a:latin typeface="+mn-lt"/>
              </a:rPr>
              <a:t>Casilla Única</a:t>
            </a:r>
            <a:endParaRPr lang="es-MX" sz="2700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446856" y="908720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/>
              <a:t>Estados con elecciones coincidentes</a:t>
            </a: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251520" y="1628800"/>
            <a:ext cx="18797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Total: </a:t>
            </a:r>
            <a:r>
              <a:rPr lang="es-MX" b="1" dirty="0"/>
              <a:t>17 (53.13%)</a:t>
            </a:r>
            <a:endParaRPr lang="es-MX" dirty="0"/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851030"/>
              </p:ext>
            </p:extLst>
          </p:nvPr>
        </p:nvGraphicFramePr>
        <p:xfrm>
          <a:off x="2630303" y="1844824"/>
          <a:ext cx="3862705" cy="4750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0445"/>
                <a:gridCol w="1572260"/>
              </a:tblGrid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ENTIDAD</a:t>
                      </a:r>
                      <a:r>
                        <a:rPr lang="es-MX" sz="1600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FEDERATIVA</a:t>
                      </a:r>
                      <a:endParaRPr lang="es-MX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CASILLAS</a:t>
                      </a:r>
                      <a:endParaRPr lang="es-MX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BAJA CALIFORNIA SUR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917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CAMPECHE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1,132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CHIAPAS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6,715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COLIMA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969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DISTRITO FEDERAL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12,437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GUANAJUATO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7,108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GUERRERO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4,877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JALISCO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9,225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MEXICO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18,932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MICHOACAN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6,045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MORELOS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2,374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NUEVO LEON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6,186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QUERETARO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2,481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SAN LUIS POTOSI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3,492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SONORA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3,462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TABASCO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2,774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YUCATAN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</a:rPr>
                        <a:t>2,495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475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38844" y="28575"/>
            <a:ext cx="8229600" cy="936104"/>
          </a:xfrm>
        </p:spPr>
        <p:txBody>
          <a:bodyPr>
            <a:normAutofit/>
          </a:bodyPr>
          <a:lstStyle/>
          <a:p>
            <a:r>
              <a:rPr lang="es-MX" sz="2700" b="1" dirty="0" smtClean="0">
                <a:latin typeface="+mn-lt"/>
              </a:rPr>
              <a:t>Casilla Única</a:t>
            </a:r>
            <a:endParaRPr lang="es-MX" sz="2700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446856" y="908720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/>
              <a:t>Estados con elecciones </a:t>
            </a:r>
            <a:r>
              <a:rPr lang="es-MX" sz="2400" b="1" dirty="0" smtClean="0"/>
              <a:t>estándar</a:t>
            </a: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251520" y="1628800"/>
            <a:ext cx="18797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Total: </a:t>
            </a:r>
            <a:r>
              <a:rPr lang="es-MX" b="1" dirty="0"/>
              <a:t>15 (46.87%)</a:t>
            </a:r>
            <a:endParaRPr lang="es-MX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901778"/>
              </p:ext>
            </p:extLst>
          </p:nvPr>
        </p:nvGraphicFramePr>
        <p:xfrm>
          <a:off x="2858903" y="1998132"/>
          <a:ext cx="3405505" cy="4222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75"/>
                <a:gridCol w="1141730"/>
              </a:tblGrid>
              <a:tr h="23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ENTIDAD</a:t>
                      </a:r>
                      <a:r>
                        <a:rPr lang="es-MX" sz="1600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FEDERATIVA</a:t>
                      </a:r>
                      <a:endParaRPr lang="es-MX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CASILLAS</a:t>
                      </a:r>
                      <a:endParaRPr lang="es-MX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AGUASCALIENTES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1,486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BAJA CALIFORNIA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4,416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CHIHUAHUA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5,097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COAHUILA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3,589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DURANGO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2,411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HIDALGO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3,667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NAYARIT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1,615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OAXACA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5,240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PUEBLA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7,279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QUINTANA ROO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1,893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SINALOA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4,734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TAMAULIPAS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4,578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TLAXCALA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1,443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VERACRUZ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10,659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</a:rPr>
                        <a:t>ZACATECAS</a:t>
                      </a:r>
                      <a:endParaRPr lang="es-MX" sz="16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</a:rPr>
                        <a:t>2,410</a:t>
                      </a:r>
                      <a:endParaRPr lang="es-MX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7207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5882</TotalTime>
  <Words>1820</Words>
  <Application>Microsoft Office PowerPoint</Application>
  <PresentationFormat>Presentación en pantalla (4:3)</PresentationFormat>
  <Paragraphs>603</Paragraphs>
  <Slides>23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Tema de Office</vt:lpstr>
      <vt:lpstr>Presentación de PowerPoint</vt:lpstr>
      <vt:lpstr>Vinculación </vt:lpstr>
      <vt:lpstr>Ejes de la relación con OPLES </vt:lpstr>
      <vt:lpstr>Presentación de PowerPoint</vt:lpstr>
      <vt:lpstr>Presentación de PowerPoint</vt:lpstr>
      <vt:lpstr>Facultades del INE</vt:lpstr>
      <vt:lpstr>Presentación de PowerPoint</vt:lpstr>
      <vt:lpstr>Vinculación Interinstitucional INE-UTV-OPLEs</vt:lpstr>
      <vt:lpstr>Vinculación Interinstitucional INE-UTV-OPLEs</vt:lpstr>
      <vt:lpstr>Presentación de PowerPoint</vt:lpstr>
      <vt:lpstr>Designación de Presidente y Consejeras y Consejeros Electorales de los OPLEs</vt:lpstr>
      <vt:lpstr>Designación de Presidente y Consejeras y Consejeros Electorales de los OPLEs</vt:lpstr>
      <vt:lpstr>Designación de Presidente y Consejeras y Consejeros Electorales de los OPLEs</vt:lpstr>
      <vt:lpstr>Designación de Presidente y Consejeras y Consejeros Electorales de los OPLEs</vt:lpstr>
      <vt:lpstr>Designación de Presidente y Consejeras y Consejeros Electorales de los OPLEs</vt:lpstr>
      <vt:lpstr>Designación de Presidente y Consejeras y Consejeros Electorales de los OPLEs</vt:lpstr>
      <vt:lpstr>Designación de Presidente y Consejeras y Consejeros Electorales de los OPLEs</vt:lpstr>
      <vt:lpstr>Designación de Presidente y Consejeras y Consejeros Electorales de los OPLEs</vt:lpstr>
      <vt:lpstr>Designación de Presidente y Consejeras y Consejeros Electorales de los OPLEs</vt:lpstr>
      <vt:lpstr>Presentación de PowerPoint</vt:lpstr>
      <vt:lpstr>Casilla Única</vt:lpstr>
      <vt:lpstr>Casilla Única</vt:lpstr>
      <vt:lpstr>Casilla Única</vt:lpstr>
    </vt:vector>
  </TitlesOfParts>
  <Company>Instituto Federal Electoral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IFE</dc:creator>
  <cp:lastModifiedBy>MiguelAngel Patiño</cp:lastModifiedBy>
  <cp:revision>1284</cp:revision>
  <cp:lastPrinted>2014-08-26T14:27:20Z</cp:lastPrinted>
  <dcterms:created xsi:type="dcterms:W3CDTF">2014-06-12T19:13:57Z</dcterms:created>
  <dcterms:modified xsi:type="dcterms:W3CDTF">2014-08-26T14:38:36Z</dcterms:modified>
</cp:coreProperties>
</file>