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2"/>
  </p:notesMasterIdLst>
  <p:sldIdLst>
    <p:sldId id="256" r:id="rId2"/>
    <p:sldId id="299" r:id="rId3"/>
    <p:sldId id="296" r:id="rId4"/>
    <p:sldId id="300" r:id="rId5"/>
    <p:sldId id="301" r:id="rId6"/>
    <p:sldId id="302" r:id="rId7"/>
    <p:sldId id="303" r:id="rId8"/>
    <p:sldId id="304" r:id="rId9"/>
    <p:sldId id="305" r:id="rId10"/>
    <p:sldId id="306" r:id="rId11"/>
    <p:sldId id="307" r:id="rId12"/>
    <p:sldId id="308" r:id="rId13"/>
    <p:sldId id="340" r:id="rId14"/>
    <p:sldId id="338" r:id="rId15"/>
    <p:sldId id="310" r:id="rId16"/>
    <p:sldId id="311" r:id="rId17"/>
    <p:sldId id="312" r:id="rId18"/>
    <p:sldId id="309" r:id="rId19"/>
    <p:sldId id="313" r:id="rId20"/>
    <p:sldId id="259" r:id="rId21"/>
    <p:sldId id="319" r:id="rId22"/>
    <p:sldId id="320" r:id="rId23"/>
    <p:sldId id="321" r:id="rId24"/>
    <p:sldId id="316" r:id="rId25"/>
    <p:sldId id="317" r:id="rId26"/>
    <p:sldId id="318" r:id="rId27"/>
    <p:sldId id="322" r:id="rId28"/>
    <p:sldId id="323" r:id="rId29"/>
    <p:sldId id="324" r:id="rId30"/>
    <p:sldId id="325" r:id="rId31"/>
    <p:sldId id="334" r:id="rId32"/>
    <p:sldId id="327" r:id="rId33"/>
    <p:sldId id="328" r:id="rId34"/>
    <p:sldId id="333" r:id="rId35"/>
    <p:sldId id="331" r:id="rId36"/>
    <p:sldId id="332" r:id="rId37"/>
    <p:sldId id="330" r:id="rId38"/>
    <p:sldId id="336" r:id="rId39"/>
    <p:sldId id="337" r:id="rId40"/>
    <p:sldId id="339" r:id="rId41"/>
  </p:sldIdLst>
  <p:sldSz cx="9144000" cy="6858000" type="screen4x3"/>
  <p:notesSz cx="6858000" cy="9236075"/>
  <p:defaultTextStyle>
    <a:defPPr>
      <a:defRPr lang="es-MX"/>
    </a:defPPr>
    <a:lvl1pPr marL="0" algn="l" defTabSz="914269" rtl="0" eaLnBrk="1" latinLnBrk="0" hangingPunct="1">
      <a:defRPr sz="1800" kern="1200">
        <a:solidFill>
          <a:schemeClr val="tx1"/>
        </a:solidFill>
        <a:latin typeface="+mn-lt"/>
        <a:ea typeface="+mn-ea"/>
        <a:cs typeface="+mn-cs"/>
      </a:defRPr>
    </a:lvl1pPr>
    <a:lvl2pPr marL="457135" algn="l" defTabSz="914269" rtl="0" eaLnBrk="1" latinLnBrk="0" hangingPunct="1">
      <a:defRPr sz="1800" kern="1200">
        <a:solidFill>
          <a:schemeClr val="tx1"/>
        </a:solidFill>
        <a:latin typeface="+mn-lt"/>
        <a:ea typeface="+mn-ea"/>
        <a:cs typeface="+mn-cs"/>
      </a:defRPr>
    </a:lvl2pPr>
    <a:lvl3pPr marL="914269" algn="l" defTabSz="914269" rtl="0" eaLnBrk="1" latinLnBrk="0" hangingPunct="1">
      <a:defRPr sz="1800" kern="1200">
        <a:solidFill>
          <a:schemeClr val="tx1"/>
        </a:solidFill>
        <a:latin typeface="+mn-lt"/>
        <a:ea typeface="+mn-ea"/>
        <a:cs typeface="+mn-cs"/>
      </a:defRPr>
    </a:lvl3pPr>
    <a:lvl4pPr marL="1371404" algn="l" defTabSz="914269" rtl="0" eaLnBrk="1" latinLnBrk="0" hangingPunct="1">
      <a:defRPr sz="1800" kern="1200">
        <a:solidFill>
          <a:schemeClr val="tx1"/>
        </a:solidFill>
        <a:latin typeface="+mn-lt"/>
        <a:ea typeface="+mn-ea"/>
        <a:cs typeface="+mn-cs"/>
      </a:defRPr>
    </a:lvl4pPr>
    <a:lvl5pPr marL="1828539" algn="l" defTabSz="914269" rtl="0" eaLnBrk="1" latinLnBrk="0" hangingPunct="1">
      <a:defRPr sz="1800" kern="1200">
        <a:solidFill>
          <a:schemeClr val="tx1"/>
        </a:solidFill>
        <a:latin typeface="+mn-lt"/>
        <a:ea typeface="+mn-ea"/>
        <a:cs typeface="+mn-cs"/>
      </a:defRPr>
    </a:lvl5pPr>
    <a:lvl6pPr marL="2285674" algn="l" defTabSz="914269" rtl="0" eaLnBrk="1" latinLnBrk="0" hangingPunct="1">
      <a:defRPr sz="1800" kern="1200">
        <a:solidFill>
          <a:schemeClr val="tx1"/>
        </a:solidFill>
        <a:latin typeface="+mn-lt"/>
        <a:ea typeface="+mn-ea"/>
        <a:cs typeface="+mn-cs"/>
      </a:defRPr>
    </a:lvl6pPr>
    <a:lvl7pPr marL="2742809" algn="l" defTabSz="914269" rtl="0" eaLnBrk="1" latinLnBrk="0" hangingPunct="1">
      <a:defRPr sz="1800" kern="1200">
        <a:solidFill>
          <a:schemeClr val="tx1"/>
        </a:solidFill>
        <a:latin typeface="+mn-lt"/>
        <a:ea typeface="+mn-ea"/>
        <a:cs typeface="+mn-cs"/>
      </a:defRPr>
    </a:lvl7pPr>
    <a:lvl8pPr marL="3199944" algn="l" defTabSz="914269" rtl="0" eaLnBrk="1" latinLnBrk="0" hangingPunct="1">
      <a:defRPr sz="1800" kern="1200">
        <a:solidFill>
          <a:schemeClr val="tx1"/>
        </a:solidFill>
        <a:latin typeface="+mn-lt"/>
        <a:ea typeface="+mn-ea"/>
        <a:cs typeface="+mn-cs"/>
      </a:defRPr>
    </a:lvl8pPr>
    <a:lvl9pPr marL="3657078" algn="l" defTabSz="914269"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0"/>
  </p:normalViewPr>
  <p:slideViewPr>
    <p:cSldViewPr>
      <p:cViewPr>
        <p:scale>
          <a:sx n="90" d="100"/>
          <a:sy n="90" d="100"/>
        </p:scale>
        <p:origin x="-72" y="78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38" y="-84"/>
      </p:cViewPr>
      <p:guideLst>
        <p:guide orient="horz" pos="2909"/>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544932-9EDF-4952-9637-6E5E18FF62A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MX"/>
        </a:p>
      </dgm:t>
    </dgm:pt>
    <dgm:pt modelId="{793C17F2-FE1B-4065-866C-FCC1F1727759}">
      <dgm:prSet custT="1"/>
      <dgm:spPr/>
      <dgm:t>
        <a:bodyPr/>
        <a:lstStyle/>
        <a:p>
          <a:r>
            <a:rPr lang="es-MX" sz="2800" dirty="0" smtClean="0"/>
            <a:t>a) Las exclusivas del propio órgano </a:t>
          </a:r>
          <a:endParaRPr lang="es-MX" sz="2800" dirty="0"/>
        </a:p>
      </dgm:t>
    </dgm:pt>
    <dgm:pt modelId="{FA7A3014-B093-4A8F-89A9-9317AF2135E7}" type="parTrans" cxnId="{F93B185A-3E1E-4018-8B07-443258174243}">
      <dgm:prSet/>
      <dgm:spPr/>
      <dgm:t>
        <a:bodyPr/>
        <a:lstStyle/>
        <a:p>
          <a:endParaRPr lang="es-MX"/>
        </a:p>
      </dgm:t>
    </dgm:pt>
    <dgm:pt modelId="{8EA102C3-9F96-4924-A3E8-A067FB375C96}" type="sibTrans" cxnId="{F93B185A-3E1E-4018-8B07-443258174243}">
      <dgm:prSet/>
      <dgm:spPr/>
      <dgm:t>
        <a:bodyPr/>
        <a:lstStyle/>
        <a:p>
          <a:endParaRPr lang="es-MX"/>
        </a:p>
      </dgm:t>
    </dgm:pt>
    <dgm:pt modelId="{E229AA5E-2170-4D62-9F03-51B153AB3605}">
      <dgm:prSet custT="1"/>
      <dgm:spPr/>
      <dgm:t>
        <a:bodyPr/>
        <a:lstStyle/>
        <a:p>
          <a:r>
            <a:rPr lang="es-MX" sz="2800" dirty="0" smtClean="0"/>
            <a:t>b) Funciones para los procesos federales y locales</a:t>
          </a:r>
          <a:endParaRPr lang="es-MX" sz="2800" dirty="0"/>
        </a:p>
      </dgm:t>
    </dgm:pt>
    <dgm:pt modelId="{CFE3838E-D32B-4313-8F56-0D2F49CAC397}" type="parTrans" cxnId="{8A49CDA2-A208-47F4-9BEE-AC487FCF8EBB}">
      <dgm:prSet/>
      <dgm:spPr/>
      <dgm:t>
        <a:bodyPr/>
        <a:lstStyle/>
        <a:p>
          <a:endParaRPr lang="es-MX"/>
        </a:p>
      </dgm:t>
    </dgm:pt>
    <dgm:pt modelId="{335165BA-315C-454F-B39B-708CAEC2CAFD}" type="sibTrans" cxnId="{8A49CDA2-A208-47F4-9BEE-AC487FCF8EBB}">
      <dgm:prSet/>
      <dgm:spPr/>
      <dgm:t>
        <a:bodyPr/>
        <a:lstStyle/>
        <a:p>
          <a:endParaRPr lang="es-MX"/>
        </a:p>
      </dgm:t>
    </dgm:pt>
    <dgm:pt modelId="{B6E576BF-33DE-4F20-9BB2-B0F853D20989}">
      <dgm:prSet custT="1"/>
      <dgm:spPr/>
      <dgm:t>
        <a:bodyPr/>
        <a:lstStyle/>
        <a:p>
          <a:r>
            <a:rPr lang="es-MX" sz="2800" dirty="0" smtClean="0"/>
            <a:t>c) Funciones para los procesos federales</a:t>
          </a:r>
          <a:endParaRPr lang="es-MX" sz="2800" dirty="0"/>
        </a:p>
      </dgm:t>
    </dgm:pt>
    <dgm:pt modelId="{20917F62-88D9-41DE-AF9B-F9412279E91E}" type="parTrans" cxnId="{CC5B6D76-DB3C-4030-B5CD-292DB93391A9}">
      <dgm:prSet/>
      <dgm:spPr/>
      <dgm:t>
        <a:bodyPr/>
        <a:lstStyle/>
        <a:p>
          <a:endParaRPr lang="es-MX"/>
        </a:p>
      </dgm:t>
    </dgm:pt>
    <dgm:pt modelId="{42D9B87C-01A6-40F8-83EA-E67F6509DB51}" type="sibTrans" cxnId="{CC5B6D76-DB3C-4030-B5CD-292DB93391A9}">
      <dgm:prSet/>
      <dgm:spPr/>
      <dgm:t>
        <a:bodyPr/>
        <a:lstStyle/>
        <a:p>
          <a:endParaRPr lang="es-MX"/>
        </a:p>
      </dgm:t>
    </dgm:pt>
    <dgm:pt modelId="{73328238-2B41-482B-A92F-A92E5C115616}" type="pres">
      <dgm:prSet presAssocID="{13544932-9EDF-4952-9637-6E5E18FF62A1}" presName="linear" presStyleCnt="0">
        <dgm:presLayoutVars>
          <dgm:dir/>
          <dgm:animLvl val="lvl"/>
          <dgm:resizeHandles val="exact"/>
        </dgm:presLayoutVars>
      </dgm:prSet>
      <dgm:spPr/>
      <dgm:t>
        <a:bodyPr/>
        <a:lstStyle/>
        <a:p>
          <a:endParaRPr lang="es-MX"/>
        </a:p>
      </dgm:t>
    </dgm:pt>
    <dgm:pt modelId="{BAEC734A-74F0-4D98-9039-6F3190E3BE6B}" type="pres">
      <dgm:prSet presAssocID="{793C17F2-FE1B-4065-866C-FCC1F1727759}" presName="parentLin" presStyleCnt="0"/>
      <dgm:spPr/>
    </dgm:pt>
    <dgm:pt modelId="{876E5B3C-D5C7-40CA-9ECD-51A044FCADA5}" type="pres">
      <dgm:prSet presAssocID="{793C17F2-FE1B-4065-866C-FCC1F1727759}" presName="parentLeftMargin" presStyleLbl="node1" presStyleIdx="0" presStyleCnt="3"/>
      <dgm:spPr/>
      <dgm:t>
        <a:bodyPr/>
        <a:lstStyle/>
        <a:p>
          <a:endParaRPr lang="es-MX"/>
        </a:p>
      </dgm:t>
    </dgm:pt>
    <dgm:pt modelId="{CE1C871B-2E2B-41F1-AF8E-75C3207505A7}" type="pres">
      <dgm:prSet presAssocID="{793C17F2-FE1B-4065-866C-FCC1F1727759}" presName="parentText" presStyleLbl="node1" presStyleIdx="0" presStyleCnt="3" custLinFactNeighborX="-11982" custLinFactNeighborY="225">
        <dgm:presLayoutVars>
          <dgm:chMax val="0"/>
          <dgm:bulletEnabled val="1"/>
        </dgm:presLayoutVars>
      </dgm:prSet>
      <dgm:spPr/>
      <dgm:t>
        <a:bodyPr/>
        <a:lstStyle/>
        <a:p>
          <a:endParaRPr lang="es-MX"/>
        </a:p>
      </dgm:t>
    </dgm:pt>
    <dgm:pt modelId="{A186C328-B967-4ADD-9F02-84B61F197B5C}" type="pres">
      <dgm:prSet presAssocID="{793C17F2-FE1B-4065-866C-FCC1F1727759}" presName="negativeSpace" presStyleCnt="0"/>
      <dgm:spPr/>
    </dgm:pt>
    <dgm:pt modelId="{D90891A9-F406-4731-8E98-D87A0AEA6FB6}" type="pres">
      <dgm:prSet presAssocID="{793C17F2-FE1B-4065-866C-FCC1F1727759}" presName="childText" presStyleLbl="conFgAcc1" presStyleIdx="0" presStyleCnt="3">
        <dgm:presLayoutVars>
          <dgm:bulletEnabled val="1"/>
        </dgm:presLayoutVars>
      </dgm:prSet>
      <dgm:spPr/>
    </dgm:pt>
    <dgm:pt modelId="{F2F79686-6085-4629-8AFF-0EF9EAE6ADFF}" type="pres">
      <dgm:prSet presAssocID="{8EA102C3-9F96-4924-A3E8-A067FB375C96}" presName="spaceBetweenRectangles" presStyleCnt="0"/>
      <dgm:spPr/>
    </dgm:pt>
    <dgm:pt modelId="{3BA704FF-DFCE-4382-911A-363AADC0BE6B}" type="pres">
      <dgm:prSet presAssocID="{E229AA5E-2170-4D62-9F03-51B153AB3605}" presName="parentLin" presStyleCnt="0"/>
      <dgm:spPr/>
    </dgm:pt>
    <dgm:pt modelId="{04BFF598-679D-441A-90EA-038C3C364558}" type="pres">
      <dgm:prSet presAssocID="{E229AA5E-2170-4D62-9F03-51B153AB3605}" presName="parentLeftMargin" presStyleLbl="node1" presStyleIdx="0" presStyleCnt="3"/>
      <dgm:spPr/>
      <dgm:t>
        <a:bodyPr/>
        <a:lstStyle/>
        <a:p>
          <a:endParaRPr lang="es-MX"/>
        </a:p>
      </dgm:t>
    </dgm:pt>
    <dgm:pt modelId="{35A2C5B8-CD00-4C58-8B1B-442E87B0B7F2}" type="pres">
      <dgm:prSet presAssocID="{E229AA5E-2170-4D62-9F03-51B153AB3605}" presName="parentText" presStyleLbl="node1" presStyleIdx="1" presStyleCnt="3" custLinFactX="5880" custLinFactNeighborX="100000" custLinFactNeighborY="4403">
        <dgm:presLayoutVars>
          <dgm:chMax val="0"/>
          <dgm:bulletEnabled val="1"/>
        </dgm:presLayoutVars>
      </dgm:prSet>
      <dgm:spPr/>
      <dgm:t>
        <a:bodyPr/>
        <a:lstStyle/>
        <a:p>
          <a:endParaRPr lang="es-MX"/>
        </a:p>
      </dgm:t>
    </dgm:pt>
    <dgm:pt modelId="{050ADE8E-8DDC-4D49-9145-91CBB5F34F4E}" type="pres">
      <dgm:prSet presAssocID="{E229AA5E-2170-4D62-9F03-51B153AB3605}" presName="negativeSpace" presStyleCnt="0"/>
      <dgm:spPr/>
    </dgm:pt>
    <dgm:pt modelId="{61284613-11F6-47A2-AFFF-7B11B38F2AE5}" type="pres">
      <dgm:prSet presAssocID="{E229AA5E-2170-4D62-9F03-51B153AB3605}" presName="childText" presStyleLbl="conFgAcc1" presStyleIdx="1" presStyleCnt="3">
        <dgm:presLayoutVars>
          <dgm:bulletEnabled val="1"/>
        </dgm:presLayoutVars>
      </dgm:prSet>
      <dgm:spPr/>
    </dgm:pt>
    <dgm:pt modelId="{F856627B-ADBF-4FB8-AC66-E41D8F05B3AF}" type="pres">
      <dgm:prSet presAssocID="{335165BA-315C-454F-B39B-708CAEC2CAFD}" presName="spaceBetweenRectangles" presStyleCnt="0"/>
      <dgm:spPr/>
    </dgm:pt>
    <dgm:pt modelId="{7E03B407-551A-4D11-BFBF-2DFE42832D3F}" type="pres">
      <dgm:prSet presAssocID="{B6E576BF-33DE-4F20-9BB2-B0F853D20989}" presName="parentLin" presStyleCnt="0"/>
      <dgm:spPr/>
    </dgm:pt>
    <dgm:pt modelId="{0A334146-D7C5-4D6B-99F4-3AE4252F75DA}" type="pres">
      <dgm:prSet presAssocID="{B6E576BF-33DE-4F20-9BB2-B0F853D20989}" presName="parentLeftMargin" presStyleLbl="node1" presStyleIdx="1" presStyleCnt="3"/>
      <dgm:spPr/>
      <dgm:t>
        <a:bodyPr/>
        <a:lstStyle/>
        <a:p>
          <a:endParaRPr lang="es-MX"/>
        </a:p>
      </dgm:t>
    </dgm:pt>
    <dgm:pt modelId="{B9A02FCD-7831-4B3E-936E-320A6F128B50}" type="pres">
      <dgm:prSet presAssocID="{B6E576BF-33DE-4F20-9BB2-B0F853D20989}" presName="parentText" presStyleLbl="node1" presStyleIdx="2" presStyleCnt="3" custLinFactX="26066" custLinFactNeighborX="100000" custLinFactNeighborY="1407">
        <dgm:presLayoutVars>
          <dgm:chMax val="0"/>
          <dgm:bulletEnabled val="1"/>
        </dgm:presLayoutVars>
      </dgm:prSet>
      <dgm:spPr/>
      <dgm:t>
        <a:bodyPr/>
        <a:lstStyle/>
        <a:p>
          <a:endParaRPr lang="es-MX"/>
        </a:p>
      </dgm:t>
    </dgm:pt>
    <dgm:pt modelId="{B66FEB98-61D1-4DF4-8370-579F99450364}" type="pres">
      <dgm:prSet presAssocID="{B6E576BF-33DE-4F20-9BB2-B0F853D20989}" presName="negativeSpace" presStyleCnt="0"/>
      <dgm:spPr/>
    </dgm:pt>
    <dgm:pt modelId="{E2E0E3AC-F151-4D45-8075-CB34CE17DD37}" type="pres">
      <dgm:prSet presAssocID="{B6E576BF-33DE-4F20-9BB2-B0F853D20989}" presName="childText" presStyleLbl="conFgAcc1" presStyleIdx="2" presStyleCnt="3">
        <dgm:presLayoutVars>
          <dgm:bulletEnabled val="1"/>
        </dgm:presLayoutVars>
      </dgm:prSet>
      <dgm:spPr/>
    </dgm:pt>
  </dgm:ptLst>
  <dgm:cxnLst>
    <dgm:cxn modelId="{C57A3628-57A4-482B-ABD4-63D2F5A98CA1}" type="presOf" srcId="{13544932-9EDF-4952-9637-6E5E18FF62A1}" destId="{73328238-2B41-482B-A92F-A92E5C115616}" srcOrd="0" destOrd="0" presId="urn:microsoft.com/office/officeart/2005/8/layout/list1"/>
    <dgm:cxn modelId="{F93B185A-3E1E-4018-8B07-443258174243}" srcId="{13544932-9EDF-4952-9637-6E5E18FF62A1}" destId="{793C17F2-FE1B-4065-866C-FCC1F1727759}" srcOrd="0" destOrd="0" parTransId="{FA7A3014-B093-4A8F-89A9-9317AF2135E7}" sibTransId="{8EA102C3-9F96-4924-A3E8-A067FB375C96}"/>
    <dgm:cxn modelId="{CC5B6D76-DB3C-4030-B5CD-292DB93391A9}" srcId="{13544932-9EDF-4952-9637-6E5E18FF62A1}" destId="{B6E576BF-33DE-4F20-9BB2-B0F853D20989}" srcOrd="2" destOrd="0" parTransId="{20917F62-88D9-41DE-AF9B-F9412279E91E}" sibTransId="{42D9B87C-01A6-40F8-83EA-E67F6509DB51}"/>
    <dgm:cxn modelId="{66C4353D-826E-4C3A-B13B-D05C2CFF4038}" type="presOf" srcId="{E229AA5E-2170-4D62-9F03-51B153AB3605}" destId="{04BFF598-679D-441A-90EA-038C3C364558}" srcOrd="0" destOrd="0" presId="urn:microsoft.com/office/officeart/2005/8/layout/list1"/>
    <dgm:cxn modelId="{8A49CDA2-A208-47F4-9BEE-AC487FCF8EBB}" srcId="{13544932-9EDF-4952-9637-6E5E18FF62A1}" destId="{E229AA5E-2170-4D62-9F03-51B153AB3605}" srcOrd="1" destOrd="0" parTransId="{CFE3838E-D32B-4313-8F56-0D2F49CAC397}" sibTransId="{335165BA-315C-454F-B39B-708CAEC2CAFD}"/>
    <dgm:cxn modelId="{DCAD8BCC-7214-4986-AEF3-B8551C4D7D9A}" type="presOf" srcId="{793C17F2-FE1B-4065-866C-FCC1F1727759}" destId="{876E5B3C-D5C7-40CA-9ECD-51A044FCADA5}" srcOrd="0" destOrd="0" presId="urn:microsoft.com/office/officeart/2005/8/layout/list1"/>
    <dgm:cxn modelId="{B15FE331-69E2-4EA8-980D-27D03C92044F}" type="presOf" srcId="{B6E576BF-33DE-4F20-9BB2-B0F853D20989}" destId="{B9A02FCD-7831-4B3E-936E-320A6F128B50}" srcOrd="1" destOrd="0" presId="urn:microsoft.com/office/officeart/2005/8/layout/list1"/>
    <dgm:cxn modelId="{02B062AF-8048-40C0-B20F-1F45DAECF535}" type="presOf" srcId="{793C17F2-FE1B-4065-866C-FCC1F1727759}" destId="{CE1C871B-2E2B-41F1-AF8E-75C3207505A7}" srcOrd="1" destOrd="0" presId="urn:microsoft.com/office/officeart/2005/8/layout/list1"/>
    <dgm:cxn modelId="{06848B84-FE43-48E3-ACE4-A74F4FB787BE}" type="presOf" srcId="{B6E576BF-33DE-4F20-9BB2-B0F853D20989}" destId="{0A334146-D7C5-4D6B-99F4-3AE4252F75DA}" srcOrd="0" destOrd="0" presId="urn:microsoft.com/office/officeart/2005/8/layout/list1"/>
    <dgm:cxn modelId="{CD194C07-54D2-4BEF-9AC1-6CE989B4C661}" type="presOf" srcId="{E229AA5E-2170-4D62-9F03-51B153AB3605}" destId="{35A2C5B8-CD00-4C58-8B1B-442E87B0B7F2}" srcOrd="1" destOrd="0" presId="urn:microsoft.com/office/officeart/2005/8/layout/list1"/>
    <dgm:cxn modelId="{1C6E6545-8529-4D79-A719-861729CB1695}" type="presParOf" srcId="{73328238-2B41-482B-A92F-A92E5C115616}" destId="{BAEC734A-74F0-4D98-9039-6F3190E3BE6B}" srcOrd="0" destOrd="0" presId="urn:microsoft.com/office/officeart/2005/8/layout/list1"/>
    <dgm:cxn modelId="{DAA857AD-96BB-4FEF-9A35-476550FBC810}" type="presParOf" srcId="{BAEC734A-74F0-4D98-9039-6F3190E3BE6B}" destId="{876E5B3C-D5C7-40CA-9ECD-51A044FCADA5}" srcOrd="0" destOrd="0" presId="urn:microsoft.com/office/officeart/2005/8/layout/list1"/>
    <dgm:cxn modelId="{89C4F138-4278-4C2E-AF03-206831282737}" type="presParOf" srcId="{BAEC734A-74F0-4D98-9039-6F3190E3BE6B}" destId="{CE1C871B-2E2B-41F1-AF8E-75C3207505A7}" srcOrd="1" destOrd="0" presId="urn:microsoft.com/office/officeart/2005/8/layout/list1"/>
    <dgm:cxn modelId="{7D1A69DE-7FC9-4B87-93AC-EAFF5102CD52}" type="presParOf" srcId="{73328238-2B41-482B-A92F-A92E5C115616}" destId="{A186C328-B967-4ADD-9F02-84B61F197B5C}" srcOrd="1" destOrd="0" presId="urn:microsoft.com/office/officeart/2005/8/layout/list1"/>
    <dgm:cxn modelId="{22A1F760-BD62-45DB-9F99-B426384B6D4D}" type="presParOf" srcId="{73328238-2B41-482B-A92F-A92E5C115616}" destId="{D90891A9-F406-4731-8E98-D87A0AEA6FB6}" srcOrd="2" destOrd="0" presId="urn:microsoft.com/office/officeart/2005/8/layout/list1"/>
    <dgm:cxn modelId="{F880527C-7061-4416-8367-664A36821D9B}" type="presParOf" srcId="{73328238-2B41-482B-A92F-A92E5C115616}" destId="{F2F79686-6085-4629-8AFF-0EF9EAE6ADFF}" srcOrd="3" destOrd="0" presId="urn:microsoft.com/office/officeart/2005/8/layout/list1"/>
    <dgm:cxn modelId="{7ADEA9E1-9EB0-4499-9E1D-218E0C67E14F}" type="presParOf" srcId="{73328238-2B41-482B-A92F-A92E5C115616}" destId="{3BA704FF-DFCE-4382-911A-363AADC0BE6B}" srcOrd="4" destOrd="0" presId="urn:microsoft.com/office/officeart/2005/8/layout/list1"/>
    <dgm:cxn modelId="{26F3172C-B015-4E98-A543-701552061648}" type="presParOf" srcId="{3BA704FF-DFCE-4382-911A-363AADC0BE6B}" destId="{04BFF598-679D-441A-90EA-038C3C364558}" srcOrd="0" destOrd="0" presId="urn:microsoft.com/office/officeart/2005/8/layout/list1"/>
    <dgm:cxn modelId="{5BF5CFD5-AAA8-47BC-BD4E-7B810EE81514}" type="presParOf" srcId="{3BA704FF-DFCE-4382-911A-363AADC0BE6B}" destId="{35A2C5B8-CD00-4C58-8B1B-442E87B0B7F2}" srcOrd="1" destOrd="0" presId="urn:microsoft.com/office/officeart/2005/8/layout/list1"/>
    <dgm:cxn modelId="{FDDFAE82-69B9-49A0-A39A-7E669BBD7768}" type="presParOf" srcId="{73328238-2B41-482B-A92F-A92E5C115616}" destId="{050ADE8E-8DDC-4D49-9145-91CBB5F34F4E}" srcOrd="5" destOrd="0" presId="urn:microsoft.com/office/officeart/2005/8/layout/list1"/>
    <dgm:cxn modelId="{39144C10-F3CA-49F5-8E98-D9B11A62BCBD}" type="presParOf" srcId="{73328238-2B41-482B-A92F-A92E5C115616}" destId="{61284613-11F6-47A2-AFFF-7B11B38F2AE5}" srcOrd="6" destOrd="0" presId="urn:microsoft.com/office/officeart/2005/8/layout/list1"/>
    <dgm:cxn modelId="{14263C10-27B2-4560-9086-146AE44F18DA}" type="presParOf" srcId="{73328238-2B41-482B-A92F-A92E5C115616}" destId="{F856627B-ADBF-4FB8-AC66-E41D8F05B3AF}" srcOrd="7" destOrd="0" presId="urn:microsoft.com/office/officeart/2005/8/layout/list1"/>
    <dgm:cxn modelId="{84D55E14-5468-4AA5-9E01-C305072C3020}" type="presParOf" srcId="{73328238-2B41-482B-A92F-A92E5C115616}" destId="{7E03B407-551A-4D11-BFBF-2DFE42832D3F}" srcOrd="8" destOrd="0" presId="urn:microsoft.com/office/officeart/2005/8/layout/list1"/>
    <dgm:cxn modelId="{3576F5CE-DEFD-4FFF-9F52-D8EEFC566578}" type="presParOf" srcId="{7E03B407-551A-4D11-BFBF-2DFE42832D3F}" destId="{0A334146-D7C5-4D6B-99F4-3AE4252F75DA}" srcOrd="0" destOrd="0" presId="urn:microsoft.com/office/officeart/2005/8/layout/list1"/>
    <dgm:cxn modelId="{4FA45E56-E5BC-4199-ACD9-4819F8BD4D90}" type="presParOf" srcId="{7E03B407-551A-4D11-BFBF-2DFE42832D3F}" destId="{B9A02FCD-7831-4B3E-936E-320A6F128B50}" srcOrd="1" destOrd="0" presId="urn:microsoft.com/office/officeart/2005/8/layout/list1"/>
    <dgm:cxn modelId="{8655F487-61B3-476A-991A-491D15D0013A}" type="presParOf" srcId="{73328238-2B41-482B-A92F-A92E5C115616}" destId="{B66FEB98-61D1-4DF4-8370-579F99450364}" srcOrd="9" destOrd="0" presId="urn:microsoft.com/office/officeart/2005/8/layout/list1"/>
    <dgm:cxn modelId="{4F9DB120-1D02-4B90-9D9E-847B386B4849}" type="presParOf" srcId="{73328238-2B41-482B-A92F-A92E5C115616}" destId="{E2E0E3AC-F151-4D45-8075-CB34CE17DD37}"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3FB7C1-2FCB-4A03-BA39-418FB4AAAF6A}"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s-MX"/>
        </a:p>
      </dgm:t>
    </dgm:pt>
    <dgm:pt modelId="{8DBDED77-98FE-4ED8-8E1E-C8E30DBB9241}">
      <dgm:prSet phldrT="[Texto]"/>
      <dgm:spPr/>
      <dgm:t>
        <a:bodyPr/>
        <a:lstStyle/>
        <a:p>
          <a:r>
            <a:rPr lang="es-MX" dirty="0" smtClean="0"/>
            <a:t>Preservar y fortalecer la confianza de la sociedad </a:t>
          </a:r>
          <a:endParaRPr lang="es-MX" dirty="0"/>
        </a:p>
      </dgm:t>
    </dgm:pt>
    <dgm:pt modelId="{F808C645-400E-4ACF-B48D-78B00EA24EC3}" type="parTrans" cxnId="{28E01997-A176-42B1-9627-E72324CCBF99}">
      <dgm:prSet/>
      <dgm:spPr/>
      <dgm:t>
        <a:bodyPr/>
        <a:lstStyle/>
        <a:p>
          <a:endParaRPr lang="es-MX"/>
        </a:p>
      </dgm:t>
    </dgm:pt>
    <dgm:pt modelId="{D635314E-80B7-4B64-B383-71DAB994B8CD}" type="sibTrans" cxnId="{28E01997-A176-42B1-9627-E72324CCBF99}">
      <dgm:prSet/>
      <dgm:spPr/>
      <dgm:t>
        <a:bodyPr/>
        <a:lstStyle/>
        <a:p>
          <a:endParaRPr lang="es-MX"/>
        </a:p>
      </dgm:t>
    </dgm:pt>
    <dgm:pt modelId="{1B966B96-FAA7-4F0E-9A12-C2369D1D21B1}">
      <dgm:prSet phldrT="[Texto]"/>
      <dgm:spPr/>
      <dgm:t>
        <a:bodyPr/>
        <a:lstStyle/>
        <a:p>
          <a:r>
            <a:rPr lang="es-MX" dirty="0" smtClean="0"/>
            <a:t>Incrementar la confianza en el Instituto a través del eficaz cumplimiento de las atribuciones institucionales, la calidad de los servicios, la transparencia y la rendición de cuentas, lo cual deberá reflejarse en un mayor reconocimiento y participación de la sociedad en la vida democrática</a:t>
          </a:r>
          <a:endParaRPr lang="es-MX" dirty="0"/>
        </a:p>
      </dgm:t>
    </dgm:pt>
    <dgm:pt modelId="{F3AB7CD8-1537-4773-93D5-43B31E1E8CD2}" type="parTrans" cxnId="{434D7E63-81E8-4B8B-89F9-1EBC99EF73AA}">
      <dgm:prSet/>
      <dgm:spPr/>
      <dgm:t>
        <a:bodyPr/>
        <a:lstStyle/>
        <a:p>
          <a:endParaRPr lang="es-MX"/>
        </a:p>
      </dgm:t>
    </dgm:pt>
    <dgm:pt modelId="{F89136B3-56C4-4976-92D1-AF4AFB1F5610}" type="sibTrans" cxnId="{434D7E63-81E8-4B8B-89F9-1EBC99EF73AA}">
      <dgm:prSet/>
      <dgm:spPr/>
      <dgm:t>
        <a:bodyPr/>
        <a:lstStyle/>
        <a:p>
          <a:endParaRPr lang="es-MX"/>
        </a:p>
      </dgm:t>
    </dgm:pt>
    <dgm:pt modelId="{EFBC416D-E376-4647-ACA2-ADA4922D9F77}">
      <dgm:prSet phldrT="[Texto]"/>
      <dgm:spPr/>
      <dgm:t>
        <a:bodyPr/>
        <a:lstStyle/>
        <a:p>
          <a:r>
            <a:rPr lang="es-MX" dirty="0" smtClean="0"/>
            <a:t>Incrementar la eficiencia en la organización de los procesos electorales federales</a:t>
          </a:r>
          <a:endParaRPr lang="es-MX" dirty="0"/>
        </a:p>
      </dgm:t>
    </dgm:pt>
    <dgm:pt modelId="{20F489AE-F28B-4DD0-BF4E-575D7ACDFA6E}" type="parTrans" cxnId="{5EE2C0C2-23A0-4742-96B3-EB09616C0E49}">
      <dgm:prSet/>
      <dgm:spPr/>
      <dgm:t>
        <a:bodyPr/>
        <a:lstStyle/>
        <a:p>
          <a:endParaRPr lang="es-MX"/>
        </a:p>
      </dgm:t>
    </dgm:pt>
    <dgm:pt modelId="{71E24AC8-222C-4F7B-94CD-298DD1C32870}" type="sibTrans" cxnId="{5EE2C0C2-23A0-4742-96B3-EB09616C0E49}">
      <dgm:prSet/>
      <dgm:spPr/>
      <dgm:t>
        <a:bodyPr/>
        <a:lstStyle/>
        <a:p>
          <a:endParaRPr lang="es-MX"/>
        </a:p>
      </dgm:t>
    </dgm:pt>
    <dgm:pt modelId="{6314B873-1F20-4D0C-9B1E-D549F1D8E27F}">
      <dgm:prSet phldrT="[Texto]"/>
      <dgm:spPr/>
      <dgm:t>
        <a:bodyPr/>
        <a:lstStyle/>
        <a:p>
          <a:r>
            <a:rPr lang="es-MX" dirty="0" smtClean="0"/>
            <a:t>Optimizar los recursos utilizados en la organización de las elecciones federales, con énfasis en la transparencia y la rendición de cuentas.</a:t>
          </a:r>
          <a:endParaRPr lang="es-MX" dirty="0"/>
        </a:p>
      </dgm:t>
    </dgm:pt>
    <dgm:pt modelId="{259D82B5-6E11-4AC9-B89D-EB0D88752019}" type="parTrans" cxnId="{378523F3-8D16-49CF-950F-7240B234CD0F}">
      <dgm:prSet/>
      <dgm:spPr/>
      <dgm:t>
        <a:bodyPr/>
        <a:lstStyle/>
        <a:p>
          <a:endParaRPr lang="es-MX"/>
        </a:p>
      </dgm:t>
    </dgm:pt>
    <dgm:pt modelId="{DCFAC8D6-0762-4046-9216-C733A141F8A6}" type="sibTrans" cxnId="{378523F3-8D16-49CF-950F-7240B234CD0F}">
      <dgm:prSet/>
      <dgm:spPr/>
      <dgm:t>
        <a:bodyPr/>
        <a:lstStyle/>
        <a:p>
          <a:endParaRPr lang="es-MX"/>
        </a:p>
      </dgm:t>
    </dgm:pt>
    <dgm:pt modelId="{D66B57BA-32F4-4774-8E73-9E1D8D061154}" type="pres">
      <dgm:prSet presAssocID="{8E3FB7C1-2FCB-4A03-BA39-418FB4AAAF6A}" presName="Name0" presStyleCnt="0">
        <dgm:presLayoutVars>
          <dgm:dir/>
          <dgm:animLvl val="lvl"/>
          <dgm:resizeHandles/>
        </dgm:presLayoutVars>
      </dgm:prSet>
      <dgm:spPr/>
      <dgm:t>
        <a:bodyPr/>
        <a:lstStyle/>
        <a:p>
          <a:endParaRPr lang="es-MX"/>
        </a:p>
      </dgm:t>
    </dgm:pt>
    <dgm:pt modelId="{64E025D8-2740-4C5A-8026-ADC82B5E12D8}" type="pres">
      <dgm:prSet presAssocID="{8DBDED77-98FE-4ED8-8E1E-C8E30DBB9241}" presName="linNode" presStyleCnt="0"/>
      <dgm:spPr/>
    </dgm:pt>
    <dgm:pt modelId="{84E4467F-5509-424F-AA79-CACAED53A830}" type="pres">
      <dgm:prSet presAssocID="{8DBDED77-98FE-4ED8-8E1E-C8E30DBB9241}" presName="parentShp" presStyleLbl="node1" presStyleIdx="0" presStyleCnt="2">
        <dgm:presLayoutVars>
          <dgm:bulletEnabled val="1"/>
        </dgm:presLayoutVars>
      </dgm:prSet>
      <dgm:spPr/>
      <dgm:t>
        <a:bodyPr/>
        <a:lstStyle/>
        <a:p>
          <a:endParaRPr lang="es-MX"/>
        </a:p>
      </dgm:t>
    </dgm:pt>
    <dgm:pt modelId="{F8219D61-B49A-424F-803F-48883C65A655}" type="pres">
      <dgm:prSet presAssocID="{8DBDED77-98FE-4ED8-8E1E-C8E30DBB9241}" presName="childShp" presStyleLbl="bgAccFollowNode1" presStyleIdx="0" presStyleCnt="2">
        <dgm:presLayoutVars>
          <dgm:bulletEnabled val="1"/>
        </dgm:presLayoutVars>
      </dgm:prSet>
      <dgm:spPr/>
      <dgm:t>
        <a:bodyPr/>
        <a:lstStyle/>
        <a:p>
          <a:endParaRPr lang="es-MX"/>
        </a:p>
      </dgm:t>
    </dgm:pt>
    <dgm:pt modelId="{4E742D31-8626-48D9-9522-18B375DD2035}" type="pres">
      <dgm:prSet presAssocID="{D635314E-80B7-4B64-B383-71DAB994B8CD}" presName="spacing" presStyleCnt="0"/>
      <dgm:spPr/>
    </dgm:pt>
    <dgm:pt modelId="{625357EB-5C2F-4A08-A50A-B5B7F1DEB903}" type="pres">
      <dgm:prSet presAssocID="{EFBC416D-E376-4647-ACA2-ADA4922D9F77}" presName="linNode" presStyleCnt="0"/>
      <dgm:spPr/>
    </dgm:pt>
    <dgm:pt modelId="{8F234D31-51EB-40D9-AEF4-699A61A214E3}" type="pres">
      <dgm:prSet presAssocID="{EFBC416D-E376-4647-ACA2-ADA4922D9F77}" presName="parentShp" presStyleLbl="node1" presStyleIdx="1" presStyleCnt="2">
        <dgm:presLayoutVars>
          <dgm:bulletEnabled val="1"/>
        </dgm:presLayoutVars>
      </dgm:prSet>
      <dgm:spPr/>
      <dgm:t>
        <a:bodyPr/>
        <a:lstStyle/>
        <a:p>
          <a:endParaRPr lang="es-MX"/>
        </a:p>
      </dgm:t>
    </dgm:pt>
    <dgm:pt modelId="{F86BC2A6-B189-4657-90EF-7BADD41063F7}" type="pres">
      <dgm:prSet presAssocID="{EFBC416D-E376-4647-ACA2-ADA4922D9F77}" presName="childShp" presStyleLbl="bgAccFollowNode1" presStyleIdx="1" presStyleCnt="2">
        <dgm:presLayoutVars>
          <dgm:bulletEnabled val="1"/>
        </dgm:presLayoutVars>
      </dgm:prSet>
      <dgm:spPr/>
      <dgm:t>
        <a:bodyPr/>
        <a:lstStyle/>
        <a:p>
          <a:endParaRPr lang="es-MX"/>
        </a:p>
      </dgm:t>
    </dgm:pt>
  </dgm:ptLst>
  <dgm:cxnLst>
    <dgm:cxn modelId="{C9BD2DD4-6B5A-4C61-B21F-D0E72EC49565}" type="presOf" srcId="{6314B873-1F20-4D0C-9B1E-D549F1D8E27F}" destId="{F86BC2A6-B189-4657-90EF-7BADD41063F7}" srcOrd="0" destOrd="0" presId="urn:microsoft.com/office/officeart/2005/8/layout/vList6"/>
    <dgm:cxn modelId="{5EE2C0C2-23A0-4742-96B3-EB09616C0E49}" srcId="{8E3FB7C1-2FCB-4A03-BA39-418FB4AAAF6A}" destId="{EFBC416D-E376-4647-ACA2-ADA4922D9F77}" srcOrd="1" destOrd="0" parTransId="{20F489AE-F28B-4DD0-BF4E-575D7ACDFA6E}" sibTransId="{71E24AC8-222C-4F7B-94CD-298DD1C32870}"/>
    <dgm:cxn modelId="{434D7E63-81E8-4B8B-89F9-1EBC99EF73AA}" srcId="{8DBDED77-98FE-4ED8-8E1E-C8E30DBB9241}" destId="{1B966B96-FAA7-4F0E-9A12-C2369D1D21B1}" srcOrd="0" destOrd="0" parTransId="{F3AB7CD8-1537-4773-93D5-43B31E1E8CD2}" sibTransId="{F89136B3-56C4-4976-92D1-AF4AFB1F5610}"/>
    <dgm:cxn modelId="{378523F3-8D16-49CF-950F-7240B234CD0F}" srcId="{EFBC416D-E376-4647-ACA2-ADA4922D9F77}" destId="{6314B873-1F20-4D0C-9B1E-D549F1D8E27F}" srcOrd="0" destOrd="0" parTransId="{259D82B5-6E11-4AC9-B89D-EB0D88752019}" sibTransId="{DCFAC8D6-0762-4046-9216-C733A141F8A6}"/>
    <dgm:cxn modelId="{BB6A2249-CC1D-4021-8CCA-B7F21C59DED5}" type="presOf" srcId="{EFBC416D-E376-4647-ACA2-ADA4922D9F77}" destId="{8F234D31-51EB-40D9-AEF4-699A61A214E3}" srcOrd="0" destOrd="0" presId="urn:microsoft.com/office/officeart/2005/8/layout/vList6"/>
    <dgm:cxn modelId="{9F4DC19F-CE04-4430-B2ED-B53745651E8D}" type="presOf" srcId="{8E3FB7C1-2FCB-4A03-BA39-418FB4AAAF6A}" destId="{D66B57BA-32F4-4774-8E73-9E1D8D061154}" srcOrd="0" destOrd="0" presId="urn:microsoft.com/office/officeart/2005/8/layout/vList6"/>
    <dgm:cxn modelId="{9E3878DB-1AE1-48C2-B981-A20F9708EDE8}" type="presOf" srcId="{8DBDED77-98FE-4ED8-8E1E-C8E30DBB9241}" destId="{84E4467F-5509-424F-AA79-CACAED53A830}" srcOrd="0" destOrd="0" presId="urn:microsoft.com/office/officeart/2005/8/layout/vList6"/>
    <dgm:cxn modelId="{28E01997-A176-42B1-9627-E72324CCBF99}" srcId="{8E3FB7C1-2FCB-4A03-BA39-418FB4AAAF6A}" destId="{8DBDED77-98FE-4ED8-8E1E-C8E30DBB9241}" srcOrd="0" destOrd="0" parTransId="{F808C645-400E-4ACF-B48D-78B00EA24EC3}" sibTransId="{D635314E-80B7-4B64-B383-71DAB994B8CD}"/>
    <dgm:cxn modelId="{C28E7105-C85E-472F-8F2C-AC1BBD63CC14}" type="presOf" srcId="{1B966B96-FAA7-4F0E-9A12-C2369D1D21B1}" destId="{F8219D61-B49A-424F-803F-48883C65A655}" srcOrd="0" destOrd="0" presId="urn:microsoft.com/office/officeart/2005/8/layout/vList6"/>
    <dgm:cxn modelId="{E70A2983-CCB6-4A5D-B3C8-22EE8C66F138}" type="presParOf" srcId="{D66B57BA-32F4-4774-8E73-9E1D8D061154}" destId="{64E025D8-2740-4C5A-8026-ADC82B5E12D8}" srcOrd="0" destOrd="0" presId="urn:microsoft.com/office/officeart/2005/8/layout/vList6"/>
    <dgm:cxn modelId="{1C0E8DF1-2231-454A-85EF-9959F051C31D}" type="presParOf" srcId="{64E025D8-2740-4C5A-8026-ADC82B5E12D8}" destId="{84E4467F-5509-424F-AA79-CACAED53A830}" srcOrd="0" destOrd="0" presId="urn:microsoft.com/office/officeart/2005/8/layout/vList6"/>
    <dgm:cxn modelId="{D8D6A641-98BE-4EF5-9A68-C0A434BE9D7E}" type="presParOf" srcId="{64E025D8-2740-4C5A-8026-ADC82B5E12D8}" destId="{F8219D61-B49A-424F-803F-48883C65A655}" srcOrd="1" destOrd="0" presId="urn:microsoft.com/office/officeart/2005/8/layout/vList6"/>
    <dgm:cxn modelId="{0D3E0AFB-734B-4747-833B-79E1DFDB09D5}" type="presParOf" srcId="{D66B57BA-32F4-4774-8E73-9E1D8D061154}" destId="{4E742D31-8626-48D9-9522-18B375DD2035}" srcOrd="1" destOrd="0" presId="urn:microsoft.com/office/officeart/2005/8/layout/vList6"/>
    <dgm:cxn modelId="{3C0781B9-9555-4949-A2EC-7DDC98A5F2EA}" type="presParOf" srcId="{D66B57BA-32F4-4774-8E73-9E1D8D061154}" destId="{625357EB-5C2F-4A08-A50A-B5B7F1DEB903}" srcOrd="2" destOrd="0" presId="urn:microsoft.com/office/officeart/2005/8/layout/vList6"/>
    <dgm:cxn modelId="{33424DE4-B2A6-4C52-9E71-C78C4F0FC560}" type="presParOf" srcId="{625357EB-5C2F-4A08-A50A-B5B7F1DEB903}" destId="{8F234D31-51EB-40D9-AEF4-699A61A214E3}" srcOrd="0" destOrd="0" presId="urn:microsoft.com/office/officeart/2005/8/layout/vList6"/>
    <dgm:cxn modelId="{4258BA16-F022-4DF2-A6FD-964E45D4059F}" type="presParOf" srcId="{625357EB-5C2F-4A08-A50A-B5B7F1DEB903}" destId="{F86BC2A6-B189-4657-90EF-7BADD41063F7}"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7221BC-2CBC-491A-982E-9598466E0F2C}"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MX"/>
        </a:p>
      </dgm:t>
    </dgm:pt>
    <dgm:pt modelId="{FF0F2FF8-D2AE-4F49-A210-62BAECD2D58E}">
      <dgm:prSet custT="1"/>
      <dgm:spPr/>
      <dgm:t>
        <a:bodyPr/>
        <a:lstStyle/>
        <a:p>
          <a:r>
            <a:rPr lang="es-MX" sz="1200" dirty="0"/>
            <a:t>Contratar a las figuras de Supervisores Electorales y Capacitadores-Asistentes Electorales que apoyan en las tareas de capacitación y asistencia electoral</a:t>
          </a:r>
        </a:p>
      </dgm:t>
    </dgm:pt>
    <dgm:pt modelId="{92612439-F25E-4BAC-9A22-2E00565212CD}" type="parTrans" cxnId="{068C5E52-175A-4D62-9D3C-9390D8C003CF}">
      <dgm:prSet/>
      <dgm:spPr/>
      <dgm:t>
        <a:bodyPr/>
        <a:lstStyle/>
        <a:p>
          <a:endParaRPr lang="es-MX"/>
        </a:p>
      </dgm:t>
    </dgm:pt>
    <dgm:pt modelId="{DF6F4C9F-D59C-443D-AD2B-360C30ED9356}" type="sibTrans" cxnId="{068C5E52-175A-4D62-9D3C-9390D8C003CF}">
      <dgm:prSet/>
      <dgm:spPr/>
      <dgm:t>
        <a:bodyPr/>
        <a:lstStyle/>
        <a:p>
          <a:endParaRPr lang="es-MX"/>
        </a:p>
      </dgm:t>
    </dgm:pt>
    <dgm:pt modelId="{18CF1F76-A900-4571-ADDC-678CE12C831C}">
      <dgm:prSet custT="1"/>
      <dgm:spPr/>
      <dgm:t>
        <a:bodyPr/>
        <a:lstStyle/>
        <a:p>
          <a:r>
            <a:rPr lang="es-MX" sz="1200" b="0" i="0" dirty="0"/>
            <a:t>Asistencia Electoral</a:t>
          </a:r>
        </a:p>
      </dgm:t>
    </dgm:pt>
    <dgm:pt modelId="{28D191E1-9D2E-45BB-8556-658E40638B50}" type="parTrans" cxnId="{F70ED8B9-B067-4CC2-9D8E-59AD16402C97}">
      <dgm:prSet/>
      <dgm:spPr/>
      <dgm:t>
        <a:bodyPr/>
        <a:lstStyle/>
        <a:p>
          <a:endParaRPr lang="es-MX"/>
        </a:p>
      </dgm:t>
    </dgm:pt>
    <dgm:pt modelId="{E48DF409-E6D4-41F6-8100-779F7D9C166B}" type="sibTrans" cxnId="{F70ED8B9-B067-4CC2-9D8E-59AD16402C97}">
      <dgm:prSet/>
      <dgm:spPr/>
      <dgm:t>
        <a:bodyPr/>
        <a:lstStyle/>
        <a:p>
          <a:endParaRPr lang="es-MX"/>
        </a:p>
      </dgm:t>
    </dgm:pt>
    <dgm:pt modelId="{CBFE24BC-8604-497B-93F0-6137031BAA7C}">
      <dgm:prSet/>
      <dgm:spPr/>
      <dgm:t>
        <a:bodyPr/>
        <a:lstStyle/>
        <a:p>
          <a:r>
            <a:rPr lang="es-MX" smtClean="0"/>
            <a:t>Integrar mesas directivas de casilla</a:t>
          </a:r>
          <a:endParaRPr lang="es-MX"/>
        </a:p>
      </dgm:t>
    </dgm:pt>
    <dgm:pt modelId="{D68D4529-7784-40CB-9580-BA611FBE550D}" type="parTrans" cxnId="{F98A46F7-CE7E-4A65-B41E-08B7A10BD8F8}">
      <dgm:prSet/>
      <dgm:spPr/>
      <dgm:t>
        <a:bodyPr/>
        <a:lstStyle/>
        <a:p>
          <a:endParaRPr lang="es-MX"/>
        </a:p>
      </dgm:t>
    </dgm:pt>
    <dgm:pt modelId="{E408AAC4-5FC2-47DB-A549-B0ED6ADD201A}" type="sibTrans" cxnId="{F98A46F7-CE7E-4A65-B41E-08B7A10BD8F8}">
      <dgm:prSet/>
      <dgm:spPr/>
      <dgm:t>
        <a:bodyPr/>
        <a:lstStyle/>
        <a:p>
          <a:endParaRPr lang="es-MX"/>
        </a:p>
      </dgm:t>
    </dgm:pt>
    <dgm:pt modelId="{4418305C-380D-4EB5-89F6-659DAE37FF1E}">
      <dgm:prSet custT="1"/>
      <dgm:spPr/>
      <dgm:t>
        <a:bodyPr/>
        <a:lstStyle/>
        <a:p>
          <a:r>
            <a:rPr lang="es-MX" sz="1200" b="0" i="0" dirty="0"/>
            <a:t>Capacitar a los ciudadanos que fungirán como funcionarios de mesa directiva de casilla</a:t>
          </a:r>
        </a:p>
      </dgm:t>
    </dgm:pt>
    <dgm:pt modelId="{693D8CDD-A690-4917-B3D0-407B844E7BAD}" type="parTrans" cxnId="{FBF165CB-3C74-4338-9B35-4716FAB979CA}">
      <dgm:prSet/>
      <dgm:spPr/>
      <dgm:t>
        <a:bodyPr/>
        <a:lstStyle/>
        <a:p>
          <a:endParaRPr lang="es-MX"/>
        </a:p>
      </dgm:t>
    </dgm:pt>
    <dgm:pt modelId="{0648F0B6-CF97-4506-B579-8248630E1F46}" type="sibTrans" cxnId="{FBF165CB-3C74-4338-9B35-4716FAB979CA}">
      <dgm:prSet/>
      <dgm:spPr/>
      <dgm:t>
        <a:bodyPr/>
        <a:lstStyle/>
        <a:p>
          <a:endParaRPr lang="es-MX"/>
        </a:p>
      </dgm:t>
    </dgm:pt>
    <dgm:pt modelId="{A7A868F2-BFD4-4F85-B300-8105D7DE2EB7}">
      <dgm:prSet custT="1"/>
      <dgm:spPr/>
      <dgm:t>
        <a:bodyPr/>
        <a:lstStyle/>
        <a:p>
          <a:r>
            <a:rPr lang="es-MX" sz="1200" b="0" i="0" dirty="0"/>
            <a:t>Mecanismos de Coordinación Institucional (DECEYEC-DEOE-DERFE-DE/JL-JD/CL-CD).</a:t>
          </a:r>
        </a:p>
      </dgm:t>
    </dgm:pt>
    <dgm:pt modelId="{D8F295C6-B0F0-473D-A9AE-D79D48A86D10}" type="parTrans" cxnId="{32B262EB-C1DD-447E-BF6B-E0665B6A7829}">
      <dgm:prSet/>
      <dgm:spPr/>
      <dgm:t>
        <a:bodyPr/>
        <a:lstStyle/>
        <a:p>
          <a:endParaRPr lang="es-MX"/>
        </a:p>
      </dgm:t>
    </dgm:pt>
    <dgm:pt modelId="{3A6973C8-4034-46FA-A719-98596C3D8693}" type="sibTrans" cxnId="{32B262EB-C1DD-447E-BF6B-E0665B6A7829}">
      <dgm:prSet/>
      <dgm:spPr/>
      <dgm:t>
        <a:bodyPr/>
        <a:lstStyle/>
        <a:p>
          <a:endParaRPr lang="es-MX"/>
        </a:p>
      </dgm:t>
    </dgm:pt>
    <dgm:pt modelId="{55BF9945-B7BA-4EA0-A603-E553F5A11A7B}">
      <dgm:prSet custT="1"/>
      <dgm:spPr/>
      <dgm:t>
        <a:bodyPr/>
        <a:lstStyle/>
        <a:p>
          <a:r>
            <a:rPr lang="es-MX" sz="1200" b="0" i="0" dirty="0"/>
            <a:t>Articulación Inter-Institucional (JL-OPLE)</a:t>
          </a:r>
        </a:p>
      </dgm:t>
    </dgm:pt>
    <dgm:pt modelId="{F793CA6B-2F44-4179-A2C2-103568A5479E}" type="parTrans" cxnId="{47F167A1-51DC-4A9D-82EF-978E1103706B}">
      <dgm:prSet/>
      <dgm:spPr/>
      <dgm:t>
        <a:bodyPr/>
        <a:lstStyle/>
        <a:p>
          <a:endParaRPr lang="es-MX"/>
        </a:p>
      </dgm:t>
    </dgm:pt>
    <dgm:pt modelId="{C688F178-B703-4A7A-BEA4-BBD6DC91068E}" type="sibTrans" cxnId="{47F167A1-51DC-4A9D-82EF-978E1103706B}">
      <dgm:prSet/>
      <dgm:spPr/>
      <dgm:t>
        <a:bodyPr/>
        <a:lstStyle/>
        <a:p>
          <a:endParaRPr lang="es-MX"/>
        </a:p>
      </dgm:t>
    </dgm:pt>
    <dgm:pt modelId="{FCCC9C70-D3AF-4CA4-AD84-8F3F164CE4BE}" type="pres">
      <dgm:prSet presAssocID="{7E7221BC-2CBC-491A-982E-9598466E0F2C}" presName="Name0" presStyleCnt="0">
        <dgm:presLayoutVars>
          <dgm:dir/>
          <dgm:resizeHandles val="exact"/>
        </dgm:presLayoutVars>
      </dgm:prSet>
      <dgm:spPr/>
      <dgm:t>
        <a:bodyPr/>
        <a:lstStyle/>
        <a:p>
          <a:endParaRPr lang="es-MX"/>
        </a:p>
      </dgm:t>
    </dgm:pt>
    <dgm:pt modelId="{73907633-7E2B-4E7F-B28A-417BF19C599F}" type="pres">
      <dgm:prSet presAssocID="{CBFE24BC-8604-497B-93F0-6137031BAA7C}" presName="node" presStyleLbl="node1" presStyleIdx="0" presStyleCnt="6">
        <dgm:presLayoutVars>
          <dgm:bulletEnabled val="1"/>
        </dgm:presLayoutVars>
      </dgm:prSet>
      <dgm:spPr/>
      <dgm:t>
        <a:bodyPr/>
        <a:lstStyle/>
        <a:p>
          <a:endParaRPr lang="es-MX"/>
        </a:p>
      </dgm:t>
    </dgm:pt>
    <dgm:pt modelId="{FD0CA337-6DEF-4C56-B950-1666EA5175C5}" type="pres">
      <dgm:prSet presAssocID="{E408AAC4-5FC2-47DB-A549-B0ED6ADD201A}" presName="sibTrans" presStyleLbl="sibTrans2D1" presStyleIdx="0" presStyleCnt="5"/>
      <dgm:spPr/>
      <dgm:t>
        <a:bodyPr/>
        <a:lstStyle/>
        <a:p>
          <a:endParaRPr lang="es-MX"/>
        </a:p>
      </dgm:t>
    </dgm:pt>
    <dgm:pt modelId="{B8685CB6-4ECA-463E-97D8-76B410E9592C}" type="pres">
      <dgm:prSet presAssocID="{E408AAC4-5FC2-47DB-A549-B0ED6ADD201A}" presName="connectorText" presStyleLbl="sibTrans2D1" presStyleIdx="0" presStyleCnt="5"/>
      <dgm:spPr/>
      <dgm:t>
        <a:bodyPr/>
        <a:lstStyle/>
        <a:p>
          <a:endParaRPr lang="es-MX"/>
        </a:p>
      </dgm:t>
    </dgm:pt>
    <dgm:pt modelId="{2FAA131D-117C-40EC-B718-AE75065906A9}" type="pres">
      <dgm:prSet presAssocID="{4418305C-380D-4EB5-89F6-659DAE37FF1E}" presName="node" presStyleLbl="node1" presStyleIdx="1" presStyleCnt="6">
        <dgm:presLayoutVars>
          <dgm:bulletEnabled val="1"/>
        </dgm:presLayoutVars>
      </dgm:prSet>
      <dgm:spPr/>
      <dgm:t>
        <a:bodyPr/>
        <a:lstStyle/>
        <a:p>
          <a:endParaRPr lang="es-MX"/>
        </a:p>
      </dgm:t>
    </dgm:pt>
    <dgm:pt modelId="{5A4E79B9-AF59-45C1-97BC-08683F3E474A}" type="pres">
      <dgm:prSet presAssocID="{0648F0B6-CF97-4506-B579-8248630E1F46}" presName="sibTrans" presStyleLbl="sibTrans2D1" presStyleIdx="1" presStyleCnt="5"/>
      <dgm:spPr/>
      <dgm:t>
        <a:bodyPr/>
        <a:lstStyle/>
        <a:p>
          <a:endParaRPr lang="es-MX"/>
        </a:p>
      </dgm:t>
    </dgm:pt>
    <dgm:pt modelId="{142AC9AA-74CA-46A7-B54E-6544799B1807}" type="pres">
      <dgm:prSet presAssocID="{0648F0B6-CF97-4506-B579-8248630E1F46}" presName="connectorText" presStyleLbl="sibTrans2D1" presStyleIdx="1" presStyleCnt="5"/>
      <dgm:spPr/>
      <dgm:t>
        <a:bodyPr/>
        <a:lstStyle/>
        <a:p>
          <a:endParaRPr lang="es-MX"/>
        </a:p>
      </dgm:t>
    </dgm:pt>
    <dgm:pt modelId="{78FE15DF-83E3-42D6-AA82-FD5E853BC3FC}" type="pres">
      <dgm:prSet presAssocID="{FF0F2FF8-D2AE-4F49-A210-62BAECD2D58E}" presName="node" presStyleLbl="node1" presStyleIdx="2" presStyleCnt="6">
        <dgm:presLayoutVars>
          <dgm:bulletEnabled val="1"/>
        </dgm:presLayoutVars>
      </dgm:prSet>
      <dgm:spPr/>
      <dgm:t>
        <a:bodyPr/>
        <a:lstStyle/>
        <a:p>
          <a:endParaRPr lang="es-MX"/>
        </a:p>
      </dgm:t>
    </dgm:pt>
    <dgm:pt modelId="{6DBF77A7-8F6E-4CA8-9D45-78837626C05E}" type="pres">
      <dgm:prSet presAssocID="{DF6F4C9F-D59C-443D-AD2B-360C30ED9356}" presName="sibTrans" presStyleLbl="sibTrans2D1" presStyleIdx="2" presStyleCnt="5"/>
      <dgm:spPr/>
      <dgm:t>
        <a:bodyPr/>
        <a:lstStyle/>
        <a:p>
          <a:endParaRPr lang="es-MX"/>
        </a:p>
      </dgm:t>
    </dgm:pt>
    <dgm:pt modelId="{56A23AE6-0DB9-401B-AABB-762420A65BF9}" type="pres">
      <dgm:prSet presAssocID="{DF6F4C9F-D59C-443D-AD2B-360C30ED9356}" presName="connectorText" presStyleLbl="sibTrans2D1" presStyleIdx="2" presStyleCnt="5"/>
      <dgm:spPr/>
      <dgm:t>
        <a:bodyPr/>
        <a:lstStyle/>
        <a:p>
          <a:endParaRPr lang="es-MX"/>
        </a:p>
      </dgm:t>
    </dgm:pt>
    <dgm:pt modelId="{CD106375-5B7F-44D5-A7C0-8DA8052062F1}" type="pres">
      <dgm:prSet presAssocID="{18CF1F76-A900-4571-ADDC-678CE12C831C}" presName="node" presStyleLbl="node1" presStyleIdx="3" presStyleCnt="6">
        <dgm:presLayoutVars>
          <dgm:bulletEnabled val="1"/>
        </dgm:presLayoutVars>
      </dgm:prSet>
      <dgm:spPr/>
      <dgm:t>
        <a:bodyPr/>
        <a:lstStyle/>
        <a:p>
          <a:endParaRPr lang="es-MX"/>
        </a:p>
      </dgm:t>
    </dgm:pt>
    <dgm:pt modelId="{C13EB5A3-B6EE-4975-838A-28C7D9355CF0}" type="pres">
      <dgm:prSet presAssocID="{E48DF409-E6D4-41F6-8100-779F7D9C166B}" presName="sibTrans" presStyleLbl="sibTrans2D1" presStyleIdx="3" presStyleCnt="5"/>
      <dgm:spPr/>
      <dgm:t>
        <a:bodyPr/>
        <a:lstStyle/>
        <a:p>
          <a:endParaRPr lang="es-MX"/>
        </a:p>
      </dgm:t>
    </dgm:pt>
    <dgm:pt modelId="{C2B1446A-1136-44F3-9974-0E2BC39D0EBA}" type="pres">
      <dgm:prSet presAssocID="{E48DF409-E6D4-41F6-8100-779F7D9C166B}" presName="connectorText" presStyleLbl="sibTrans2D1" presStyleIdx="3" presStyleCnt="5"/>
      <dgm:spPr/>
      <dgm:t>
        <a:bodyPr/>
        <a:lstStyle/>
        <a:p>
          <a:endParaRPr lang="es-MX"/>
        </a:p>
      </dgm:t>
    </dgm:pt>
    <dgm:pt modelId="{86C6BAE6-28C0-4556-9EF9-E5A92223D32B}" type="pres">
      <dgm:prSet presAssocID="{A7A868F2-BFD4-4F85-B300-8105D7DE2EB7}" presName="node" presStyleLbl="node1" presStyleIdx="4" presStyleCnt="6">
        <dgm:presLayoutVars>
          <dgm:bulletEnabled val="1"/>
        </dgm:presLayoutVars>
      </dgm:prSet>
      <dgm:spPr/>
      <dgm:t>
        <a:bodyPr/>
        <a:lstStyle/>
        <a:p>
          <a:endParaRPr lang="es-MX"/>
        </a:p>
      </dgm:t>
    </dgm:pt>
    <dgm:pt modelId="{CA2ABD8F-CE6F-42E4-880B-2A15A7828B35}" type="pres">
      <dgm:prSet presAssocID="{3A6973C8-4034-46FA-A719-98596C3D8693}" presName="sibTrans" presStyleLbl="sibTrans2D1" presStyleIdx="4" presStyleCnt="5"/>
      <dgm:spPr/>
      <dgm:t>
        <a:bodyPr/>
        <a:lstStyle/>
        <a:p>
          <a:endParaRPr lang="es-MX"/>
        </a:p>
      </dgm:t>
    </dgm:pt>
    <dgm:pt modelId="{EE60D2A0-0BD9-4386-B02F-585B78BA2299}" type="pres">
      <dgm:prSet presAssocID="{3A6973C8-4034-46FA-A719-98596C3D8693}" presName="connectorText" presStyleLbl="sibTrans2D1" presStyleIdx="4" presStyleCnt="5"/>
      <dgm:spPr/>
      <dgm:t>
        <a:bodyPr/>
        <a:lstStyle/>
        <a:p>
          <a:endParaRPr lang="es-MX"/>
        </a:p>
      </dgm:t>
    </dgm:pt>
    <dgm:pt modelId="{7345F99B-FFF1-429C-948E-52F4220854E8}" type="pres">
      <dgm:prSet presAssocID="{55BF9945-B7BA-4EA0-A603-E553F5A11A7B}" presName="node" presStyleLbl="node1" presStyleIdx="5" presStyleCnt="6">
        <dgm:presLayoutVars>
          <dgm:bulletEnabled val="1"/>
        </dgm:presLayoutVars>
      </dgm:prSet>
      <dgm:spPr/>
      <dgm:t>
        <a:bodyPr/>
        <a:lstStyle/>
        <a:p>
          <a:endParaRPr lang="es-MX"/>
        </a:p>
      </dgm:t>
    </dgm:pt>
  </dgm:ptLst>
  <dgm:cxnLst>
    <dgm:cxn modelId="{068C5E52-175A-4D62-9D3C-9390D8C003CF}" srcId="{7E7221BC-2CBC-491A-982E-9598466E0F2C}" destId="{FF0F2FF8-D2AE-4F49-A210-62BAECD2D58E}" srcOrd="2" destOrd="0" parTransId="{92612439-F25E-4BAC-9A22-2E00565212CD}" sibTransId="{DF6F4C9F-D59C-443D-AD2B-360C30ED9356}"/>
    <dgm:cxn modelId="{444A3A70-0A76-4F62-AC01-431A66D95FB8}" type="presOf" srcId="{DF6F4C9F-D59C-443D-AD2B-360C30ED9356}" destId="{6DBF77A7-8F6E-4CA8-9D45-78837626C05E}" srcOrd="0" destOrd="0" presId="urn:microsoft.com/office/officeart/2005/8/layout/process1"/>
    <dgm:cxn modelId="{F9C81639-9A56-469A-8227-1C3244B10A6B}" type="presOf" srcId="{0648F0B6-CF97-4506-B579-8248630E1F46}" destId="{142AC9AA-74CA-46A7-B54E-6544799B1807}" srcOrd="1" destOrd="0" presId="urn:microsoft.com/office/officeart/2005/8/layout/process1"/>
    <dgm:cxn modelId="{32B262EB-C1DD-447E-BF6B-E0665B6A7829}" srcId="{7E7221BC-2CBC-491A-982E-9598466E0F2C}" destId="{A7A868F2-BFD4-4F85-B300-8105D7DE2EB7}" srcOrd="4" destOrd="0" parTransId="{D8F295C6-B0F0-473D-A9AE-D79D48A86D10}" sibTransId="{3A6973C8-4034-46FA-A719-98596C3D8693}"/>
    <dgm:cxn modelId="{ECBFA547-F259-4C67-8647-18FB86635608}" type="presOf" srcId="{3A6973C8-4034-46FA-A719-98596C3D8693}" destId="{CA2ABD8F-CE6F-42E4-880B-2A15A7828B35}" srcOrd="0" destOrd="0" presId="urn:microsoft.com/office/officeart/2005/8/layout/process1"/>
    <dgm:cxn modelId="{EACB0A7A-9B4F-44B6-8C28-0C7782D86407}" type="presOf" srcId="{FF0F2FF8-D2AE-4F49-A210-62BAECD2D58E}" destId="{78FE15DF-83E3-42D6-AA82-FD5E853BC3FC}" srcOrd="0" destOrd="0" presId="urn:microsoft.com/office/officeart/2005/8/layout/process1"/>
    <dgm:cxn modelId="{47F167A1-51DC-4A9D-82EF-978E1103706B}" srcId="{7E7221BC-2CBC-491A-982E-9598466E0F2C}" destId="{55BF9945-B7BA-4EA0-A603-E553F5A11A7B}" srcOrd="5" destOrd="0" parTransId="{F793CA6B-2F44-4179-A2C2-103568A5479E}" sibTransId="{C688F178-B703-4A7A-BEA4-BBD6DC91068E}"/>
    <dgm:cxn modelId="{EFA4A6AC-402C-476E-8E23-F57388F0E71B}" type="presOf" srcId="{DF6F4C9F-D59C-443D-AD2B-360C30ED9356}" destId="{56A23AE6-0DB9-401B-AABB-762420A65BF9}" srcOrd="1" destOrd="0" presId="urn:microsoft.com/office/officeart/2005/8/layout/process1"/>
    <dgm:cxn modelId="{B1AC4E10-EB1C-40BF-AB16-16D3FBA2CBE7}" type="presOf" srcId="{E408AAC4-5FC2-47DB-A549-B0ED6ADD201A}" destId="{FD0CA337-6DEF-4C56-B950-1666EA5175C5}" srcOrd="0" destOrd="0" presId="urn:microsoft.com/office/officeart/2005/8/layout/process1"/>
    <dgm:cxn modelId="{51EB70B4-F0C5-40DF-ADEC-95D1B3B3072D}" type="presOf" srcId="{18CF1F76-A900-4571-ADDC-678CE12C831C}" destId="{CD106375-5B7F-44D5-A7C0-8DA8052062F1}" srcOrd="0" destOrd="0" presId="urn:microsoft.com/office/officeart/2005/8/layout/process1"/>
    <dgm:cxn modelId="{FBF165CB-3C74-4338-9B35-4716FAB979CA}" srcId="{7E7221BC-2CBC-491A-982E-9598466E0F2C}" destId="{4418305C-380D-4EB5-89F6-659DAE37FF1E}" srcOrd="1" destOrd="0" parTransId="{693D8CDD-A690-4917-B3D0-407B844E7BAD}" sibTransId="{0648F0B6-CF97-4506-B579-8248630E1F46}"/>
    <dgm:cxn modelId="{5660E4EF-C147-4864-BAB7-AFC8CE29BFC7}" type="presOf" srcId="{7E7221BC-2CBC-491A-982E-9598466E0F2C}" destId="{FCCC9C70-D3AF-4CA4-AD84-8F3F164CE4BE}" srcOrd="0" destOrd="0" presId="urn:microsoft.com/office/officeart/2005/8/layout/process1"/>
    <dgm:cxn modelId="{5A26BF6A-B203-4C60-8246-A3FEF7FEEF89}" type="presOf" srcId="{4418305C-380D-4EB5-89F6-659DAE37FF1E}" destId="{2FAA131D-117C-40EC-B718-AE75065906A9}" srcOrd="0" destOrd="0" presId="urn:microsoft.com/office/officeart/2005/8/layout/process1"/>
    <dgm:cxn modelId="{6AF0ADE5-A4B3-43E0-900F-E537AC3716DF}" type="presOf" srcId="{0648F0B6-CF97-4506-B579-8248630E1F46}" destId="{5A4E79B9-AF59-45C1-97BC-08683F3E474A}" srcOrd="0" destOrd="0" presId="urn:microsoft.com/office/officeart/2005/8/layout/process1"/>
    <dgm:cxn modelId="{F98A46F7-CE7E-4A65-B41E-08B7A10BD8F8}" srcId="{7E7221BC-2CBC-491A-982E-9598466E0F2C}" destId="{CBFE24BC-8604-497B-93F0-6137031BAA7C}" srcOrd="0" destOrd="0" parTransId="{D68D4529-7784-40CB-9580-BA611FBE550D}" sibTransId="{E408AAC4-5FC2-47DB-A549-B0ED6ADD201A}"/>
    <dgm:cxn modelId="{F70ED8B9-B067-4CC2-9D8E-59AD16402C97}" srcId="{7E7221BC-2CBC-491A-982E-9598466E0F2C}" destId="{18CF1F76-A900-4571-ADDC-678CE12C831C}" srcOrd="3" destOrd="0" parTransId="{28D191E1-9D2E-45BB-8556-658E40638B50}" sibTransId="{E48DF409-E6D4-41F6-8100-779F7D9C166B}"/>
    <dgm:cxn modelId="{8F329A4D-ED73-4C09-9BC0-FC78BC57C584}" type="presOf" srcId="{3A6973C8-4034-46FA-A719-98596C3D8693}" destId="{EE60D2A0-0BD9-4386-B02F-585B78BA2299}" srcOrd="1" destOrd="0" presId="urn:microsoft.com/office/officeart/2005/8/layout/process1"/>
    <dgm:cxn modelId="{60AAE40A-C159-433D-A878-D4701B44089A}" type="presOf" srcId="{55BF9945-B7BA-4EA0-A603-E553F5A11A7B}" destId="{7345F99B-FFF1-429C-948E-52F4220854E8}" srcOrd="0" destOrd="0" presId="urn:microsoft.com/office/officeart/2005/8/layout/process1"/>
    <dgm:cxn modelId="{66AB81EA-70B9-417B-8120-8DCD38A9EDCC}" type="presOf" srcId="{A7A868F2-BFD4-4F85-B300-8105D7DE2EB7}" destId="{86C6BAE6-28C0-4556-9EF9-E5A92223D32B}" srcOrd="0" destOrd="0" presId="urn:microsoft.com/office/officeart/2005/8/layout/process1"/>
    <dgm:cxn modelId="{E001824E-71BB-4564-B0D1-2C03274C168C}" type="presOf" srcId="{E48DF409-E6D4-41F6-8100-779F7D9C166B}" destId="{C13EB5A3-B6EE-4975-838A-28C7D9355CF0}" srcOrd="0" destOrd="0" presId="urn:microsoft.com/office/officeart/2005/8/layout/process1"/>
    <dgm:cxn modelId="{EEDD744D-5BC6-43BB-8884-BE7773343738}" type="presOf" srcId="{E408AAC4-5FC2-47DB-A549-B0ED6ADD201A}" destId="{B8685CB6-4ECA-463E-97D8-76B410E9592C}" srcOrd="1" destOrd="0" presId="urn:microsoft.com/office/officeart/2005/8/layout/process1"/>
    <dgm:cxn modelId="{5237EF7C-AE21-4D0A-BD38-785CA769CC8E}" type="presOf" srcId="{CBFE24BC-8604-497B-93F0-6137031BAA7C}" destId="{73907633-7E2B-4E7F-B28A-417BF19C599F}" srcOrd="0" destOrd="0" presId="urn:microsoft.com/office/officeart/2005/8/layout/process1"/>
    <dgm:cxn modelId="{712A3B03-74B8-4E38-8C75-D6893BDFE7D2}" type="presOf" srcId="{E48DF409-E6D4-41F6-8100-779F7D9C166B}" destId="{C2B1446A-1136-44F3-9974-0E2BC39D0EBA}" srcOrd="1" destOrd="0" presId="urn:microsoft.com/office/officeart/2005/8/layout/process1"/>
    <dgm:cxn modelId="{87173DFB-BCF7-4002-9B2D-6517B234351F}" type="presParOf" srcId="{FCCC9C70-D3AF-4CA4-AD84-8F3F164CE4BE}" destId="{73907633-7E2B-4E7F-B28A-417BF19C599F}" srcOrd="0" destOrd="0" presId="urn:microsoft.com/office/officeart/2005/8/layout/process1"/>
    <dgm:cxn modelId="{4ECC4083-54F0-45A9-B7D0-0AE914FA9BE4}" type="presParOf" srcId="{FCCC9C70-D3AF-4CA4-AD84-8F3F164CE4BE}" destId="{FD0CA337-6DEF-4C56-B950-1666EA5175C5}" srcOrd="1" destOrd="0" presId="urn:microsoft.com/office/officeart/2005/8/layout/process1"/>
    <dgm:cxn modelId="{5D1775D5-E08B-42DB-91F2-7A7B7BC95288}" type="presParOf" srcId="{FD0CA337-6DEF-4C56-B950-1666EA5175C5}" destId="{B8685CB6-4ECA-463E-97D8-76B410E9592C}" srcOrd="0" destOrd="0" presId="urn:microsoft.com/office/officeart/2005/8/layout/process1"/>
    <dgm:cxn modelId="{B126A60F-8AA9-4B03-8CC7-DC03AAEC18F8}" type="presParOf" srcId="{FCCC9C70-D3AF-4CA4-AD84-8F3F164CE4BE}" destId="{2FAA131D-117C-40EC-B718-AE75065906A9}" srcOrd="2" destOrd="0" presId="urn:microsoft.com/office/officeart/2005/8/layout/process1"/>
    <dgm:cxn modelId="{635160FD-D2A7-42E9-9326-D75B25E43777}" type="presParOf" srcId="{FCCC9C70-D3AF-4CA4-AD84-8F3F164CE4BE}" destId="{5A4E79B9-AF59-45C1-97BC-08683F3E474A}" srcOrd="3" destOrd="0" presId="urn:microsoft.com/office/officeart/2005/8/layout/process1"/>
    <dgm:cxn modelId="{789ED00B-E8FF-4C20-AB34-5D274987DD8E}" type="presParOf" srcId="{5A4E79B9-AF59-45C1-97BC-08683F3E474A}" destId="{142AC9AA-74CA-46A7-B54E-6544799B1807}" srcOrd="0" destOrd="0" presId="urn:microsoft.com/office/officeart/2005/8/layout/process1"/>
    <dgm:cxn modelId="{E503B2B3-8005-4880-87B7-7D9A8ADDF963}" type="presParOf" srcId="{FCCC9C70-D3AF-4CA4-AD84-8F3F164CE4BE}" destId="{78FE15DF-83E3-42D6-AA82-FD5E853BC3FC}" srcOrd="4" destOrd="0" presId="urn:microsoft.com/office/officeart/2005/8/layout/process1"/>
    <dgm:cxn modelId="{30F251A7-9532-4AD4-BDE3-AAC523E3FDDE}" type="presParOf" srcId="{FCCC9C70-D3AF-4CA4-AD84-8F3F164CE4BE}" destId="{6DBF77A7-8F6E-4CA8-9D45-78837626C05E}" srcOrd="5" destOrd="0" presId="urn:microsoft.com/office/officeart/2005/8/layout/process1"/>
    <dgm:cxn modelId="{70845283-B242-4080-BFC8-91DAD59F9841}" type="presParOf" srcId="{6DBF77A7-8F6E-4CA8-9D45-78837626C05E}" destId="{56A23AE6-0DB9-401B-AABB-762420A65BF9}" srcOrd="0" destOrd="0" presId="urn:microsoft.com/office/officeart/2005/8/layout/process1"/>
    <dgm:cxn modelId="{D1A26C05-1D34-44E6-9A99-434EDF8FD9E6}" type="presParOf" srcId="{FCCC9C70-D3AF-4CA4-AD84-8F3F164CE4BE}" destId="{CD106375-5B7F-44D5-A7C0-8DA8052062F1}" srcOrd="6" destOrd="0" presId="urn:microsoft.com/office/officeart/2005/8/layout/process1"/>
    <dgm:cxn modelId="{5CA13185-8D1A-4233-BBD2-428C16BFE4E4}" type="presParOf" srcId="{FCCC9C70-D3AF-4CA4-AD84-8F3F164CE4BE}" destId="{C13EB5A3-B6EE-4975-838A-28C7D9355CF0}" srcOrd="7" destOrd="0" presId="urn:microsoft.com/office/officeart/2005/8/layout/process1"/>
    <dgm:cxn modelId="{F8A41AA4-929C-4586-A5D3-92D8C19BCAD6}" type="presParOf" srcId="{C13EB5A3-B6EE-4975-838A-28C7D9355CF0}" destId="{C2B1446A-1136-44F3-9974-0E2BC39D0EBA}" srcOrd="0" destOrd="0" presId="urn:microsoft.com/office/officeart/2005/8/layout/process1"/>
    <dgm:cxn modelId="{41EF5380-A502-4094-8589-8A80AB5C7503}" type="presParOf" srcId="{FCCC9C70-D3AF-4CA4-AD84-8F3F164CE4BE}" destId="{86C6BAE6-28C0-4556-9EF9-E5A92223D32B}" srcOrd="8" destOrd="0" presId="urn:microsoft.com/office/officeart/2005/8/layout/process1"/>
    <dgm:cxn modelId="{07BB93EB-B9D9-43A9-B041-2C9B56FF0B02}" type="presParOf" srcId="{FCCC9C70-D3AF-4CA4-AD84-8F3F164CE4BE}" destId="{CA2ABD8F-CE6F-42E4-880B-2A15A7828B35}" srcOrd="9" destOrd="0" presId="urn:microsoft.com/office/officeart/2005/8/layout/process1"/>
    <dgm:cxn modelId="{D199B958-8A33-489B-9B31-31A22C6FC072}" type="presParOf" srcId="{CA2ABD8F-CE6F-42E4-880B-2A15A7828B35}" destId="{EE60D2A0-0BD9-4386-B02F-585B78BA2299}" srcOrd="0" destOrd="0" presId="urn:microsoft.com/office/officeart/2005/8/layout/process1"/>
    <dgm:cxn modelId="{769225CD-2D7B-48C1-B5C2-3ED021387B0F}" type="presParOf" srcId="{FCCC9C70-D3AF-4CA4-AD84-8F3F164CE4BE}" destId="{7345F99B-FFF1-429C-948E-52F4220854E8}" srcOrd="10"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891A9-F406-4731-8E98-D87A0AEA6FB6}">
      <dsp:nvSpPr>
        <dsp:cNvPr id="0" name=""/>
        <dsp:cNvSpPr/>
      </dsp:nvSpPr>
      <dsp:spPr>
        <a:xfrm>
          <a:off x="0" y="528180"/>
          <a:ext cx="8153400" cy="856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1C871B-2E2B-41F1-AF8E-75C3207505A7}">
      <dsp:nvSpPr>
        <dsp:cNvPr id="0" name=""/>
        <dsp:cNvSpPr/>
      </dsp:nvSpPr>
      <dsp:spPr>
        <a:xfrm>
          <a:off x="358822" y="28598"/>
          <a:ext cx="5707380" cy="10036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244600">
            <a:lnSpc>
              <a:spcPct val="90000"/>
            </a:lnSpc>
            <a:spcBef>
              <a:spcPct val="0"/>
            </a:spcBef>
            <a:spcAft>
              <a:spcPct val="35000"/>
            </a:spcAft>
          </a:pPr>
          <a:r>
            <a:rPr lang="es-MX" sz="2800" kern="1200" dirty="0" smtClean="0"/>
            <a:t>a) Las exclusivas del propio órgano </a:t>
          </a:r>
          <a:endParaRPr lang="es-MX" sz="2800" kern="1200" dirty="0"/>
        </a:p>
      </dsp:txBody>
      <dsp:txXfrm>
        <a:off x="407818" y="77594"/>
        <a:ext cx="5609388" cy="905688"/>
      </dsp:txXfrm>
    </dsp:sp>
    <dsp:sp modelId="{61284613-11F6-47A2-AFFF-7B11B38F2AE5}">
      <dsp:nvSpPr>
        <dsp:cNvPr id="0" name=""/>
        <dsp:cNvSpPr/>
      </dsp:nvSpPr>
      <dsp:spPr>
        <a:xfrm>
          <a:off x="0" y="2070420"/>
          <a:ext cx="8153400" cy="856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A2C5B8-CD00-4C58-8B1B-442E87B0B7F2}">
      <dsp:nvSpPr>
        <dsp:cNvPr id="0" name=""/>
        <dsp:cNvSpPr/>
      </dsp:nvSpPr>
      <dsp:spPr>
        <a:xfrm>
          <a:off x="1150933" y="1612772"/>
          <a:ext cx="5707380" cy="10036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244600">
            <a:lnSpc>
              <a:spcPct val="90000"/>
            </a:lnSpc>
            <a:spcBef>
              <a:spcPct val="0"/>
            </a:spcBef>
            <a:spcAft>
              <a:spcPct val="35000"/>
            </a:spcAft>
          </a:pPr>
          <a:r>
            <a:rPr lang="es-MX" sz="2800" kern="1200" dirty="0" smtClean="0"/>
            <a:t>b) Funciones para los procesos federales y locales</a:t>
          </a:r>
          <a:endParaRPr lang="es-MX" sz="2800" kern="1200" dirty="0"/>
        </a:p>
      </dsp:txBody>
      <dsp:txXfrm>
        <a:off x="1199929" y="1661768"/>
        <a:ext cx="5609388" cy="905688"/>
      </dsp:txXfrm>
    </dsp:sp>
    <dsp:sp modelId="{E2E0E3AC-F151-4D45-8075-CB34CE17DD37}">
      <dsp:nvSpPr>
        <dsp:cNvPr id="0" name=""/>
        <dsp:cNvSpPr/>
      </dsp:nvSpPr>
      <dsp:spPr>
        <a:xfrm>
          <a:off x="0" y="3612660"/>
          <a:ext cx="8153400" cy="856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A02FCD-7831-4B3E-936E-320A6F128B50}">
      <dsp:nvSpPr>
        <dsp:cNvPr id="0" name=""/>
        <dsp:cNvSpPr/>
      </dsp:nvSpPr>
      <dsp:spPr>
        <a:xfrm>
          <a:off x="2303025" y="3124941"/>
          <a:ext cx="5707380" cy="10036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244600">
            <a:lnSpc>
              <a:spcPct val="90000"/>
            </a:lnSpc>
            <a:spcBef>
              <a:spcPct val="0"/>
            </a:spcBef>
            <a:spcAft>
              <a:spcPct val="35000"/>
            </a:spcAft>
          </a:pPr>
          <a:r>
            <a:rPr lang="es-MX" sz="2800" kern="1200" dirty="0" smtClean="0"/>
            <a:t>c) Funciones para los procesos federales</a:t>
          </a:r>
          <a:endParaRPr lang="es-MX" sz="2800" kern="1200" dirty="0"/>
        </a:p>
      </dsp:txBody>
      <dsp:txXfrm>
        <a:off x="2352021" y="3173937"/>
        <a:ext cx="5609388" cy="9056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19D61-B49A-424F-803F-48883C65A655}">
      <dsp:nvSpPr>
        <dsp:cNvPr id="0" name=""/>
        <dsp:cNvSpPr/>
      </dsp:nvSpPr>
      <dsp:spPr>
        <a:xfrm>
          <a:off x="3261359" y="369"/>
          <a:ext cx="4892040" cy="144109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s-MX" sz="1400" kern="1200" dirty="0" smtClean="0"/>
            <a:t>Incrementar la confianza en el Instituto a través del eficaz cumplimiento de las atribuciones institucionales, la calidad de los servicios, la transparencia y la rendición de cuentas, lo cual deberá reflejarse en un mayor reconocimiento y participación de la sociedad en la vida democrática</a:t>
          </a:r>
          <a:endParaRPr lang="es-MX" sz="1400" kern="1200" dirty="0"/>
        </a:p>
      </dsp:txBody>
      <dsp:txXfrm>
        <a:off x="3261359" y="180506"/>
        <a:ext cx="4351629" cy="1080821"/>
      </dsp:txXfrm>
    </dsp:sp>
    <dsp:sp modelId="{84E4467F-5509-424F-AA79-CACAED53A830}">
      <dsp:nvSpPr>
        <dsp:cNvPr id="0" name=""/>
        <dsp:cNvSpPr/>
      </dsp:nvSpPr>
      <dsp:spPr>
        <a:xfrm>
          <a:off x="0" y="369"/>
          <a:ext cx="3261360" cy="14410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s-MX" sz="2300" kern="1200" dirty="0" smtClean="0"/>
            <a:t>Preservar y fortalecer la confianza de la sociedad </a:t>
          </a:r>
          <a:endParaRPr lang="es-MX" sz="2300" kern="1200" dirty="0"/>
        </a:p>
      </dsp:txBody>
      <dsp:txXfrm>
        <a:off x="70348" y="70717"/>
        <a:ext cx="3120664" cy="1300399"/>
      </dsp:txXfrm>
    </dsp:sp>
    <dsp:sp modelId="{F86BC2A6-B189-4657-90EF-7BADD41063F7}">
      <dsp:nvSpPr>
        <dsp:cNvPr id="0" name=""/>
        <dsp:cNvSpPr/>
      </dsp:nvSpPr>
      <dsp:spPr>
        <a:xfrm>
          <a:off x="3261359" y="1585574"/>
          <a:ext cx="4892040" cy="144109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s-MX" sz="1400" kern="1200" dirty="0" smtClean="0"/>
            <a:t>Optimizar los recursos utilizados en la organización de las elecciones federales, con énfasis en la transparencia y la rendición de cuentas.</a:t>
          </a:r>
          <a:endParaRPr lang="es-MX" sz="1400" kern="1200" dirty="0"/>
        </a:p>
      </dsp:txBody>
      <dsp:txXfrm>
        <a:off x="3261359" y="1765711"/>
        <a:ext cx="4351629" cy="1080821"/>
      </dsp:txXfrm>
    </dsp:sp>
    <dsp:sp modelId="{8F234D31-51EB-40D9-AEF4-699A61A214E3}">
      <dsp:nvSpPr>
        <dsp:cNvPr id="0" name=""/>
        <dsp:cNvSpPr/>
      </dsp:nvSpPr>
      <dsp:spPr>
        <a:xfrm>
          <a:off x="0" y="1585574"/>
          <a:ext cx="3261360" cy="14410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s-MX" sz="2300" kern="1200" dirty="0" smtClean="0"/>
            <a:t>Incrementar la eficiencia en la organización de los procesos electorales federales</a:t>
          </a:r>
          <a:endParaRPr lang="es-MX" sz="2300" kern="1200" dirty="0"/>
        </a:p>
      </dsp:txBody>
      <dsp:txXfrm>
        <a:off x="70348" y="1655922"/>
        <a:ext cx="3120664" cy="13003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07633-7E2B-4E7F-B28A-417BF19C599F}">
      <dsp:nvSpPr>
        <dsp:cNvPr id="0" name=""/>
        <dsp:cNvSpPr/>
      </dsp:nvSpPr>
      <dsp:spPr>
        <a:xfrm>
          <a:off x="4005" y="540062"/>
          <a:ext cx="1024481" cy="21040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kern="1200" smtClean="0"/>
            <a:t>Integrar mesas directivas de casilla</a:t>
          </a:r>
          <a:endParaRPr lang="es-MX" sz="1700" kern="1200"/>
        </a:p>
      </dsp:txBody>
      <dsp:txXfrm>
        <a:off x="34011" y="570068"/>
        <a:ext cx="964469" cy="2043991"/>
      </dsp:txXfrm>
    </dsp:sp>
    <dsp:sp modelId="{FD0CA337-6DEF-4C56-B950-1666EA5175C5}">
      <dsp:nvSpPr>
        <dsp:cNvPr id="0" name=""/>
        <dsp:cNvSpPr/>
      </dsp:nvSpPr>
      <dsp:spPr>
        <a:xfrm>
          <a:off x="1130935" y="1465028"/>
          <a:ext cx="217190" cy="2540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MX" sz="1200" kern="1200"/>
        </a:p>
      </dsp:txBody>
      <dsp:txXfrm>
        <a:off x="1130935" y="1515842"/>
        <a:ext cx="152033" cy="152443"/>
      </dsp:txXfrm>
    </dsp:sp>
    <dsp:sp modelId="{2FAA131D-117C-40EC-B718-AE75065906A9}">
      <dsp:nvSpPr>
        <dsp:cNvPr id="0" name=""/>
        <dsp:cNvSpPr/>
      </dsp:nvSpPr>
      <dsp:spPr>
        <a:xfrm>
          <a:off x="1438280" y="540062"/>
          <a:ext cx="1024481" cy="21040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0" i="0" kern="1200" dirty="0"/>
            <a:t>Capacitar a los ciudadanos que fungirán como funcionarios de mesa directiva de casilla</a:t>
          </a:r>
        </a:p>
      </dsp:txBody>
      <dsp:txXfrm>
        <a:off x="1468286" y="570068"/>
        <a:ext cx="964469" cy="2043991"/>
      </dsp:txXfrm>
    </dsp:sp>
    <dsp:sp modelId="{5A4E79B9-AF59-45C1-97BC-08683F3E474A}">
      <dsp:nvSpPr>
        <dsp:cNvPr id="0" name=""/>
        <dsp:cNvSpPr/>
      </dsp:nvSpPr>
      <dsp:spPr>
        <a:xfrm>
          <a:off x="2565209" y="1465028"/>
          <a:ext cx="217190" cy="2540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MX" sz="1200" kern="1200"/>
        </a:p>
      </dsp:txBody>
      <dsp:txXfrm>
        <a:off x="2565209" y="1515842"/>
        <a:ext cx="152033" cy="152443"/>
      </dsp:txXfrm>
    </dsp:sp>
    <dsp:sp modelId="{78FE15DF-83E3-42D6-AA82-FD5E853BC3FC}">
      <dsp:nvSpPr>
        <dsp:cNvPr id="0" name=""/>
        <dsp:cNvSpPr/>
      </dsp:nvSpPr>
      <dsp:spPr>
        <a:xfrm>
          <a:off x="2872554" y="540062"/>
          <a:ext cx="1024481" cy="21040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kern="1200" dirty="0"/>
            <a:t>Contratar a las figuras de Supervisores Electorales y Capacitadores-Asistentes Electorales que apoyan en las tareas de capacitación y asistencia electoral</a:t>
          </a:r>
        </a:p>
      </dsp:txBody>
      <dsp:txXfrm>
        <a:off x="2902560" y="570068"/>
        <a:ext cx="964469" cy="2043991"/>
      </dsp:txXfrm>
    </dsp:sp>
    <dsp:sp modelId="{6DBF77A7-8F6E-4CA8-9D45-78837626C05E}">
      <dsp:nvSpPr>
        <dsp:cNvPr id="0" name=""/>
        <dsp:cNvSpPr/>
      </dsp:nvSpPr>
      <dsp:spPr>
        <a:xfrm>
          <a:off x="3999484" y="1465028"/>
          <a:ext cx="217190" cy="2540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MX" sz="1200" kern="1200"/>
        </a:p>
      </dsp:txBody>
      <dsp:txXfrm>
        <a:off x="3999484" y="1515842"/>
        <a:ext cx="152033" cy="152443"/>
      </dsp:txXfrm>
    </dsp:sp>
    <dsp:sp modelId="{CD106375-5B7F-44D5-A7C0-8DA8052062F1}">
      <dsp:nvSpPr>
        <dsp:cNvPr id="0" name=""/>
        <dsp:cNvSpPr/>
      </dsp:nvSpPr>
      <dsp:spPr>
        <a:xfrm>
          <a:off x="4306828" y="540062"/>
          <a:ext cx="1024481" cy="21040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0" i="0" kern="1200" dirty="0"/>
            <a:t>Asistencia Electoral</a:t>
          </a:r>
        </a:p>
      </dsp:txBody>
      <dsp:txXfrm>
        <a:off x="4336834" y="570068"/>
        <a:ext cx="964469" cy="2043991"/>
      </dsp:txXfrm>
    </dsp:sp>
    <dsp:sp modelId="{C13EB5A3-B6EE-4975-838A-28C7D9355CF0}">
      <dsp:nvSpPr>
        <dsp:cNvPr id="0" name=""/>
        <dsp:cNvSpPr/>
      </dsp:nvSpPr>
      <dsp:spPr>
        <a:xfrm>
          <a:off x="5433758" y="1465028"/>
          <a:ext cx="217190" cy="2540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MX" sz="1200" kern="1200"/>
        </a:p>
      </dsp:txBody>
      <dsp:txXfrm>
        <a:off x="5433758" y="1515842"/>
        <a:ext cx="152033" cy="152443"/>
      </dsp:txXfrm>
    </dsp:sp>
    <dsp:sp modelId="{86C6BAE6-28C0-4556-9EF9-E5A92223D32B}">
      <dsp:nvSpPr>
        <dsp:cNvPr id="0" name=""/>
        <dsp:cNvSpPr/>
      </dsp:nvSpPr>
      <dsp:spPr>
        <a:xfrm>
          <a:off x="5741103" y="540062"/>
          <a:ext cx="1024481" cy="21040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0" i="0" kern="1200" dirty="0"/>
            <a:t>Mecanismos de Coordinación Institucional (DECEYEC-DEOE-DERFE-DE/JL-JD/CL-CD).</a:t>
          </a:r>
        </a:p>
      </dsp:txBody>
      <dsp:txXfrm>
        <a:off x="5771109" y="570068"/>
        <a:ext cx="964469" cy="2043991"/>
      </dsp:txXfrm>
    </dsp:sp>
    <dsp:sp modelId="{CA2ABD8F-CE6F-42E4-880B-2A15A7828B35}">
      <dsp:nvSpPr>
        <dsp:cNvPr id="0" name=""/>
        <dsp:cNvSpPr/>
      </dsp:nvSpPr>
      <dsp:spPr>
        <a:xfrm>
          <a:off x="6868033" y="1465028"/>
          <a:ext cx="217190" cy="2540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MX" sz="1200" kern="1200"/>
        </a:p>
      </dsp:txBody>
      <dsp:txXfrm>
        <a:off x="6868033" y="1515842"/>
        <a:ext cx="152033" cy="152443"/>
      </dsp:txXfrm>
    </dsp:sp>
    <dsp:sp modelId="{7345F99B-FFF1-429C-948E-52F4220854E8}">
      <dsp:nvSpPr>
        <dsp:cNvPr id="0" name=""/>
        <dsp:cNvSpPr/>
      </dsp:nvSpPr>
      <dsp:spPr>
        <a:xfrm>
          <a:off x="7175377" y="540062"/>
          <a:ext cx="1024481" cy="21040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0" i="0" kern="1200" dirty="0"/>
            <a:t>Articulación Inter-Institucional (JL-OPLE)</a:t>
          </a:r>
        </a:p>
      </dsp:txBody>
      <dsp:txXfrm>
        <a:off x="7205383" y="570068"/>
        <a:ext cx="964469" cy="204399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61804"/>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61804"/>
          </a:xfrm>
          <a:prstGeom prst="rect">
            <a:avLst/>
          </a:prstGeom>
        </p:spPr>
        <p:txBody>
          <a:bodyPr vert="horz" lIns="91440" tIns="45720" rIns="91440" bIns="45720" rtlCol="0"/>
          <a:lstStyle>
            <a:lvl1pPr algn="r">
              <a:defRPr sz="1200"/>
            </a:lvl1pPr>
          </a:lstStyle>
          <a:p>
            <a:fld id="{8EBDC1F8-9161-4714-9692-C48C1A9E5C7D}" type="datetimeFigureOut">
              <a:rPr lang="es-MX" smtClean="0"/>
              <a:t>19/08/2014</a:t>
            </a:fld>
            <a:endParaRPr lang="es-MX"/>
          </a:p>
        </p:txBody>
      </p:sp>
      <p:sp>
        <p:nvSpPr>
          <p:cNvPr id="4" name="3 Marcador de imagen de diapositiva"/>
          <p:cNvSpPr>
            <a:spLocks noGrp="1" noRot="1" noChangeAspect="1"/>
          </p:cNvSpPr>
          <p:nvPr>
            <p:ph type="sldImg" idx="2"/>
          </p:nvPr>
        </p:nvSpPr>
        <p:spPr>
          <a:xfrm>
            <a:off x="1119188" y="692150"/>
            <a:ext cx="4619625" cy="3463925"/>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87136"/>
            <a:ext cx="5486400" cy="4156234"/>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772669"/>
            <a:ext cx="2971800" cy="461804"/>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772669"/>
            <a:ext cx="2971800" cy="461804"/>
          </a:xfrm>
          <a:prstGeom prst="rect">
            <a:avLst/>
          </a:prstGeom>
        </p:spPr>
        <p:txBody>
          <a:bodyPr vert="horz" lIns="91440" tIns="45720" rIns="91440" bIns="45720" rtlCol="0" anchor="b"/>
          <a:lstStyle>
            <a:lvl1pPr algn="r">
              <a:defRPr sz="1200"/>
            </a:lvl1pPr>
          </a:lstStyle>
          <a:p>
            <a:fld id="{12278AB2-6F49-460B-B5E5-5160BC42CCE3}" type="slidenum">
              <a:rPr lang="es-MX" smtClean="0"/>
              <a:t>‹Nº›</a:t>
            </a:fld>
            <a:endParaRPr lang="es-MX"/>
          </a:p>
        </p:txBody>
      </p:sp>
    </p:spTree>
    <p:extLst>
      <p:ext uri="{BB962C8B-B14F-4D97-AF65-F5344CB8AC3E}">
        <p14:creationId xmlns:p14="http://schemas.microsoft.com/office/powerpoint/2010/main" val="3741203344"/>
      </p:ext>
    </p:extLst>
  </p:cSld>
  <p:clrMap bg1="lt1" tx1="dk1" bg2="lt2" tx2="dk2" accent1="accent1" accent2="accent2" accent3="accent3" accent4="accent4" accent5="accent5" accent6="accent6" hlink="hlink" folHlink="folHlink"/>
  <p:notesStyle>
    <a:lvl1pPr marL="0" algn="l" defTabSz="914269" rtl="0" eaLnBrk="1" latinLnBrk="0" hangingPunct="1">
      <a:defRPr sz="1200" kern="1200">
        <a:solidFill>
          <a:schemeClr val="tx1"/>
        </a:solidFill>
        <a:latin typeface="+mn-lt"/>
        <a:ea typeface="+mn-ea"/>
        <a:cs typeface="+mn-cs"/>
      </a:defRPr>
    </a:lvl1pPr>
    <a:lvl2pPr marL="457135" algn="l" defTabSz="914269" rtl="0" eaLnBrk="1" latinLnBrk="0" hangingPunct="1">
      <a:defRPr sz="1200" kern="1200">
        <a:solidFill>
          <a:schemeClr val="tx1"/>
        </a:solidFill>
        <a:latin typeface="+mn-lt"/>
        <a:ea typeface="+mn-ea"/>
        <a:cs typeface="+mn-cs"/>
      </a:defRPr>
    </a:lvl2pPr>
    <a:lvl3pPr marL="914269" algn="l" defTabSz="914269" rtl="0" eaLnBrk="1" latinLnBrk="0" hangingPunct="1">
      <a:defRPr sz="1200" kern="1200">
        <a:solidFill>
          <a:schemeClr val="tx1"/>
        </a:solidFill>
        <a:latin typeface="+mn-lt"/>
        <a:ea typeface="+mn-ea"/>
        <a:cs typeface="+mn-cs"/>
      </a:defRPr>
    </a:lvl3pPr>
    <a:lvl4pPr marL="1371404" algn="l" defTabSz="914269" rtl="0" eaLnBrk="1" latinLnBrk="0" hangingPunct="1">
      <a:defRPr sz="1200" kern="1200">
        <a:solidFill>
          <a:schemeClr val="tx1"/>
        </a:solidFill>
        <a:latin typeface="+mn-lt"/>
        <a:ea typeface="+mn-ea"/>
        <a:cs typeface="+mn-cs"/>
      </a:defRPr>
    </a:lvl4pPr>
    <a:lvl5pPr marL="1828539" algn="l" defTabSz="914269" rtl="0" eaLnBrk="1" latinLnBrk="0" hangingPunct="1">
      <a:defRPr sz="1200" kern="1200">
        <a:solidFill>
          <a:schemeClr val="tx1"/>
        </a:solidFill>
        <a:latin typeface="+mn-lt"/>
        <a:ea typeface="+mn-ea"/>
        <a:cs typeface="+mn-cs"/>
      </a:defRPr>
    </a:lvl5pPr>
    <a:lvl6pPr marL="2285674" algn="l" defTabSz="914269" rtl="0" eaLnBrk="1" latinLnBrk="0" hangingPunct="1">
      <a:defRPr sz="1200" kern="1200">
        <a:solidFill>
          <a:schemeClr val="tx1"/>
        </a:solidFill>
        <a:latin typeface="+mn-lt"/>
        <a:ea typeface="+mn-ea"/>
        <a:cs typeface="+mn-cs"/>
      </a:defRPr>
    </a:lvl6pPr>
    <a:lvl7pPr marL="2742809" algn="l" defTabSz="914269" rtl="0" eaLnBrk="1" latinLnBrk="0" hangingPunct="1">
      <a:defRPr sz="1200" kern="1200">
        <a:solidFill>
          <a:schemeClr val="tx1"/>
        </a:solidFill>
        <a:latin typeface="+mn-lt"/>
        <a:ea typeface="+mn-ea"/>
        <a:cs typeface="+mn-cs"/>
      </a:defRPr>
    </a:lvl7pPr>
    <a:lvl8pPr marL="3199944" algn="l" defTabSz="914269" rtl="0" eaLnBrk="1" latinLnBrk="0" hangingPunct="1">
      <a:defRPr sz="1200" kern="1200">
        <a:solidFill>
          <a:schemeClr val="tx1"/>
        </a:solidFill>
        <a:latin typeface="+mn-lt"/>
        <a:ea typeface="+mn-ea"/>
        <a:cs typeface="+mn-cs"/>
      </a:defRPr>
    </a:lvl8pPr>
    <a:lvl9pPr marL="3657078" algn="l" defTabSz="91426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2278AB2-6F49-460B-B5E5-5160BC42CCE3}" type="slidenum">
              <a:rPr lang="es-MX" smtClean="0"/>
              <a:t>20</a:t>
            </a:fld>
            <a:endParaRPr lang="es-MX"/>
          </a:p>
        </p:txBody>
      </p:sp>
    </p:spTree>
    <p:extLst>
      <p:ext uri="{BB962C8B-B14F-4D97-AF65-F5344CB8AC3E}">
        <p14:creationId xmlns:p14="http://schemas.microsoft.com/office/powerpoint/2010/main" val="3934976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Rectángulo"/>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10" name="9 Rectángulo"/>
          <p:cNvSpPr/>
          <p:nvPr/>
        </p:nvSpPr>
        <p:spPr>
          <a:xfrm>
            <a:off x="-9144" y="6053329"/>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11" name="10 Rectángulo"/>
          <p:cNvSpPr/>
          <p:nvPr/>
        </p:nvSpPr>
        <p:spPr>
          <a:xfrm>
            <a:off x="2359152" y="6044185"/>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8" name="7 Título"/>
          <p:cNvSpPr>
            <a:spLocks noGrp="1"/>
          </p:cNvSpPr>
          <p:nvPr>
            <p:ph type="ctrTitle"/>
          </p:nvPr>
        </p:nvSpPr>
        <p:spPr>
          <a:xfrm>
            <a:off x="2362200" y="4038600"/>
            <a:ext cx="6477000" cy="1828800"/>
          </a:xfrm>
        </p:spPr>
        <p:txBody>
          <a:bodyPr anchor="b"/>
          <a:lstStyle>
            <a:lvl1pPr>
              <a:defRPr cap="all" baseline="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135" indent="0" algn="ctr">
              <a:buNone/>
            </a:lvl2pPr>
            <a:lvl3pPr marL="914269" indent="0" algn="ctr">
              <a:buNone/>
            </a:lvl3pPr>
            <a:lvl4pPr marL="1371404" indent="0" algn="ctr">
              <a:buNone/>
            </a:lvl4pPr>
            <a:lvl5pPr marL="1828539" indent="0" algn="ctr">
              <a:buNone/>
            </a:lvl5pPr>
            <a:lvl6pPr marL="2285674" indent="0" algn="ctr">
              <a:buNone/>
            </a:lvl6pPr>
            <a:lvl7pPr marL="2742809" indent="0" algn="ctr">
              <a:buNone/>
            </a:lvl7pPr>
            <a:lvl8pPr marL="3199944" indent="0" algn="ctr">
              <a:buNone/>
            </a:lvl8pPr>
            <a:lvl9pPr marL="3657078"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4B13C8D-AFF7-43A1-B7BC-DDB87F353800}" type="datetime1">
              <a:rPr lang="es-MX" smtClean="0"/>
              <a:t>19/08/2014</a:t>
            </a:fld>
            <a:endParaRPr lang="es-MX"/>
          </a:p>
        </p:txBody>
      </p:sp>
      <p:sp>
        <p:nvSpPr>
          <p:cNvPr id="17" name="16 Marcador de pie de página"/>
          <p:cNvSpPr>
            <a:spLocks noGrp="1"/>
          </p:cNvSpPr>
          <p:nvPr>
            <p:ph type="ftr" sz="quarter" idx="11"/>
          </p:nvPr>
        </p:nvSpPr>
        <p:spPr>
          <a:xfrm>
            <a:off x="2085394" y="236538"/>
            <a:ext cx="5867400" cy="365125"/>
          </a:xfrm>
        </p:spPr>
        <p:txBody>
          <a:bodyPr/>
          <a:lstStyle>
            <a:lvl1pPr algn="r">
              <a:defRPr>
                <a:solidFill>
                  <a:schemeClr val="tx2"/>
                </a:solidFill>
              </a:defRPr>
            </a:lvl1pPr>
          </a:lstStyle>
          <a:p>
            <a:endParaRPr lang="es-MX"/>
          </a:p>
        </p:txBody>
      </p:sp>
      <p:sp>
        <p:nvSpPr>
          <p:cNvPr id="29" name="28 Marcador de número de diapositiva"/>
          <p:cNvSpPr>
            <a:spLocks noGrp="1"/>
          </p:cNvSpPr>
          <p:nvPr>
            <p:ph type="sldNum" sz="quarter" idx="12"/>
          </p:nvPr>
        </p:nvSpPr>
        <p:spPr>
          <a:xfrm>
            <a:off x="8001000" y="228600"/>
            <a:ext cx="838200" cy="381000"/>
          </a:xfrm>
        </p:spPr>
        <p:txBody>
          <a:bodyPr/>
          <a:lstStyle>
            <a:lvl1pPr>
              <a:defRPr>
                <a:solidFill>
                  <a:schemeClr val="tx2"/>
                </a:solidFill>
              </a:defRPr>
            </a:lvl1pPr>
          </a:lstStyle>
          <a:p>
            <a:fld id="{663ED510-D520-462D-AE04-9DF63243608F}"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990600"/>
          </a:xfrm>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ECD7C3E8-8870-403B-9292-FC1E2B1F4CE5}" type="datetime1">
              <a:rPr lang="es-MX" smtClean="0"/>
              <a:t>19/08/2014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lvl1pPr>
              <a:defRPr>
                <a:solidFill>
                  <a:srgbClr val="FFFFFF"/>
                </a:solidFill>
              </a:defRPr>
            </a:lvl1pPr>
          </a:lstStyle>
          <a:p>
            <a:fld id="{663ED510-D520-462D-AE04-9DF63243608F}" type="slidenum">
              <a:rPr lang="es-MX" smtClean="0"/>
              <a:t>‹Nº›</a:t>
            </a:fld>
            <a:endParaRPr lang="es-MX"/>
          </a:p>
        </p:txBody>
      </p:sp>
      <p:sp>
        <p:nvSpPr>
          <p:cNvPr id="8" name="7 Marcador de contenido"/>
          <p:cNvSpPr>
            <a:spLocks noGrp="1"/>
          </p:cNvSpPr>
          <p:nvPr>
            <p:ph sz="quarter" idx="1"/>
          </p:nvPr>
        </p:nvSpPr>
        <p:spPr>
          <a:xfrm>
            <a:off x="612648" y="1600200"/>
            <a:ext cx="8153400" cy="44958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371601" y="2743201"/>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7" name="6 Rectángulo"/>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8" name="7 Rectángulo"/>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9" name="8 Rectángulo"/>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2" name="1 Título"/>
          <p:cNvSpPr>
            <a:spLocks noGrp="1"/>
          </p:cNvSpPr>
          <p:nvPr>
            <p:ph type="title"/>
          </p:nvPr>
        </p:nvSpPr>
        <p:spPr>
          <a:xfrm>
            <a:off x="1371601" y="1600200"/>
            <a:ext cx="7620000" cy="990600"/>
          </a:xfrm>
        </p:spPr>
        <p:txBody>
          <a:bodyPr/>
          <a:lstStyle>
            <a:lvl1pPr algn="l">
              <a:buNone/>
              <a:defRPr sz="4400" b="0" cap="none">
                <a:solidFill>
                  <a:srgbClr val="FFFFFF"/>
                </a:solidFill>
              </a:defRPr>
            </a:lvl1p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C52B66FE-1392-4A96-89FC-FDF9545C1B2A}" type="datetime1">
              <a:rPr lang="es-MX" smtClean="0"/>
              <a:t>19/08/2014</a:t>
            </a:fld>
            <a:endParaRPr lang="es-MX"/>
          </a:p>
        </p:txBody>
      </p:sp>
      <p:sp>
        <p:nvSpPr>
          <p:cNvPr id="13" name="12 Marcador de número de diapositiva"/>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63ED510-D520-462D-AE04-9DF63243608F}" type="slidenum">
              <a:rPr lang="es-MX" smtClean="0"/>
              <a:t>‹Nº›</a:t>
            </a:fld>
            <a:endParaRPr lang="es-MX"/>
          </a:p>
        </p:txBody>
      </p:sp>
      <p:sp>
        <p:nvSpPr>
          <p:cNvPr id="14" name="13 Marcador de pie de página"/>
          <p:cNvSpPr>
            <a:spLocks noGrp="1"/>
          </p:cNvSpPr>
          <p:nvPr>
            <p:ph type="ftr" sz="quarter" idx="12"/>
          </p:nvPr>
        </p:nvSpPr>
        <p:spPr/>
        <p:txBody>
          <a:bodyPr/>
          <a:lstStyle/>
          <a:p>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9" name="8 Marcador de contenido"/>
          <p:cNvSpPr>
            <a:spLocks noGrp="1"/>
          </p:cNvSpPr>
          <p:nvPr>
            <p:ph sz="quarter" idx="1"/>
          </p:nvPr>
        </p:nvSpPr>
        <p:spPr>
          <a:xfrm>
            <a:off x="609600"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844902"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8" name="7 Marcador de fecha"/>
          <p:cNvSpPr>
            <a:spLocks noGrp="1"/>
          </p:cNvSpPr>
          <p:nvPr>
            <p:ph type="dt" sz="half" idx="15"/>
          </p:nvPr>
        </p:nvSpPr>
        <p:spPr/>
        <p:txBody>
          <a:bodyPr rtlCol="0"/>
          <a:lstStyle/>
          <a:p>
            <a:fld id="{7687D50B-7F6B-469B-BA07-23635706780A}" type="datetime1">
              <a:rPr lang="es-MX" smtClean="0"/>
              <a:t>19/08/2014</a:t>
            </a:fld>
            <a:endParaRPr lang="es-MX"/>
          </a:p>
        </p:txBody>
      </p:sp>
      <p:sp>
        <p:nvSpPr>
          <p:cNvPr id="10" name="9 Marcador de número de diapositiva"/>
          <p:cNvSpPr>
            <a:spLocks noGrp="1"/>
          </p:cNvSpPr>
          <p:nvPr>
            <p:ph type="sldNum" sz="quarter" idx="16"/>
          </p:nvPr>
        </p:nvSpPr>
        <p:spPr/>
        <p:txBody>
          <a:bodyPr rtlCol="0"/>
          <a:lstStyle/>
          <a:p>
            <a:fld id="{663ED510-D520-462D-AE04-9DF63243608F}" type="slidenum">
              <a:rPr lang="es-MX" smtClean="0"/>
              <a:t>‹Nº›</a:t>
            </a:fld>
            <a:endParaRPr lang="es-MX"/>
          </a:p>
        </p:txBody>
      </p:sp>
      <p:sp>
        <p:nvSpPr>
          <p:cNvPr id="12" name="11 Marcador de pie de página"/>
          <p:cNvSpPr>
            <a:spLocks noGrp="1"/>
          </p:cNvSpPr>
          <p:nvPr>
            <p:ph type="ftr" sz="quarter" idx="17"/>
          </p:nvPr>
        </p:nvSpPr>
        <p:spPr/>
        <p:txBody>
          <a:bodyPr rtlCol="0"/>
          <a:lstStyle/>
          <a:p>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33400" y="273050"/>
            <a:ext cx="8153400" cy="869950"/>
          </a:xfrm>
        </p:spPr>
        <p:txBody>
          <a:bodyPr anchor="ctr"/>
          <a:lstStyle>
            <a:lvl1pPr>
              <a:defRPr/>
            </a:lvl1pPr>
          </a:lstStyle>
          <a:p>
            <a:r>
              <a:rPr kumimoji="0" lang="es-ES" smtClean="0"/>
              <a:t>Haga clic para modificar el estilo de título del patrón</a:t>
            </a:r>
            <a:endParaRPr kumimoji="0" lang="en-US"/>
          </a:p>
        </p:txBody>
      </p:sp>
      <p:sp>
        <p:nvSpPr>
          <p:cNvPr id="11" name="10 Marcador de contenido"/>
          <p:cNvSpPr>
            <a:spLocks noGrp="1"/>
          </p:cNvSpPr>
          <p:nvPr>
            <p:ph sz="quarter" idx="2"/>
          </p:nvPr>
        </p:nvSpPr>
        <p:spPr>
          <a:xfrm>
            <a:off x="609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800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5"/>
          </p:nvPr>
        </p:nvSpPr>
        <p:spPr/>
        <p:txBody>
          <a:bodyPr rtlCol="0"/>
          <a:lstStyle/>
          <a:p>
            <a:fld id="{19C96B45-0F31-438B-BDC3-E69EA36922FD}" type="datetime1">
              <a:rPr lang="es-MX" smtClean="0"/>
              <a:t>19/08/2014</a:t>
            </a:fld>
            <a:endParaRPr lang="es-MX"/>
          </a:p>
        </p:txBody>
      </p:sp>
      <p:sp>
        <p:nvSpPr>
          <p:cNvPr id="12" name="11 Marcador de número de diapositiva"/>
          <p:cNvSpPr>
            <a:spLocks noGrp="1"/>
          </p:cNvSpPr>
          <p:nvPr>
            <p:ph type="sldNum" sz="quarter" idx="16"/>
          </p:nvPr>
        </p:nvSpPr>
        <p:spPr/>
        <p:txBody>
          <a:bodyPr rtlCol="0"/>
          <a:lstStyle/>
          <a:p>
            <a:fld id="{663ED510-D520-462D-AE04-9DF63243608F}" type="slidenum">
              <a:rPr lang="es-MX" smtClean="0"/>
              <a:t>‹Nº›</a:t>
            </a:fld>
            <a:endParaRPr lang="es-MX"/>
          </a:p>
        </p:txBody>
      </p:sp>
      <p:sp>
        <p:nvSpPr>
          <p:cNvPr id="14" name="13 Marcador de pie de página"/>
          <p:cNvSpPr>
            <a:spLocks noGrp="1"/>
          </p:cNvSpPr>
          <p:nvPr>
            <p:ph type="ftr" sz="quarter" idx="17"/>
          </p:nvPr>
        </p:nvSpPr>
        <p:spPr/>
        <p:txBody>
          <a:bodyPr rtlCol="0"/>
          <a:lstStyle/>
          <a:p>
            <a:endParaRPr lang="es-MX"/>
          </a:p>
        </p:txBody>
      </p:sp>
      <p:sp>
        <p:nvSpPr>
          <p:cNvPr id="16" name="15 Marcador de texto"/>
          <p:cNvSpPr>
            <a:spLocks noGrp="1"/>
          </p:cNvSpPr>
          <p:nvPr>
            <p:ph type="body" sz="quarter" idx="1"/>
          </p:nvPr>
        </p:nvSpPr>
        <p:spPr>
          <a:xfrm>
            <a:off x="609600" y="1752601"/>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5" name="14 Marcador de texto"/>
          <p:cNvSpPr>
            <a:spLocks noGrp="1"/>
          </p:cNvSpPr>
          <p:nvPr>
            <p:ph type="body" sz="quarter" idx="3"/>
          </p:nvPr>
        </p:nvSpPr>
        <p:spPr>
          <a:xfrm>
            <a:off x="4800600" y="1752601"/>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9A7F4590-5665-4D71-A2E4-C62E038C0970}" type="datetime1">
              <a:rPr lang="es-MX" smtClean="0"/>
              <a:t>19/08/2014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lvl1pPr>
              <a:defRPr>
                <a:solidFill>
                  <a:srgbClr val="FFFFFF"/>
                </a:solidFill>
              </a:defRPr>
            </a:lvl1pPr>
          </a:lstStyle>
          <a:p>
            <a:fld id="{663ED510-D520-462D-AE04-9DF63243608F}"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9A09129-2C37-423A-ADF9-46A7621C7459}" type="datetime1">
              <a:rPr lang="es-MX" smtClean="0"/>
              <a:t>19/08/2014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a:xfrm>
            <a:off x="0" y="6248401"/>
            <a:ext cx="533400" cy="381000"/>
          </a:xfrm>
        </p:spPr>
        <p:txBody>
          <a:bodyPr/>
          <a:lstStyle>
            <a:lvl1pPr>
              <a:defRPr>
                <a:solidFill>
                  <a:schemeClr val="tx2"/>
                </a:solidFill>
              </a:defRPr>
            </a:lvl1pPr>
          </a:lstStyle>
          <a:p>
            <a:fld id="{663ED510-D520-462D-AE04-9DF63243608F}"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8077200" cy="869950"/>
          </a:xfrm>
        </p:spPr>
        <p:txBody>
          <a:bodyPr anchor="ctr"/>
          <a:lstStyle>
            <a:lvl1pPr algn="l">
              <a:buNone/>
              <a:defRPr sz="4400" b="0"/>
            </a:lvl1p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52DB324C-E1F9-4AFC-9E67-0E1245E0DA57}" type="datetime1">
              <a:rPr lang="es-MX" smtClean="0"/>
              <a:t>19/08/2014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lvl1pPr>
              <a:defRPr>
                <a:solidFill>
                  <a:srgbClr val="FFFFFF"/>
                </a:solidFill>
              </a:defRPr>
            </a:lvl1pPr>
          </a:lstStyle>
          <a:p>
            <a:fld id="{663ED510-D520-462D-AE04-9DF63243608F}" type="slidenum">
              <a:rPr lang="es-MX" smtClean="0"/>
              <a:t>‹Nº›</a:t>
            </a:fld>
            <a:endParaRPr lang="es-MX"/>
          </a:p>
        </p:txBody>
      </p:sp>
      <p:sp>
        <p:nvSpPr>
          <p:cNvPr id="3" name="2 Marcador de texto"/>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40" tIns="182854" rIns="137140" bIns="91427"/>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9" name="8 Marcador de contenido"/>
          <p:cNvSpPr>
            <a:spLocks noGrp="1"/>
          </p:cNvSpPr>
          <p:nvPr>
            <p:ph sz="quarter" idx="1"/>
          </p:nvPr>
        </p:nvSpPr>
        <p:spPr>
          <a:xfrm>
            <a:off x="2362200" y="1752600"/>
            <a:ext cx="6400800" cy="4419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8" name="7 Rectángulo"/>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9" name="8 Rectángulo"/>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10" name="9 Rectángulo"/>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2" name="1 Título"/>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s-ES" smtClean="0"/>
              <a:t>Haga clic para modificar el estilo de título del patrón</a:t>
            </a:r>
            <a:endParaRPr kumimoji="0" lang="en-US"/>
          </a:p>
        </p:txBody>
      </p:sp>
      <p:sp>
        <p:nvSpPr>
          <p:cNvPr id="11" name="10 Rectángulo"/>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12" name="11 Marcador de fecha"/>
          <p:cNvSpPr>
            <a:spLocks noGrp="1"/>
          </p:cNvSpPr>
          <p:nvPr>
            <p:ph type="dt" sz="half" idx="10"/>
          </p:nvPr>
        </p:nvSpPr>
        <p:spPr>
          <a:xfrm>
            <a:off x="6248400" y="6248400"/>
            <a:ext cx="2667000" cy="365125"/>
          </a:xfrm>
        </p:spPr>
        <p:txBody>
          <a:bodyPr rtlCol="0"/>
          <a:lstStyle/>
          <a:p>
            <a:fld id="{C70CCB64-27C9-4C45-8FCD-602A437AB940}" type="datetime1">
              <a:rPr lang="es-MX" smtClean="0"/>
              <a:t>19/08/2014</a:t>
            </a:fld>
            <a:endParaRPr lang="es-MX"/>
          </a:p>
        </p:txBody>
      </p:sp>
      <p:sp>
        <p:nvSpPr>
          <p:cNvPr id="13" name="12 Marcador de número de diapositiva"/>
          <p:cNvSpPr>
            <a:spLocks noGrp="1"/>
          </p:cNvSpPr>
          <p:nvPr>
            <p:ph type="sldNum" sz="quarter" idx="11"/>
          </p:nvPr>
        </p:nvSpPr>
        <p:spPr>
          <a:xfrm>
            <a:off x="0" y="4667249"/>
            <a:ext cx="1447800" cy="663578"/>
          </a:xfrm>
        </p:spPr>
        <p:txBody>
          <a:bodyPr rtlCol="0"/>
          <a:lstStyle>
            <a:lvl1pPr>
              <a:defRPr sz="2800"/>
            </a:lvl1pPr>
          </a:lstStyle>
          <a:p>
            <a:fld id="{663ED510-D520-462D-AE04-9DF63243608F}" type="slidenum">
              <a:rPr lang="es-MX" smtClean="0"/>
              <a:t>‹Nº›</a:t>
            </a:fld>
            <a:endParaRPr lang="es-MX"/>
          </a:p>
        </p:txBody>
      </p:sp>
      <p:sp>
        <p:nvSpPr>
          <p:cNvPr id="14" name="13 Marcador de pie de página"/>
          <p:cNvSpPr>
            <a:spLocks noGrp="1"/>
          </p:cNvSpPr>
          <p:nvPr>
            <p:ph type="ftr" sz="quarter" idx="12"/>
          </p:nvPr>
        </p:nvSpPr>
        <p:spPr>
          <a:xfrm>
            <a:off x="1600200" y="6248206"/>
            <a:ext cx="4572000" cy="365125"/>
          </a:xfrm>
        </p:spPr>
        <p:txBody>
          <a:bodyPr rtlCol="0"/>
          <a:lstStyle/>
          <a:p>
            <a:endParaRPr lang="es-MX"/>
          </a:p>
        </p:txBody>
      </p:sp>
      <p:sp>
        <p:nvSpPr>
          <p:cNvPr id="3" name="2 Marcador de posición de imagen"/>
          <p:cNvSpPr>
            <a:spLocks noGrp="1"/>
          </p:cNvSpPr>
          <p:nvPr>
            <p:ph type="pic" idx="1"/>
          </p:nvPr>
        </p:nvSpPr>
        <p:spPr>
          <a:xfrm>
            <a:off x="1560577" y="0"/>
            <a:ext cx="7583424" cy="4568952"/>
          </a:xfrm>
          <a:solidFill>
            <a:schemeClr val="accent1">
              <a:tint val="40000"/>
            </a:schemeClr>
          </a:solidFill>
          <a:ln>
            <a:noFill/>
          </a:ln>
        </p:spPr>
        <p:txBody>
          <a:bodyPr/>
          <a:lstStyle>
            <a:lvl1pPr marL="0" indent="0">
              <a:buNone/>
              <a:defRPr sz="3200"/>
            </a:lvl1pPr>
          </a:lstStyle>
          <a:p>
            <a:r>
              <a:rPr kumimoji="0" lang="es-ES" smtClean="0"/>
              <a:t>Haga clic en el icono para agregar una imagen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68606B3-B8CA-4233-B4DC-BB5E5B9C02B6}" type="datetime1">
              <a:rPr lang="es-MX" smtClean="0"/>
              <a:t>19/08/2014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63ED510-D520-462D-AE04-9DF63243608F}"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609601"/>
            <a:ext cx="2057400" cy="55165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609600"/>
            <a:ext cx="5562600" cy="5516564"/>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6553200" y="6248402"/>
            <a:ext cx="2209800" cy="365125"/>
          </a:xfrm>
        </p:spPr>
        <p:txBody>
          <a:bodyPr/>
          <a:lstStyle/>
          <a:p>
            <a:fld id="{2787A0BA-D781-4FFD-AEC4-35707E5CF4E8}" type="datetime1">
              <a:rPr lang="es-MX" smtClean="0"/>
              <a:t>19/08/2014</a:t>
            </a:fld>
            <a:endParaRPr lang="es-MX"/>
          </a:p>
        </p:txBody>
      </p:sp>
      <p:sp>
        <p:nvSpPr>
          <p:cNvPr id="5" name="4 Marcador de pie de página"/>
          <p:cNvSpPr>
            <a:spLocks noGrp="1"/>
          </p:cNvSpPr>
          <p:nvPr>
            <p:ph type="ftr" sz="quarter" idx="11"/>
          </p:nvPr>
        </p:nvSpPr>
        <p:spPr>
          <a:xfrm>
            <a:off x="457202" y="6248207"/>
            <a:ext cx="5573483" cy="365125"/>
          </a:xfrm>
        </p:spPr>
        <p:txBody>
          <a:bodyPr/>
          <a:lstStyle/>
          <a:p>
            <a:endParaRPr lang="es-MX"/>
          </a:p>
        </p:txBody>
      </p:sp>
      <p:sp>
        <p:nvSpPr>
          <p:cNvPr id="7" name="6 Rectángulo"/>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27" tIns="45713" rIns="91427" bIns="45713" rtlCol="0" anchor="ctr"/>
          <a:lstStyle/>
          <a:p>
            <a:pPr algn="ctr" eaLnBrk="1" latinLnBrk="0" hangingPunct="1"/>
            <a:endParaRPr kumimoji="0" lang="en-US"/>
          </a:p>
        </p:txBody>
      </p:sp>
      <p:sp>
        <p:nvSpPr>
          <p:cNvPr id="8" name="7 Rectángulo"/>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27" tIns="45713" rIns="91427" bIns="45713" rtlCol="0" anchor="ctr"/>
          <a:lstStyle/>
          <a:p>
            <a:pPr algn="ctr" eaLnBrk="1" latinLnBrk="0" hangingPunct="1"/>
            <a:endParaRPr kumimoji="0" lang="en-US"/>
          </a:p>
        </p:txBody>
      </p:sp>
      <p:sp>
        <p:nvSpPr>
          <p:cNvPr id="9" name="8 Rectángulo"/>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27" tIns="45713" rIns="91427" bIns="45713" rtlCol="0" anchor="ctr"/>
          <a:lstStyle/>
          <a:p>
            <a:pPr algn="ctr" eaLnBrk="1" latinLnBrk="0" hangingPunct="1"/>
            <a:endParaRPr kumimoji="0" lang="en-US"/>
          </a:p>
        </p:txBody>
      </p:sp>
      <p:sp>
        <p:nvSpPr>
          <p:cNvPr id="6" name="5 Marcador de número de diapositiva"/>
          <p:cNvSpPr>
            <a:spLocks noGrp="1"/>
          </p:cNvSpPr>
          <p:nvPr>
            <p:ph type="sldNum" sz="quarter" idx="12"/>
          </p:nvPr>
        </p:nvSpPr>
        <p:spPr>
          <a:xfrm rot="5400000">
            <a:off x="5989638" y="144462"/>
            <a:ext cx="533400" cy="244476"/>
          </a:xfrm>
        </p:spPr>
        <p:txBody>
          <a:bodyPr/>
          <a:lstStyle/>
          <a:p>
            <a:fld id="{663ED510-D520-462D-AE04-9DF63243608F}"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609600" y="228600"/>
            <a:ext cx="8153400" cy="990600"/>
          </a:xfrm>
          <a:prstGeom prst="rect">
            <a:avLst/>
          </a:prstGeom>
        </p:spPr>
        <p:txBody>
          <a:bodyPr vert="horz" lIns="91427" tIns="45713" rIns="91427" bIns="45713"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612648" y="1600200"/>
            <a:ext cx="8153400" cy="4526280"/>
          </a:xfrm>
          <a:prstGeom prst="rect">
            <a:avLst/>
          </a:prstGeom>
        </p:spPr>
        <p:txBody>
          <a:bodyPr vert="horz" lIns="91427" tIns="45713" rIns="91427" bIns="45713">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096000" y="6248400"/>
            <a:ext cx="2667000" cy="365125"/>
          </a:xfrm>
          <a:prstGeom prst="rect">
            <a:avLst/>
          </a:prstGeom>
        </p:spPr>
        <p:txBody>
          <a:bodyPr vert="horz" lIns="91427" tIns="45713" rIns="91427" bIns="45713" anchor="ctr" anchorCtr="0"/>
          <a:lstStyle>
            <a:lvl1pPr algn="l" eaLnBrk="1" latinLnBrk="0" hangingPunct="1">
              <a:defRPr kumimoji="0" sz="1400">
                <a:solidFill>
                  <a:schemeClr val="tx2"/>
                </a:solidFill>
              </a:defRPr>
            </a:lvl1pPr>
          </a:lstStyle>
          <a:p>
            <a:fld id="{A3A98D33-B8BF-4623-B27D-4CA301C4D8A3}" type="datetime1">
              <a:rPr lang="es-MX" smtClean="0"/>
              <a:t>19/08/2014</a:t>
            </a:fld>
            <a:endParaRPr lang="es-MX"/>
          </a:p>
        </p:txBody>
      </p:sp>
      <p:sp>
        <p:nvSpPr>
          <p:cNvPr id="3" name="2 Marcador de pie de página"/>
          <p:cNvSpPr>
            <a:spLocks noGrp="1"/>
          </p:cNvSpPr>
          <p:nvPr>
            <p:ph type="ftr" sz="quarter" idx="3"/>
          </p:nvPr>
        </p:nvSpPr>
        <p:spPr>
          <a:xfrm>
            <a:off x="609601" y="6248206"/>
            <a:ext cx="5421083" cy="365125"/>
          </a:xfrm>
          <a:prstGeom prst="rect">
            <a:avLst/>
          </a:prstGeom>
        </p:spPr>
        <p:txBody>
          <a:bodyPr vert="horz" lIns="91427" tIns="45713" rIns="91427" bIns="45713" anchor="ctr"/>
          <a:lstStyle>
            <a:lvl1pPr algn="r" eaLnBrk="1" latinLnBrk="0" hangingPunct="1">
              <a:defRPr kumimoji="0" sz="1400">
                <a:solidFill>
                  <a:schemeClr val="tx2"/>
                </a:solidFill>
              </a:defRPr>
            </a:lvl1pPr>
          </a:lstStyle>
          <a:p>
            <a:endParaRPr lang="es-MX"/>
          </a:p>
        </p:txBody>
      </p:sp>
      <p:sp>
        <p:nvSpPr>
          <p:cNvPr id="7" name="6 Rectángulo"/>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8" name="7 Rectángulo"/>
          <p:cNvSpPr/>
          <p:nvPr/>
        </p:nvSpPr>
        <p:spPr>
          <a:xfrm>
            <a:off x="0" y="1280161"/>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9" name="8 Rectángulo"/>
          <p:cNvSpPr/>
          <p:nvPr/>
        </p:nvSpPr>
        <p:spPr>
          <a:xfrm>
            <a:off x="590550" y="1280161"/>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27" tIns="45713" rIns="91427" bIns="45713" anchor="ctr"/>
          <a:lstStyle/>
          <a:p>
            <a:pPr algn="ctr" eaLnBrk="1" latinLnBrk="0" hangingPunct="1"/>
            <a:endParaRPr kumimoji="0" lang="en-US"/>
          </a:p>
        </p:txBody>
      </p:sp>
      <p:sp>
        <p:nvSpPr>
          <p:cNvPr id="23" name="22 Marcador de número de diapositiva"/>
          <p:cNvSpPr>
            <a:spLocks noGrp="1"/>
          </p:cNvSpPr>
          <p:nvPr>
            <p:ph type="sldNum" sz="quarter" idx="4"/>
          </p:nvPr>
        </p:nvSpPr>
        <p:spPr>
          <a:xfrm>
            <a:off x="0" y="1272222"/>
            <a:ext cx="533400" cy="244476"/>
          </a:xfrm>
          <a:prstGeom prst="rect">
            <a:avLst/>
          </a:prstGeom>
        </p:spPr>
        <p:txBody>
          <a:bodyPr vert="horz" lIns="91427" tIns="45713" rIns="91427" bIns="45713" anchor="ctr" anchorCtr="0">
            <a:normAutofit/>
          </a:bodyPr>
          <a:lstStyle>
            <a:lvl1pPr algn="ctr" eaLnBrk="1" latinLnBrk="0" hangingPunct="1">
              <a:defRPr kumimoji="0" sz="1400" b="1">
                <a:solidFill>
                  <a:srgbClr val="FFFFFF"/>
                </a:solidFill>
              </a:defRPr>
            </a:lvl1pPr>
          </a:lstStyle>
          <a:p>
            <a:fld id="{663ED510-D520-462D-AE04-9DF63243608F}"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19994" indent="-319994"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39989" indent="-274281"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269" indent="-228567"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404" indent="-228567"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539" indent="-228567"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2820" indent="-228567"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101" indent="-228567"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382" indent="-228567"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5663" indent="-228567"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5" algn="l" rtl="0" eaLnBrk="1" latinLnBrk="0" hangingPunct="1">
        <a:defRPr kumimoji="0" kern="1200">
          <a:solidFill>
            <a:schemeClr val="tx1"/>
          </a:solidFill>
          <a:latin typeface="+mn-lt"/>
          <a:ea typeface="+mn-ea"/>
          <a:cs typeface="+mn-cs"/>
        </a:defRPr>
      </a:lvl2pPr>
      <a:lvl3pPr marL="914269" algn="l" rtl="0" eaLnBrk="1" latinLnBrk="0" hangingPunct="1">
        <a:defRPr kumimoji="0" kern="1200">
          <a:solidFill>
            <a:schemeClr val="tx1"/>
          </a:solidFill>
          <a:latin typeface="+mn-lt"/>
          <a:ea typeface="+mn-ea"/>
          <a:cs typeface="+mn-cs"/>
        </a:defRPr>
      </a:lvl3pPr>
      <a:lvl4pPr marL="1371404" algn="l" rtl="0" eaLnBrk="1" latinLnBrk="0" hangingPunct="1">
        <a:defRPr kumimoji="0" kern="1200">
          <a:solidFill>
            <a:schemeClr val="tx1"/>
          </a:solidFill>
          <a:latin typeface="+mn-lt"/>
          <a:ea typeface="+mn-ea"/>
          <a:cs typeface="+mn-cs"/>
        </a:defRPr>
      </a:lvl4pPr>
      <a:lvl5pPr marL="1828539" algn="l" rtl="0" eaLnBrk="1" latinLnBrk="0" hangingPunct="1">
        <a:defRPr kumimoji="0" kern="1200">
          <a:solidFill>
            <a:schemeClr val="tx1"/>
          </a:solidFill>
          <a:latin typeface="+mn-lt"/>
          <a:ea typeface="+mn-ea"/>
          <a:cs typeface="+mn-cs"/>
        </a:defRPr>
      </a:lvl5pPr>
      <a:lvl6pPr marL="2285674" algn="l" rtl="0" eaLnBrk="1" latinLnBrk="0" hangingPunct="1">
        <a:defRPr kumimoji="0" kern="1200">
          <a:solidFill>
            <a:schemeClr val="tx1"/>
          </a:solidFill>
          <a:latin typeface="+mn-lt"/>
          <a:ea typeface="+mn-ea"/>
          <a:cs typeface="+mn-cs"/>
        </a:defRPr>
      </a:lvl6pPr>
      <a:lvl7pPr marL="2742809" algn="l" rtl="0" eaLnBrk="1" latinLnBrk="0" hangingPunct="1">
        <a:defRPr kumimoji="0" kern="1200">
          <a:solidFill>
            <a:schemeClr val="tx1"/>
          </a:solidFill>
          <a:latin typeface="+mn-lt"/>
          <a:ea typeface="+mn-ea"/>
          <a:cs typeface="+mn-cs"/>
        </a:defRPr>
      </a:lvl7pPr>
      <a:lvl8pPr marL="3199944" algn="l" rtl="0" eaLnBrk="1" latinLnBrk="0" hangingPunct="1">
        <a:defRPr kumimoji="0" kern="1200">
          <a:solidFill>
            <a:schemeClr val="tx1"/>
          </a:solidFill>
          <a:latin typeface="+mn-lt"/>
          <a:ea typeface="+mn-ea"/>
          <a:cs typeface="+mn-cs"/>
        </a:defRPr>
      </a:lvl8pPr>
      <a:lvl9pPr marL="3657078"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jpeg"/><Relationship Id="rId7" Type="http://schemas.openxmlformats.org/officeDocument/2006/relationships/diagramColors" Target="../diagrams/colors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Título"/>
          <p:cNvSpPr>
            <a:spLocks noGrp="1"/>
          </p:cNvSpPr>
          <p:nvPr>
            <p:ph type="ctrTitle"/>
          </p:nvPr>
        </p:nvSpPr>
        <p:spPr>
          <a:xfrm>
            <a:off x="2339752" y="2276872"/>
            <a:ext cx="5738192" cy="3302496"/>
          </a:xfrm>
        </p:spPr>
        <p:txBody>
          <a:bodyPr>
            <a:noAutofit/>
          </a:bodyPr>
          <a:lstStyle/>
          <a:p>
            <a:r>
              <a:rPr lang="es-MX" dirty="0"/>
              <a:t>ESTRATEGIA DE CAPACITACIÓN Y ASISTENCIA ELECTORAL PARA EL PROCESO ELECTORAL 2014-2015</a:t>
            </a:r>
          </a:p>
        </p:txBody>
      </p:sp>
      <p:sp>
        <p:nvSpPr>
          <p:cNvPr id="10" name="9 Subtítulo"/>
          <p:cNvSpPr>
            <a:spLocks noGrp="1"/>
          </p:cNvSpPr>
          <p:nvPr>
            <p:ph type="subTitle" idx="1"/>
          </p:nvPr>
        </p:nvSpPr>
        <p:spPr/>
        <p:txBody>
          <a:bodyPr/>
          <a:lstStyle/>
          <a:p>
            <a:r>
              <a:rPr lang="es-MX" dirty="0" smtClean="0"/>
              <a:t>Co</a:t>
            </a:r>
            <a:r>
              <a:rPr lang="es-MX" dirty="0"/>
              <a:t>n</a:t>
            </a:r>
            <a:r>
              <a:rPr lang="es-MX" dirty="0" smtClean="0"/>
              <a:t>sejero</a:t>
            </a:r>
            <a:r>
              <a:rPr lang="es-MX" dirty="0"/>
              <a:t> </a:t>
            </a:r>
            <a:r>
              <a:rPr lang="es-MX" dirty="0" smtClean="0"/>
              <a:t>Lic. Enrique Andrade González</a:t>
            </a:r>
            <a:endParaRPr lang="es-MX" dirty="0"/>
          </a:p>
        </p:txBody>
      </p:sp>
      <p:grpSp>
        <p:nvGrpSpPr>
          <p:cNvPr id="12" name="11 Grupo"/>
          <p:cNvGrpSpPr/>
          <p:nvPr/>
        </p:nvGrpSpPr>
        <p:grpSpPr>
          <a:xfrm>
            <a:off x="472591" y="404212"/>
            <a:ext cx="8851937" cy="720529"/>
            <a:chOff x="755576" y="6086800"/>
            <a:chExt cx="8092535" cy="659645"/>
          </a:xfrm>
        </p:grpSpPr>
        <p:pic>
          <p:nvPicPr>
            <p:cNvPr id="13" name="12 Imagen" descr="C:\Users\INE\AppData\Local\Microsoft\Windows\Temporary Internet Files\Content.IE5\8TJ9996P\LogoINE.JPG"/>
            <p:cNvPicPr>
              <a:picLocks noChangeAspect="1" noChangeArrowheads="1"/>
            </p:cNvPicPr>
            <p:nvPr/>
          </p:nvPicPr>
          <p:blipFill>
            <a:blip r:embed="rId2" cstate="print"/>
            <a:srcRect/>
            <a:stretch>
              <a:fillRect/>
            </a:stretch>
          </p:blipFill>
          <p:spPr bwMode="auto">
            <a:xfrm>
              <a:off x="755576" y="6086800"/>
              <a:ext cx="1246166" cy="527803"/>
            </a:xfrm>
            <a:prstGeom prst="rect">
              <a:avLst/>
            </a:prstGeom>
            <a:noFill/>
            <a:ln w="9525">
              <a:noFill/>
              <a:miter lim="800000"/>
              <a:headEnd/>
              <a:tailEnd/>
            </a:ln>
          </p:spPr>
        </p:pic>
        <p:sp>
          <p:nvSpPr>
            <p:cNvPr id="14" name="13 CuadroTexto"/>
            <p:cNvSpPr txBox="1"/>
            <p:nvPr/>
          </p:nvSpPr>
          <p:spPr>
            <a:xfrm>
              <a:off x="3807551" y="6086800"/>
              <a:ext cx="5040560" cy="659645"/>
            </a:xfrm>
            <a:prstGeom prst="rect">
              <a:avLst/>
            </a:prstGeom>
            <a:noFill/>
          </p:spPr>
          <p:txBody>
            <a:bodyPr wrap="square" rtlCol="0">
              <a:spAutoFit/>
            </a:bodyPr>
            <a:lstStyle/>
            <a:p>
              <a:pPr algn="r"/>
              <a:endParaRPr lang="es-MX" i="1" dirty="0"/>
            </a:p>
          </p:txBody>
        </p:sp>
      </p:grpSp>
      <p:sp>
        <p:nvSpPr>
          <p:cNvPr id="4" name="3 Marcador de número de diapositiva"/>
          <p:cNvSpPr>
            <a:spLocks noGrp="1"/>
          </p:cNvSpPr>
          <p:nvPr>
            <p:ph type="sldNum" sz="quarter" idx="12"/>
          </p:nvPr>
        </p:nvSpPr>
        <p:spPr/>
        <p:txBody>
          <a:bodyPr/>
          <a:lstStyle/>
          <a:p>
            <a:fld id="{663ED510-D520-462D-AE04-9DF63243608F}" type="slidenum">
              <a:rPr lang="es-MX" smtClean="0"/>
              <a:t>1</a:t>
            </a:fld>
            <a:endParaRPr lang="es-MX"/>
          </a:p>
        </p:txBody>
      </p:sp>
    </p:spTree>
    <p:extLst>
      <p:ext uri="{BB962C8B-B14F-4D97-AF65-F5344CB8AC3E}">
        <p14:creationId xmlns:p14="http://schemas.microsoft.com/office/powerpoint/2010/main" val="35425132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El INE tendrá tres tipos de facultades: </a:t>
            </a:r>
          </a:p>
        </p:txBody>
      </p:sp>
      <p:graphicFrame>
        <p:nvGraphicFramePr>
          <p:cNvPr id="4" name="3 Marcador de contenido"/>
          <p:cNvGraphicFramePr>
            <a:graphicFrameLocks noGrp="1"/>
          </p:cNvGraphicFramePr>
          <p:nvPr>
            <p:ph sz="quarter" idx="1"/>
            <p:extLst>
              <p:ext uri="{D42A27DB-BD31-4B8C-83A1-F6EECF244321}">
                <p14:modId xmlns:p14="http://schemas.microsoft.com/office/powerpoint/2010/main" val="1123116933"/>
              </p:ext>
            </p:extLst>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6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2</a:t>
            </a:fld>
            <a:endParaRPr lang="es-MX"/>
          </a:p>
        </p:txBody>
      </p:sp>
    </p:spTree>
    <p:extLst>
      <p:ext uri="{BB962C8B-B14F-4D97-AF65-F5344CB8AC3E}">
        <p14:creationId xmlns:p14="http://schemas.microsoft.com/office/powerpoint/2010/main" val="16734094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normAutofit fontScale="85000" lnSpcReduction="20000"/>
          </a:bodyPr>
          <a:lstStyle/>
          <a:p>
            <a:pPr algn="just">
              <a:buFont typeface="Wingdings" pitchFamily="2" charset="2"/>
              <a:buChar char="v"/>
            </a:pPr>
            <a:endParaRPr lang="es-MX" dirty="0" smtClean="0"/>
          </a:p>
          <a:p>
            <a:pPr algn="just">
              <a:buFont typeface="Wingdings" pitchFamily="2" charset="2"/>
              <a:buChar char="v"/>
            </a:pPr>
            <a:r>
              <a:rPr lang="es-MX" dirty="0" smtClean="0"/>
              <a:t>El </a:t>
            </a:r>
            <a:r>
              <a:rPr lang="es-MX" dirty="0"/>
              <a:t>artículo 41, base V, párrafos primero y Apartado A de la Constitución Política de los Estados Unidos Mexicanos, establece que la organización de las elecciones federales es una función estatal que se realiza a través de un organismo público autónomo denominado Instituto Nacional Electoral (INE), dotado de personalidad jurídica y patrimonio propios, en cuya integración participan el Poder Legislativo de la Unión, los partidos políticos nacionales y los ciudadanos, en los términos que ordene la ley. En el ejercicio de esta función estatal, la certeza, legalidad, independencia, imparcialidad, máxima publicidad y objetividad serán principios rectores.</a:t>
            </a:r>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3</a:t>
            </a:fld>
            <a:endParaRPr lang="es-MX"/>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48680"/>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15637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lstStyle/>
          <a:p>
            <a:pPr>
              <a:buFont typeface="Wingdings" pitchFamily="2" charset="2"/>
              <a:buChar char="v"/>
            </a:pPr>
            <a:endParaRPr lang="es-MX" dirty="0" smtClean="0"/>
          </a:p>
          <a:p>
            <a:pPr algn="just">
              <a:buFont typeface="Wingdings" pitchFamily="2" charset="2"/>
              <a:buChar char="v"/>
            </a:pPr>
            <a:r>
              <a:rPr lang="es-MX" dirty="0" smtClean="0"/>
              <a:t>Para </a:t>
            </a:r>
            <a:r>
              <a:rPr lang="es-MX" dirty="0"/>
              <a:t>el caso de los procesos electorales federales y locales el INE tendrá a su cargo en forma integral y directa, además de las que determine la ley, las actividades relativas a la capacitación electoral, entre otras. Para el caso de los procesos electorales federales,  al INE le corresponde la preparación de la jornada electoral, entre </a:t>
            </a:r>
            <a:r>
              <a:rPr lang="es-MX" dirty="0" smtClean="0"/>
              <a:t>otras.</a:t>
            </a:r>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4</a:t>
            </a:fld>
            <a:endParaRPr lang="es-MX"/>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620688"/>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93791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normAutofit lnSpcReduction="10000"/>
          </a:bodyPr>
          <a:lstStyle/>
          <a:p>
            <a:pPr algn="just">
              <a:buFont typeface="Wingdings" pitchFamily="2" charset="2"/>
              <a:buChar char="v"/>
            </a:pPr>
            <a:r>
              <a:rPr lang="es-MX" dirty="0"/>
              <a:t>El artículo 44, numeral 1, incisos b), ñ) y </a:t>
            </a:r>
            <a:r>
              <a:rPr lang="es-MX" dirty="0" err="1"/>
              <a:t>jj</a:t>
            </a:r>
            <a:r>
              <a:rPr lang="es-MX" dirty="0"/>
              <a:t>), dispone que el Consejo General debe vigilar la oportuna integración y el adecuado funcionamiento de los órganos del Instituto, aprobar el Calendario Integral del Proceso Electoral Federal y dictar los acuerdos que sean necesarios; asimismo, el numeral 3 establece que también de igual manera para los efectos de la organización de proceso electorales locales se estará a los señalado en la facultad de asunción, atracción y delegación del Instituto de acuerdo a las disposiciones de esta </a:t>
            </a:r>
            <a:r>
              <a:rPr lang="es-MX" dirty="0" smtClean="0"/>
              <a:t>Ley.</a:t>
            </a:r>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5</a:t>
            </a:fld>
            <a:endParaRPr lang="es-MX"/>
          </a:p>
        </p:txBody>
      </p:sp>
      <p:pic>
        <p:nvPicPr>
          <p:cNvPr id="5" name="4 Imagen" descr="C:\Users\INE\AppData\Local\Microsoft\Windows\Temporary Internet Files\Content.IE5\8TJ9996P\LogoINE.JPG"/>
          <p:cNvPicPr>
            <a:picLocks noChangeAspect="1" noChangeArrowheads="1"/>
          </p:cNvPicPr>
          <p:nvPr/>
        </p:nvPicPr>
        <p:blipFill>
          <a:blip r:embed="rId2" cstate="print"/>
          <a:srcRect/>
          <a:stretch>
            <a:fillRect/>
          </a:stretch>
        </p:blipFill>
        <p:spPr bwMode="auto">
          <a:xfrm>
            <a:off x="611560" y="609215"/>
            <a:ext cx="1363106" cy="576518"/>
          </a:xfrm>
          <a:prstGeom prst="rect">
            <a:avLst/>
          </a:prstGeom>
          <a:noFill/>
          <a:ln w="9525">
            <a:noFill/>
            <a:miter lim="800000"/>
            <a:headEnd/>
            <a:tailEnd/>
          </a:ln>
        </p:spPr>
      </p:pic>
    </p:spTree>
    <p:extLst>
      <p:ext uri="{BB962C8B-B14F-4D97-AF65-F5344CB8AC3E}">
        <p14:creationId xmlns:p14="http://schemas.microsoft.com/office/powerpoint/2010/main" val="1308380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normAutofit fontScale="85000" lnSpcReduction="20000"/>
          </a:bodyPr>
          <a:lstStyle/>
          <a:p>
            <a:pPr algn="just">
              <a:buFont typeface="Wingdings" pitchFamily="2" charset="2"/>
              <a:buChar char="v"/>
            </a:pPr>
            <a:r>
              <a:rPr lang="es-MX" dirty="0"/>
              <a:t>El artículo 58, párrafo 1, incisos del a), e), f) al h), de la LGIPE, establece como atribuciones de la Dirección Ejecutiva de Capacitación Electoral y Educación Cívica elaborar, proponer y coordinar los programas de educación cívica que desarrollen las juntas locales y distritales ejecutivas, diseñar y promover estrategias para la integración de mesas directivas de casilla y la capacitación electoral, coordinar y vigilar el cumplimiento de dichos programas, preparar el material didáctico y los instructivos electorales, orientar a los ciudadanos para el ejercicio de sus derechos y cumplimiento de sus obligaciones político-electorales y llevar a cabo las acciones necesarias para exhortar a los ciudadanos que se inscriban y actualicen su registro en el Registro Federal de Electores y para que acudan a votar.</a:t>
            </a:r>
          </a:p>
          <a:p>
            <a:endParaRPr lang="es-MX" dirty="0"/>
          </a:p>
          <a:p>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6</a:t>
            </a:fld>
            <a:endParaRPr lang="es-MX"/>
          </a:p>
        </p:txBody>
      </p:sp>
      <p:pic>
        <p:nvPicPr>
          <p:cNvPr id="5" name="4 Imagen" descr="C:\Users\INE\AppData\Local\Microsoft\Windows\Temporary Internet Files\Content.IE5\8TJ9996P\LogoINE.JPG"/>
          <p:cNvPicPr>
            <a:picLocks noChangeAspect="1" noChangeArrowheads="1"/>
          </p:cNvPicPr>
          <p:nvPr/>
        </p:nvPicPr>
        <p:blipFill>
          <a:blip r:embed="rId2" cstate="print"/>
          <a:srcRect/>
          <a:stretch>
            <a:fillRect/>
          </a:stretch>
        </p:blipFill>
        <p:spPr bwMode="auto">
          <a:xfrm>
            <a:off x="611560" y="672561"/>
            <a:ext cx="1363106" cy="576518"/>
          </a:xfrm>
          <a:prstGeom prst="rect">
            <a:avLst/>
          </a:prstGeom>
          <a:noFill/>
          <a:ln w="9525">
            <a:noFill/>
            <a:miter lim="800000"/>
            <a:headEnd/>
            <a:tailEnd/>
          </a:ln>
        </p:spPr>
      </p:pic>
    </p:spTree>
    <p:extLst>
      <p:ext uri="{BB962C8B-B14F-4D97-AF65-F5344CB8AC3E}">
        <p14:creationId xmlns:p14="http://schemas.microsoft.com/office/powerpoint/2010/main" val="3961841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lstStyle/>
          <a:p>
            <a:pPr algn="just">
              <a:buFont typeface="Wingdings" pitchFamily="2" charset="2"/>
              <a:buChar char="v"/>
            </a:pPr>
            <a:r>
              <a:rPr lang="es-MX" dirty="0"/>
              <a:t>El artículo 63, numeral 1, incisos a) y b) de la LGIPE establece las facultades de las juntas locales ejecutivas para supervisar y evaluar el cumplimiento de los programas y las acciones de sus vocalías y de los órganos distritales, así como para supervisar y evaluar el cumplimiento de los programas de capacitación electoral y educación cívica, entre </a:t>
            </a:r>
            <a:r>
              <a:rPr lang="es-MX" dirty="0" smtClean="0"/>
              <a:t>otros.</a:t>
            </a:r>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7</a:t>
            </a:fld>
            <a:endParaRPr lang="es-MX"/>
          </a:p>
        </p:txBody>
      </p:sp>
      <p:pic>
        <p:nvPicPr>
          <p:cNvPr id="5" name="4 Imagen" descr="C:\Users\INE\AppData\Local\Microsoft\Windows\Temporary Internet Files\Content.IE5\8TJ9996P\LogoINE.JPG"/>
          <p:cNvPicPr>
            <a:picLocks noChangeAspect="1" noChangeArrowheads="1"/>
          </p:cNvPicPr>
          <p:nvPr/>
        </p:nvPicPr>
        <p:blipFill>
          <a:blip r:embed="rId2" cstate="print"/>
          <a:srcRect/>
          <a:stretch>
            <a:fillRect/>
          </a:stretch>
        </p:blipFill>
        <p:spPr bwMode="auto">
          <a:xfrm>
            <a:off x="611560" y="620688"/>
            <a:ext cx="1363106" cy="576518"/>
          </a:xfrm>
          <a:prstGeom prst="rect">
            <a:avLst/>
          </a:prstGeom>
          <a:noFill/>
          <a:ln w="9525">
            <a:noFill/>
            <a:miter lim="800000"/>
            <a:headEnd/>
            <a:tailEnd/>
          </a:ln>
        </p:spPr>
      </p:pic>
    </p:spTree>
    <p:extLst>
      <p:ext uri="{BB962C8B-B14F-4D97-AF65-F5344CB8AC3E}">
        <p14:creationId xmlns:p14="http://schemas.microsoft.com/office/powerpoint/2010/main" val="10439356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lstStyle/>
          <a:p>
            <a:pPr>
              <a:buFont typeface="Wingdings" pitchFamily="2" charset="2"/>
              <a:buChar char="v"/>
            </a:pPr>
            <a:endParaRPr lang="es-MX" dirty="0" smtClean="0"/>
          </a:p>
          <a:p>
            <a:pPr algn="just">
              <a:buFont typeface="Wingdings" pitchFamily="2" charset="2"/>
              <a:buChar char="v"/>
            </a:pPr>
            <a:r>
              <a:rPr lang="es-MX" dirty="0" smtClean="0"/>
              <a:t>Los </a:t>
            </a:r>
            <a:r>
              <a:rPr lang="es-MX" dirty="0"/>
              <a:t>consejos locales deben supervisar las actividades que realicen las juntas locales ejecutivas durante el proceso electoral, de conformidad con lo que establece el artículo 68, inciso l) de la LGIPE.</a:t>
            </a:r>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8</a:t>
            </a:fld>
            <a:endParaRPr lang="es-MX"/>
          </a:p>
        </p:txBody>
      </p:sp>
      <p:pic>
        <p:nvPicPr>
          <p:cNvPr id="5" name="4 Imagen" descr="C:\Users\INE\AppData\Local\Microsoft\Windows\Temporary Internet Files\Content.IE5\8TJ9996P\LogoINE.JPG"/>
          <p:cNvPicPr>
            <a:picLocks noChangeAspect="1" noChangeArrowheads="1"/>
          </p:cNvPicPr>
          <p:nvPr/>
        </p:nvPicPr>
        <p:blipFill>
          <a:blip r:embed="rId2" cstate="print"/>
          <a:srcRect/>
          <a:stretch>
            <a:fillRect/>
          </a:stretch>
        </p:blipFill>
        <p:spPr bwMode="auto">
          <a:xfrm>
            <a:off x="611560" y="620688"/>
            <a:ext cx="1363106" cy="576518"/>
          </a:xfrm>
          <a:prstGeom prst="rect">
            <a:avLst/>
          </a:prstGeom>
          <a:noFill/>
          <a:ln w="9525">
            <a:noFill/>
            <a:miter lim="800000"/>
            <a:headEnd/>
            <a:tailEnd/>
          </a:ln>
        </p:spPr>
      </p:pic>
    </p:spTree>
    <p:extLst>
      <p:ext uri="{BB962C8B-B14F-4D97-AF65-F5344CB8AC3E}">
        <p14:creationId xmlns:p14="http://schemas.microsoft.com/office/powerpoint/2010/main" val="25763425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lstStyle/>
          <a:p>
            <a:pPr algn="just">
              <a:buFont typeface="Wingdings" pitchFamily="2" charset="2"/>
              <a:buChar char="v"/>
            </a:pPr>
            <a:r>
              <a:rPr lang="es-MX" dirty="0"/>
              <a:t>El artículo 79, numeral 1, incisos c), d) y l) de la LGIPE, dispone que los consejos distritales tienen, entre otras facultades, las de determinar el número y la ubicación de las casillas; insacular a los funcionarios de casilla, vigilar que las mesas directivas se instalen en los términos legales; así como supervisar las actividades de las juntas distritales ejecutivas durante el proceso electoral. </a:t>
            </a:r>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9</a:t>
            </a:fld>
            <a:endParaRPr lang="es-MX"/>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20688"/>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87199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lstStyle/>
          <a:p>
            <a:pPr>
              <a:buFont typeface="Wingdings" pitchFamily="2" charset="2"/>
              <a:buChar char="v"/>
            </a:pPr>
            <a:r>
              <a:rPr lang="es-MX" dirty="0"/>
              <a:t>El artículo 81, numeral 1 y 2 de la LGIPE establece que las mesas directivas de casilla son los órganos formados por ciudadanos facultados para recibir la votación y realizar el escrutinio y cómputo; que son la autoridad electoral que tiene a su cargo durante la Jornada Electoral, respetar y hacer respetar la libre emisión y efectividad del sufragio, garantizar el secreto del voto y asegurar la autenticidad del escrutinio y cómputo.</a:t>
            </a:r>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10</a:t>
            </a:fld>
            <a:endParaRPr lang="es-MX"/>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620688"/>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47907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normAutofit fontScale="92500" lnSpcReduction="10000"/>
          </a:bodyPr>
          <a:lstStyle/>
          <a:p>
            <a:pPr algn="just">
              <a:buFont typeface="Wingdings" pitchFamily="2" charset="2"/>
              <a:buChar char="v"/>
            </a:pPr>
            <a:r>
              <a:rPr lang="es-MX" dirty="0"/>
              <a:t>El artículo 82, numeral 1 y 2 de la LGIPE establece que las mesas directivas de casilla se integran por un presidente, un secretario, dos escrutadores y tres suplentes generales, asimismo, estipula que para el caso de las consultas populares a realizarse se incorporará un escrutador más a las mesas directivas de casilla. Y señala que en aquellas entidades en que se celebren elecciones concurrentes con la federal, se instalará una casilla única, en donde se integrará por un presidente, dos secretarios 3 escrutadores y tres suplentes generales. </a:t>
            </a:r>
          </a:p>
        </p:txBody>
      </p:sp>
      <p:sp>
        <p:nvSpPr>
          <p:cNvPr id="7" name="6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11</a:t>
            </a:fld>
            <a:endParaRPr lang="es-MX"/>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920" y="620687"/>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41611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lstStyle/>
          <a:p>
            <a:pPr>
              <a:buFont typeface="Wingdings" pitchFamily="2" charset="2"/>
              <a:buChar char="v"/>
            </a:pPr>
            <a:endParaRPr lang="es-MX" dirty="0" smtClean="0"/>
          </a:p>
          <a:p>
            <a:pPr algn="just">
              <a:buFont typeface="Wingdings" pitchFamily="2" charset="2"/>
              <a:buChar char="v"/>
            </a:pPr>
            <a:r>
              <a:rPr lang="es-MX" dirty="0" smtClean="0"/>
              <a:t>El </a:t>
            </a:r>
            <a:r>
              <a:rPr lang="es-MX" dirty="0"/>
              <a:t>artículo 254 del mismo ordenamiento, estipula que el INE realiza el procedimiento para la integración de las mesas directivas de casilla que recibirán la votación en la Jornada Electoral del domingo 7 de junio de 2015.</a:t>
            </a:r>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12</a:t>
            </a:fld>
            <a:endParaRPr lang="es-MX"/>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858" y="620688"/>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20282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Título"/>
          <p:cNvSpPr>
            <a:spLocks noGrp="1"/>
          </p:cNvSpPr>
          <p:nvPr>
            <p:ph type="ctrTitle"/>
          </p:nvPr>
        </p:nvSpPr>
        <p:spPr>
          <a:xfrm>
            <a:off x="2339752" y="2276872"/>
            <a:ext cx="5738192" cy="3302496"/>
          </a:xfrm>
        </p:spPr>
        <p:txBody>
          <a:bodyPr>
            <a:noAutofit/>
          </a:bodyPr>
          <a:lstStyle/>
          <a:p>
            <a:r>
              <a:rPr lang="es-MX" dirty="0"/>
              <a:t>ESTRATEGIA DE CAPACITACIÓN Y ASISTENCIA ELECTORAL PARA EL PROCESO ELECTORAL 2014-</a:t>
            </a:r>
            <a:r>
              <a:rPr lang="es-MX" dirty="0" smtClean="0"/>
              <a:t>2015</a:t>
            </a:r>
            <a:br>
              <a:rPr lang="es-MX" dirty="0" smtClean="0"/>
            </a:br>
            <a:r>
              <a:rPr lang="es-MX" dirty="0" smtClean="0"/>
              <a:t>Parte II</a:t>
            </a:r>
            <a:endParaRPr lang="es-MX" dirty="0"/>
          </a:p>
        </p:txBody>
      </p:sp>
      <p:sp>
        <p:nvSpPr>
          <p:cNvPr id="10" name="9 Subtítulo"/>
          <p:cNvSpPr>
            <a:spLocks noGrp="1"/>
          </p:cNvSpPr>
          <p:nvPr>
            <p:ph type="subTitle" idx="1"/>
          </p:nvPr>
        </p:nvSpPr>
        <p:spPr/>
        <p:txBody>
          <a:bodyPr/>
          <a:lstStyle/>
          <a:p>
            <a:r>
              <a:rPr lang="es-MX" dirty="0" smtClean="0"/>
              <a:t>Co</a:t>
            </a:r>
            <a:r>
              <a:rPr lang="es-MX" dirty="0"/>
              <a:t>n</a:t>
            </a:r>
            <a:r>
              <a:rPr lang="es-MX" dirty="0" smtClean="0"/>
              <a:t>sejero</a:t>
            </a:r>
            <a:r>
              <a:rPr lang="es-MX" dirty="0"/>
              <a:t> </a:t>
            </a:r>
            <a:r>
              <a:rPr lang="es-MX" dirty="0" smtClean="0"/>
              <a:t>Lic. Enrique Andrade González</a:t>
            </a:r>
            <a:endParaRPr lang="es-MX" dirty="0"/>
          </a:p>
        </p:txBody>
      </p:sp>
      <p:grpSp>
        <p:nvGrpSpPr>
          <p:cNvPr id="12" name="11 Grupo"/>
          <p:cNvGrpSpPr/>
          <p:nvPr/>
        </p:nvGrpSpPr>
        <p:grpSpPr>
          <a:xfrm>
            <a:off x="472591" y="404212"/>
            <a:ext cx="8851937" cy="720529"/>
            <a:chOff x="755576" y="6086800"/>
            <a:chExt cx="8092535" cy="659645"/>
          </a:xfrm>
        </p:grpSpPr>
        <p:pic>
          <p:nvPicPr>
            <p:cNvPr id="13" name="12 Imagen" descr="C:\Users\INE\AppData\Local\Microsoft\Windows\Temporary Internet Files\Content.IE5\8TJ9996P\LogoINE.JPG"/>
            <p:cNvPicPr>
              <a:picLocks noChangeAspect="1" noChangeArrowheads="1"/>
            </p:cNvPicPr>
            <p:nvPr/>
          </p:nvPicPr>
          <p:blipFill>
            <a:blip r:embed="rId2" cstate="print"/>
            <a:srcRect/>
            <a:stretch>
              <a:fillRect/>
            </a:stretch>
          </p:blipFill>
          <p:spPr bwMode="auto">
            <a:xfrm>
              <a:off x="755576" y="6086800"/>
              <a:ext cx="1246166" cy="527803"/>
            </a:xfrm>
            <a:prstGeom prst="rect">
              <a:avLst/>
            </a:prstGeom>
            <a:noFill/>
            <a:ln w="9525">
              <a:noFill/>
              <a:miter lim="800000"/>
              <a:headEnd/>
              <a:tailEnd/>
            </a:ln>
          </p:spPr>
        </p:pic>
        <p:sp>
          <p:nvSpPr>
            <p:cNvPr id="14" name="13 CuadroTexto"/>
            <p:cNvSpPr txBox="1"/>
            <p:nvPr/>
          </p:nvSpPr>
          <p:spPr>
            <a:xfrm>
              <a:off x="3807551" y="6086800"/>
              <a:ext cx="5040560" cy="659645"/>
            </a:xfrm>
            <a:prstGeom prst="rect">
              <a:avLst/>
            </a:prstGeom>
            <a:noFill/>
          </p:spPr>
          <p:txBody>
            <a:bodyPr wrap="square" rtlCol="0">
              <a:spAutoFit/>
            </a:bodyPr>
            <a:lstStyle/>
            <a:p>
              <a:pPr algn="r"/>
              <a:endParaRPr lang="es-MX" i="1" dirty="0"/>
            </a:p>
          </p:txBody>
        </p:sp>
      </p:grpSp>
      <p:sp>
        <p:nvSpPr>
          <p:cNvPr id="4" name="3 Marcador de número de diapositiva"/>
          <p:cNvSpPr>
            <a:spLocks noGrp="1"/>
          </p:cNvSpPr>
          <p:nvPr>
            <p:ph type="sldNum" sz="quarter" idx="12"/>
          </p:nvPr>
        </p:nvSpPr>
        <p:spPr/>
        <p:txBody>
          <a:bodyPr/>
          <a:lstStyle/>
          <a:p>
            <a:fld id="{663ED510-D520-462D-AE04-9DF63243608F}" type="slidenum">
              <a:rPr lang="es-MX" smtClean="0"/>
              <a:t>13</a:t>
            </a:fld>
            <a:endParaRPr lang="es-MX"/>
          </a:p>
        </p:txBody>
      </p:sp>
    </p:spTree>
    <p:extLst>
      <p:ext uri="{BB962C8B-B14F-4D97-AF65-F5344CB8AC3E}">
        <p14:creationId xmlns:p14="http://schemas.microsoft.com/office/powerpoint/2010/main" val="12314496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 ACUERDO DE REASUNCIÓN DE FACULTADES LEGALES</a:t>
            </a:r>
            <a:endParaRPr lang="es-ES" dirty="0"/>
          </a:p>
        </p:txBody>
      </p:sp>
      <p:sp>
        <p:nvSpPr>
          <p:cNvPr id="3" name="Marcador de número de diapositiva 2"/>
          <p:cNvSpPr>
            <a:spLocks noGrp="1"/>
          </p:cNvSpPr>
          <p:nvPr>
            <p:ph type="sldNum" sz="quarter" idx="12"/>
          </p:nvPr>
        </p:nvSpPr>
        <p:spPr/>
        <p:txBody>
          <a:bodyPr>
            <a:normAutofit fontScale="85000" lnSpcReduction="20000"/>
          </a:bodyPr>
          <a:lstStyle/>
          <a:p>
            <a:fld id="{663ED510-D520-462D-AE04-9DF63243608F}" type="slidenum">
              <a:rPr lang="es-MX" smtClean="0"/>
              <a:t>14</a:t>
            </a:fld>
            <a:endParaRPr lang="es-MX"/>
          </a:p>
        </p:txBody>
      </p:sp>
      <p:sp>
        <p:nvSpPr>
          <p:cNvPr id="4" name="Marcador de contenido 3"/>
          <p:cNvSpPr>
            <a:spLocks noGrp="1"/>
          </p:cNvSpPr>
          <p:nvPr>
            <p:ph sz="quarter" idx="1"/>
          </p:nvPr>
        </p:nvSpPr>
        <p:spPr/>
        <p:txBody>
          <a:bodyPr>
            <a:normAutofit fontScale="70000" lnSpcReduction="20000"/>
          </a:bodyPr>
          <a:lstStyle/>
          <a:p>
            <a:r>
              <a:rPr lang="es-ES" dirty="0" smtClean="0"/>
              <a:t>14 DE JULIO ACUERDO DEL CONSEJO GENERAL, MEDIANTE EL CUAL SE REASUMEN LAS FUNCIONES DE CAPACITACIÓN ELECTORAL, UBICACIÓN DE MESAS DE CASILLA Y DESIGNACIÓN DE FUNCIONARIOS QUE EL ARTÍCULO TRANSITORIO DEL DECRETO CONSTITUCIONAL LE HABÍA DELEGADO A LOS OPLES. </a:t>
            </a:r>
          </a:p>
          <a:p>
            <a:r>
              <a:rPr lang="es-ES_tradnl" b="1" dirty="0"/>
              <a:t>OCTAVO</a:t>
            </a:r>
            <a:r>
              <a:rPr lang="es-ES_tradnl" dirty="0"/>
              <a:t>.- Una vez integrado el Instituto Nacional Electoral y a partir de que entren en vigor las normas previstas en el Transitorio Segundo anterior, las funciones correspondientes a la capacitación electoral, así como la ubicación de las casillas y la designación de funcionarios de la mesa directiva, en los procesos electorales locales, se entenderán delegadas a los organismos públicos locales.</a:t>
            </a:r>
          </a:p>
          <a:p>
            <a:r>
              <a:rPr lang="es-ES_tradnl" dirty="0"/>
              <a:t>En este caso, el Instituto Nacional Electoral podrá reasumir dichas funciones, por mayoría del Consejo General.</a:t>
            </a:r>
          </a:p>
          <a:p>
            <a:r>
              <a:rPr lang="es-ES_tradnl" dirty="0"/>
              <a:t>La delegación y reasunción posteriores de estas atribuciones se someterá a lo dispuesto en la Base V, Apartado C del artículo 41 de esta Constitución.</a:t>
            </a:r>
          </a:p>
          <a:p>
            <a:endParaRPr lang="es-ES" dirty="0"/>
          </a:p>
        </p:txBody>
      </p:sp>
    </p:spTree>
    <p:extLst>
      <p:ext uri="{BB962C8B-B14F-4D97-AF65-F5344CB8AC3E}">
        <p14:creationId xmlns:p14="http://schemas.microsoft.com/office/powerpoint/2010/main" val="37750459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Estrategia de capacitación electoral 2014-2015 </a:t>
            </a:r>
            <a:endParaRPr lang="es-MX" dirty="0"/>
          </a:p>
        </p:txBody>
      </p:sp>
      <p:sp>
        <p:nvSpPr>
          <p:cNvPr id="3" name="2 Marcador de contenido"/>
          <p:cNvSpPr>
            <a:spLocks noGrp="1"/>
          </p:cNvSpPr>
          <p:nvPr>
            <p:ph sz="quarter" idx="1"/>
          </p:nvPr>
        </p:nvSpPr>
        <p:spPr/>
        <p:txBody>
          <a:bodyPr/>
          <a:lstStyle/>
          <a:p>
            <a:pPr algn="just">
              <a:buFont typeface="Wingdings" pitchFamily="2" charset="2"/>
              <a:buChar char="v"/>
            </a:pPr>
            <a:r>
              <a:rPr lang="es-MX" dirty="0" smtClean="0"/>
              <a:t>Fue </a:t>
            </a:r>
            <a:r>
              <a:rPr lang="es-MX" dirty="0"/>
              <a:t>esencial diseñar e implementar una Estrategia que permita definir, trazar y guiar cada una de las acciones que deben realizar las direcciones ejecutivas involucradas en la consecución de </a:t>
            </a:r>
            <a:r>
              <a:rPr lang="es-MX" dirty="0" smtClean="0"/>
              <a:t>las nuevas atribuciones legales, </a:t>
            </a:r>
            <a:r>
              <a:rPr lang="es-MX" dirty="0"/>
              <a:t>así como por las juntas locales y distritales ejecutivas, y, en su caso, por los Organismos Públicos Locales Electorales de las entidades federativas (OPLE). La Estrategia de Capacitación y Asistencia Electoral 2014-2015</a:t>
            </a:r>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15</a:t>
            </a:fld>
            <a:endParaRPr lang="es-MX"/>
          </a:p>
        </p:txBody>
      </p:sp>
    </p:spTree>
    <p:extLst>
      <p:ext uri="{BB962C8B-B14F-4D97-AF65-F5344CB8AC3E}">
        <p14:creationId xmlns:p14="http://schemas.microsoft.com/office/powerpoint/2010/main" val="4895676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Misión</a:t>
            </a:r>
            <a:endParaRPr lang="es-MX" dirty="0"/>
          </a:p>
        </p:txBody>
      </p:sp>
      <p:sp>
        <p:nvSpPr>
          <p:cNvPr id="5" name="4 Elipse"/>
          <p:cNvSpPr/>
          <p:nvPr/>
        </p:nvSpPr>
        <p:spPr>
          <a:xfrm>
            <a:off x="827584" y="1628800"/>
            <a:ext cx="7776864" cy="49685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2 Marcador de contenido"/>
          <p:cNvSpPr>
            <a:spLocks noGrp="1"/>
          </p:cNvSpPr>
          <p:nvPr>
            <p:ph sz="quarter" idx="1"/>
          </p:nvPr>
        </p:nvSpPr>
        <p:spPr>
          <a:xfrm>
            <a:off x="1043608" y="2384884"/>
            <a:ext cx="7056784" cy="3456384"/>
          </a:xfrm>
        </p:spPr>
        <p:txBody>
          <a:bodyPr>
            <a:normAutofit fontScale="62500" lnSpcReduction="20000"/>
          </a:bodyPr>
          <a:lstStyle/>
          <a:p>
            <a:endParaRPr lang="es-MX" dirty="0" smtClean="0"/>
          </a:p>
          <a:p>
            <a:pPr algn="just"/>
            <a:r>
              <a:rPr lang="es-MX" b="1" dirty="0" smtClean="0">
                <a:solidFill>
                  <a:schemeClr val="bg1"/>
                </a:solidFill>
              </a:rPr>
              <a:t>Lograr </a:t>
            </a:r>
            <a:r>
              <a:rPr lang="es-MX" b="1" dirty="0">
                <a:solidFill>
                  <a:schemeClr val="bg1"/>
                </a:solidFill>
              </a:rPr>
              <a:t>a través de la correcta ubicación y avituallamiento de las casillas y de los cursos de capacitación electoral, desarrollar las competencias y los conocimientos necesarios en materia política-electoral que ayuden a formar individuos capaces de asumir su papel de ciudadanía activa en los procesos electorales, aptos para recibir y contar los votos, llenar correctamente las actas y demás documentos electorales, y con las habilidades precisas para el manejo de los materiales para la instalación de las casillas y el apoyo a los funcionarios de casilla, contribuyendo a la transparencia, imparcialidad y objetividad de la autenticidad y efectividad del sufragio, así como crear entre los ciudadanos que acuden a votar un valor público</a:t>
            </a:r>
          </a:p>
        </p:txBody>
      </p:sp>
      <p:sp>
        <p:nvSpPr>
          <p:cNvPr id="8" name="7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16</a:t>
            </a:fld>
            <a:endParaRPr lang="es-MX"/>
          </a:p>
        </p:txBody>
      </p:sp>
    </p:spTree>
    <p:extLst>
      <p:ext uri="{BB962C8B-B14F-4D97-AF65-F5344CB8AC3E}">
        <p14:creationId xmlns:p14="http://schemas.microsoft.com/office/powerpoint/2010/main" val="16308903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Visión</a:t>
            </a:r>
            <a:endParaRPr lang="es-MX" dirty="0"/>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845886" y="1600200"/>
            <a:ext cx="7614546" cy="4875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974508" y="2348880"/>
            <a:ext cx="5688632" cy="3416320"/>
          </a:xfrm>
          <a:prstGeom prst="rect">
            <a:avLst/>
          </a:prstGeom>
        </p:spPr>
        <p:txBody>
          <a:bodyPr wrap="square">
            <a:spAutoFit/>
          </a:bodyPr>
          <a:lstStyle/>
          <a:p>
            <a:pPr algn="just"/>
            <a:r>
              <a:rPr lang="es-MX" b="1" dirty="0">
                <a:solidFill>
                  <a:schemeClr val="bg1"/>
                </a:solidFill>
              </a:rPr>
              <a:t>Contar para el Proceso Electoral 2014-2015 con ciudadanos que se identifiquen como coadyuvantes de la organización electoral y su papel como funcionarios de mesa directiva de casilla, elegidos a través de un método objetivo, transparente e imparcial, y capacitados en la materia, con el apoyo y asistencia logística, técnica y legal el día de la Jornada Electoral, fomentando la colaboración entre ciudadanos e instituciones, fortalecer y legitimar los procesos electorales, con casillas instaladas al 100%, un seguimiento permanente de la Jornada Electoral, y garantizar resultados electorales confiables y certeros</a:t>
            </a:r>
          </a:p>
        </p:txBody>
      </p:sp>
      <p:sp>
        <p:nvSpPr>
          <p:cNvPr id="7" name="6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17</a:t>
            </a:fld>
            <a:endParaRPr lang="es-MX"/>
          </a:p>
        </p:txBody>
      </p:sp>
    </p:spTree>
    <p:extLst>
      <p:ext uri="{BB962C8B-B14F-4D97-AF65-F5344CB8AC3E}">
        <p14:creationId xmlns:p14="http://schemas.microsoft.com/office/powerpoint/2010/main" val="36025048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ESTRATEGIA</a:t>
            </a:r>
          </a:p>
        </p:txBody>
      </p:sp>
      <p:graphicFrame>
        <p:nvGraphicFramePr>
          <p:cNvPr id="4" name="3 Marcador de contenido"/>
          <p:cNvGraphicFramePr>
            <a:graphicFrameLocks noGrp="1"/>
          </p:cNvGraphicFramePr>
          <p:nvPr>
            <p:ph sz="quarter" idx="1"/>
            <p:extLst>
              <p:ext uri="{D42A27DB-BD31-4B8C-83A1-F6EECF244321}">
                <p14:modId xmlns:p14="http://schemas.microsoft.com/office/powerpoint/2010/main" val="2492192324"/>
              </p:ext>
            </p:extLst>
          </p:nvPr>
        </p:nvGraphicFramePr>
        <p:xfrm>
          <a:off x="612775" y="3068960"/>
          <a:ext cx="8153400" cy="3027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611560" y="1484784"/>
            <a:ext cx="7992888" cy="1569660"/>
          </a:xfrm>
          <a:prstGeom prst="rect">
            <a:avLst/>
          </a:prstGeom>
        </p:spPr>
        <p:txBody>
          <a:bodyPr wrap="square">
            <a:spAutoFit/>
          </a:bodyPr>
          <a:lstStyle/>
          <a:p>
            <a:pPr algn="just"/>
            <a:r>
              <a:rPr lang="es-MX" sz="2400" dirty="0"/>
              <a:t>La Estrategia de Capacitación y Asistencia Electoral 2014-2015, da respuesta a dos objetivos estratégicos del Plan Estratégico Institucional 2012-2015, conforme a los numerales siguientes:</a:t>
            </a:r>
          </a:p>
        </p:txBody>
      </p:sp>
      <p:sp>
        <p:nvSpPr>
          <p:cNvPr id="8" name="7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18</a:t>
            </a:fld>
            <a:endParaRPr lang="es-MX"/>
          </a:p>
        </p:txBody>
      </p:sp>
    </p:spTree>
    <p:extLst>
      <p:ext uri="{BB962C8B-B14F-4D97-AF65-F5344CB8AC3E}">
        <p14:creationId xmlns:p14="http://schemas.microsoft.com/office/powerpoint/2010/main" val="33274564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Líneas Estratégicas</a:t>
            </a:r>
            <a:endParaRPr lang="es-MX" dirty="0"/>
          </a:p>
        </p:txBody>
      </p:sp>
      <p:sp>
        <p:nvSpPr>
          <p:cNvPr id="3" name="2 Marcador de contenido"/>
          <p:cNvSpPr>
            <a:spLocks noGrp="1"/>
          </p:cNvSpPr>
          <p:nvPr>
            <p:ph sz="quarter" idx="1"/>
          </p:nvPr>
        </p:nvSpPr>
        <p:spPr/>
        <p:txBody>
          <a:bodyPr>
            <a:normAutofit lnSpcReduction="10000"/>
          </a:bodyPr>
          <a:lstStyle/>
          <a:p>
            <a:pPr algn="just">
              <a:buFont typeface="Wingdings" pitchFamily="2" charset="2"/>
              <a:buChar char="v"/>
            </a:pPr>
            <a:r>
              <a:rPr lang="es-MX" dirty="0"/>
              <a:t>La Estrategia de Capacitación y Asistencia Electoral es el documento que se basa en determinar el o los objetivos relevantes del Instituto en materia de integración de mesas directivas de casilla, capacitación y asistencia electoral, alinear los sistemas, procesos y funcionarios al cumplimiento de los objetivos establecidos, dotar de poder a los funcionarios del Instituto para que puedan ejecutar las tareas necesarias para alcanzar los objetivos específicos y, por último, evaluar periódicamente el avance en el logro de los </a:t>
            </a:r>
            <a:r>
              <a:rPr lang="es-MX" dirty="0" smtClean="0"/>
              <a:t>objetivos.</a:t>
            </a:r>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19</a:t>
            </a:fld>
            <a:endParaRPr lang="es-MX"/>
          </a:p>
        </p:txBody>
      </p:sp>
    </p:spTree>
    <p:extLst>
      <p:ext uri="{BB962C8B-B14F-4D97-AF65-F5344CB8AC3E}">
        <p14:creationId xmlns:p14="http://schemas.microsoft.com/office/powerpoint/2010/main" val="9239828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CuadroTexto"/>
          <p:cNvSpPr txBox="1"/>
          <p:nvPr/>
        </p:nvSpPr>
        <p:spPr>
          <a:xfrm>
            <a:off x="3375503" y="521805"/>
            <a:ext cx="5040560" cy="369332"/>
          </a:xfrm>
          <a:prstGeom prst="rect">
            <a:avLst/>
          </a:prstGeom>
          <a:noFill/>
        </p:spPr>
        <p:txBody>
          <a:bodyPr wrap="square" rtlCol="0">
            <a:spAutoFit/>
          </a:bodyPr>
          <a:lstStyle/>
          <a:p>
            <a:pPr algn="r"/>
            <a:endParaRPr lang="es-MX" i="1" dirty="0"/>
          </a:p>
        </p:txBody>
      </p:sp>
      <p:grpSp>
        <p:nvGrpSpPr>
          <p:cNvPr id="14" name="13 Grupo"/>
          <p:cNvGrpSpPr/>
          <p:nvPr/>
        </p:nvGrpSpPr>
        <p:grpSpPr>
          <a:xfrm>
            <a:off x="472591" y="404212"/>
            <a:ext cx="8851937" cy="720529"/>
            <a:chOff x="755576" y="6086800"/>
            <a:chExt cx="8092535" cy="659645"/>
          </a:xfrm>
        </p:grpSpPr>
        <p:pic>
          <p:nvPicPr>
            <p:cNvPr id="15" name="14 Imagen" descr="C:\Users\INE\AppData\Local\Microsoft\Windows\Temporary Internet Files\Content.IE5\8TJ9996P\LogoINE.JPG"/>
            <p:cNvPicPr>
              <a:picLocks noChangeAspect="1" noChangeArrowheads="1"/>
            </p:cNvPicPr>
            <p:nvPr/>
          </p:nvPicPr>
          <p:blipFill>
            <a:blip r:embed="rId3" cstate="print"/>
            <a:srcRect/>
            <a:stretch>
              <a:fillRect/>
            </a:stretch>
          </p:blipFill>
          <p:spPr bwMode="auto">
            <a:xfrm>
              <a:off x="755576" y="6086800"/>
              <a:ext cx="1246166" cy="527803"/>
            </a:xfrm>
            <a:prstGeom prst="rect">
              <a:avLst/>
            </a:prstGeom>
            <a:noFill/>
            <a:ln w="9525">
              <a:noFill/>
              <a:miter lim="800000"/>
              <a:headEnd/>
              <a:tailEnd/>
            </a:ln>
          </p:spPr>
        </p:pic>
        <p:sp>
          <p:nvSpPr>
            <p:cNvPr id="16" name="15 CuadroTexto"/>
            <p:cNvSpPr txBox="1"/>
            <p:nvPr/>
          </p:nvSpPr>
          <p:spPr>
            <a:xfrm>
              <a:off x="3807551" y="6086800"/>
              <a:ext cx="5040560" cy="659645"/>
            </a:xfrm>
            <a:prstGeom prst="rect">
              <a:avLst/>
            </a:prstGeom>
            <a:noFill/>
          </p:spPr>
          <p:txBody>
            <a:bodyPr wrap="square" rtlCol="0">
              <a:spAutoFit/>
            </a:bodyPr>
            <a:lstStyle/>
            <a:p>
              <a:pPr algn="r"/>
              <a:endParaRPr lang="es-MX" i="1" dirty="0"/>
            </a:p>
          </p:txBody>
        </p:sp>
      </p:grpSp>
      <p:sp>
        <p:nvSpPr>
          <p:cNvPr id="3" name="2 Marcador de contenido"/>
          <p:cNvSpPr>
            <a:spLocks noGrp="1"/>
          </p:cNvSpPr>
          <p:nvPr>
            <p:ph sz="quarter" idx="1"/>
          </p:nvPr>
        </p:nvSpPr>
        <p:spPr/>
        <p:txBody>
          <a:bodyPr>
            <a:normAutofit/>
          </a:bodyPr>
          <a:lstStyle/>
          <a:p>
            <a:pPr marL="0" indent="0" algn="just">
              <a:buNone/>
            </a:pPr>
            <a:endParaRPr lang="es-MX" sz="1800" dirty="0" smtClean="0"/>
          </a:p>
          <a:p>
            <a:pPr marL="0" indent="0" algn="just">
              <a:buNone/>
            </a:pPr>
            <a:r>
              <a:rPr lang="es-MX" sz="2800" dirty="0"/>
              <a:t>Las líneas estratégicas son seis:</a:t>
            </a:r>
          </a:p>
          <a:p>
            <a:pPr marL="0" indent="0" algn="just">
              <a:buNone/>
            </a:pPr>
            <a:endParaRPr lang="es-MX" sz="1800" dirty="0"/>
          </a:p>
        </p:txBody>
      </p:sp>
      <p:graphicFrame>
        <p:nvGraphicFramePr>
          <p:cNvPr id="5" name="4 Diagrama"/>
          <p:cNvGraphicFramePr/>
          <p:nvPr>
            <p:extLst>
              <p:ext uri="{D42A27DB-BD31-4B8C-83A1-F6EECF244321}">
                <p14:modId xmlns:p14="http://schemas.microsoft.com/office/powerpoint/2010/main" val="2293462030"/>
              </p:ext>
            </p:extLst>
          </p:nvPr>
        </p:nvGraphicFramePr>
        <p:xfrm>
          <a:off x="472591" y="2852936"/>
          <a:ext cx="8203865" cy="3184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7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20</a:t>
            </a:fld>
            <a:endParaRPr lang="es-MX"/>
          </a:p>
        </p:txBody>
      </p:sp>
    </p:spTree>
    <p:extLst>
      <p:ext uri="{BB962C8B-B14F-4D97-AF65-F5344CB8AC3E}">
        <p14:creationId xmlns:p14="http://schemas.microsoft.com/office/powerpoint/2010/main" val="1475294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1 Integrar </a:t>
            </a:r>
            <a:r>
              <a:rPr lang="es-MX" dirty="0"/>
              <a:t>mesas directivas de casilla</a:t>
            </a:r>
            <a:br>
              <a:rPr lang="es-MX" dirty="0"/>
            </a:br>
            <a:endParaRPr lang="es-MX" dirty="0"/>
          </a:p>
        </p:txBody>
      </p:sp>
      <p:sp>
        <p:nvSpPr>
          <p:cNvPr id="3" name="2 Marcador de contenido"/>
          <p:cNvSpPr>
            <a:spLocks noGrp="1"/>
          </p:cNvSpPr>
          <p:nvPr>
            <p:ph sz="quarter" idx="1"/>
          </p:nvPr>
        </p:nvSpPr>
        <p:spPr/>
        <p:txBody>
          <a:bodyPr/>
          <a:lstStyle/>
          <a:p>
            <a:endParaRPr lang="es-MX" dirty="0" smtClean="0"/>
          </a:p>
          <a:p>
            <a:endParaRPr lang="es-MX" dirty="0"/>
          </a:p>
          <a:p>
            <a:pPr>
              <a:buFont typeface="Wingdings" pitchFamily="2" charset="2"/>
              <a:buChar char="v"/>
            </a:pPr>
            <a:r>
              <a:rPr lang="es-MX" dirty="0" smtClean="0"/>
              <a:t>Integrar </a:t>
            </a:r>
            <a:r>
              <a:rPr lang="es-MX" dirty="0"/>
              <a:t>adecuadamente las mesas directivas de casilla con apego a la normatividad electoral vigente</a:t>
            </a:r>
          </a:p>
          <a:p>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21</a:t>
            </a:fld>
            <a:endParaRPr lang="es-MX"/>
          </a:p>
        </p:txBody>
      </p:sp>
    </p:spTree>
    <p:extLst>
      <p:ext uri="{BB962C8B-B14F-4D97-AF65-F5344CB8AC3E}">
        <p14:creationId xmlns:p14="http://schemas.microsoft.com/office/powerpoint/2010/main" val="27407780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3200" dirty="0" smtClean="0"/>
              <a:t/>
            </a:r>
            <a:br>
              <a:rPr lang="es-MX" sz="3200" dirty="0" smtClean="0"/>
            </a:br>
            <a:r>
              <a:rPr lang="es-MX" sz="3200" dirty="0" smtClean="0"/>
              <a:t>2 Capacitar </a:t>
            </a:r>
            <a:r>
              <a:rPr lang="es-MX" sz="3200" dirty="0"/>
              <a:t>a los ciudadanos que fungirán como funcionarios de mesa directiva de casilla</a:t>
            </a:r>
            <a:br>
              <a:rPr lang="es-MX" sz="3200" dirty="0"/>
            </a:br>
            <a:endParaRPr lang="es-MX" sz="3200" dirty="0"/>
          </a:p>
        </p:txBody>
      </p:sp>
      <p:sp>
        <p:nvSpPr>
          <p:cNvPr id="3" name="2 Marcador de contenido"/>
          <p:cNvSpPr>
            <a:spLocks noGrp="1"/>
          </p:cNvSpPr>
          <p:nvPr>
            <p:ph sz="quarter" idx="1"/>
          </p:nvPr>
        </p:nvSpPr>
        <p:spPr>
          <a:xfrm>
            <a:off x="612648" y="1669504"/>
            <a:ext cx="8153400" cy="4495800"/>
          </a:xfrm>
        </p:spPr>
        <p:txBody>
          <a:bodyPr/>
          <a:lstStyle/>
          <a:p>
            <a:endParaRPr lang="es-MX" dirty="0" smtClean="0"/>
          </a:p>
          <a:p>
            <a:pPr algn="just">
              <a:buFont typeface="Wingdings" pitchFamily="2" charset="2"/>
              <a:buChar char="v"/>
            </a:pPr>
            <a:r>
              <a:rPr lang="es-MX" dirty="0" smtClean="0"/>
              <a:t>Proporcionar </a:t>
            </a:r>
            <a:r>
              <a:rPr lang="es-MX" dirty="0"/>
              <a:t>los conocimientos y desarrollar habilidades necesarias en materia electoral a los funcionarios de mesas directivas de casilla</a:t>
            </a:r>
          </a:p>
          <a:p>
            <a:pPr algn="just"/>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22</a:t>
            </a:fld>
            <a:endParaRPr lang="es-MX"/>
          </a:p>
        </p:txBody>
      </p:sp>
    </p:spTree>
    <p:extLst>
      <p:ext uri="{BB962C8B-B14F-4D97-AF65-F5344CB8AC3E}">
        <p14:creationId xmlns:p14="http://schemas.microsoft.com/office/powerpoint/2010/main" val="1559878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3100" dirty="0" smtClean="0"/>
              <a:t/>
            </a:r>
            <a:br>
              <a:rPr lang="es-MX" sz="3100" dirty="0" smtClean="0"/>
            </a:br>
            <a:r>
              <a:rPr lang="es-MX" sz="3100" dirty="0" smtClean="0"/>
              <a:t>3 Contratar </a:t>
            </a:r>
            <a:r>
              <a:rPr lang="es-MX" sz="3100" dirty="0"/>
              <a:t>a las figuras de Supervisores Electorales y Capacitadores-Asistentes Electorales que apoyan en las tareas de capacitación y asistencia electoral</a:t>
            </a:r>
            <a:r>
              <a:rPr lang="es-MX" dirty="0"/>
              <a:t/>
            </a:r>
            <a:br>
              <a:rPr lang="es-MX" dirty="0"/>
            </a:br>
            <a:endParaRPr lang="es-MX" dirty="0"/>
          </a:p>
        </p:txBody>
      </p:sp>
      <p:sp>
        <p:nvSpPr>
          <p:cNvPr id="3" name="2 Marcador de contenido"/>
          <p:cNvSpPr>
            <a:spLocks noGrp="1"/>
          </p:cNvSpPr>
          <p:nvPr>
            <p:ph sz="quarter" idx="1"/>
          </p:nvPr>
        </p:nvSpPr>
        <p:spPr/>
        <p:txBody>
          <a:bodyPr/>
          <a:lstStyle/>
          <a:p>
            <a:endParaRPr lang="es-MX" dirty="0" smtClean="0"/>
          </a:p>
          <a:p>
            <a:pPr algn="just">
              <a:buFont typeface="Wingdings" pitchFamily="2" charset="2"/>
              <a:buChar char="v"/>
            </a:pPr>
            <a:r>
              <a:rPr lang="es-MX" dirty="0"/>
              <a:t>Desarrollar un procedimiento eficaz que permita contar con el personal idóneo para las actividades de capacitación y asistencia </a:t>
            </a:r>
            <a:r>
              <a:rPr lang="es-MX" dirty="0" smtClean="0"/>
              <a:t>electoral.</a:t>
            </a:r>
            <a:endParaRPr lang="es-MX" dirty="0"/>
          </a:p>
          <a:p>
            <a:pPr>
              <a:buFont typeface="Wingdings" pitchFamily="2" charset="2"/>
              <a:buChar char="v"/>
            </a:pPr>
            <a:endParaRPr lang="es-MX" dirty="0"/>
          </a:p>
        </p:txBody>
      </p:sp>
      <p:sp>
        <p:nvSpPr>
          <p:cNvPr id="8" name="7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23</a:t>
            </a:fld>
            <a:endParaRPr lang="es-MX"/>
          </a:p>
        </p:txBody>
      </p:sp>
    </p:spTree>
    <p:extLst>
      <p:ext uri="{BB962C8B-B14F-4D97-AF65-F5344CB8AC3E}">
        <p14:creationId xmlns:p14="http://schemas.microsoft.com/office/powerpoint/2010/main" val="34761740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4 Asistencia </a:t>
            </a:r>
            <a:r>
              <a:rPr lang="es-MX" dirty="0"/>
              <a:t>Electoral</a:t>
            </a:r>
          </a:p>
        </p:txBody>
      </p:sp>
      <p:sp>
        <p:nvSpPr>
          <p:cNvPr id="3" name="2 Marcador de contenido"/>
          <p:cNvSpPr>
            <a:spLocks noGrp="1"/>
          </p:cNvSpPr>
          <p:nvPr>
            <p:ph sz="quarter" idx="1"/>
          </p:nvPr>
        </p:nvSpPr>
        <p:spPr/>
        <p:txBody>
          <a:bodyPr>
            <a:normAutofit fontScale="92500" lnSpcReduction="10000"/>
          </a:bodyPr>
          <a:lstStyle/>
          <a:p>
            <a:pPr algn="just">
              <a:buFont typeface="Wingdings" pitchFamily="2" charset="2"/>
              <a:buChar char="v"/>
            </a:pPr>
            <a:r>
              <a:rPr lang="es-MX" dirty="0"/>
              <a:t>Apoyar a los distintos órganos </a:t>
            </a:r>
            <a:r>
              <a:rPr lang="es-MX" dirty="0" err="1"/>
              <a:t>subdelegacionales</a:t>
            </a:r>
            <a:r>
              <a:rPr lang="es-MX" dirty="0"/>
              <a:t> en el desarrollo de actividades durante el Proceso Electoral Federal tales como: identificar que los lugares en donde se ubicarán las casillas cumplan con los requisitos señalados en  la normatividad aplicable; ayudar en la recepción y distribución de la documentación electoral y materiales electorales; verificar e informar sobre la instalación y clausura de la casilla así como de los incidentes que ocurran en el desarrollo de la Jornada Electoral; apoyar en el traslado de los paquetes electorales, y auxiliar en el cómputo distrital.</a:t>
            </a:r>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24</a:t>
            </a:fld>
            <a:endParaRPr lang="es-MX"/>
          </a:p>
        </p:txBody>
      </p:sp>
    </p:spTree>
    <p:extLst>
      <p:ext uri="{BB962C8B-B14F-4D97-AF65-F5344CB8AC3E}">
        <p14:creationId xmlns:p14="http://schemas.microsoft.com/office/powerpoint/2010/main" val="33864617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lstStyle/>
          <a:p>
            <a:pPr algn="just">
              <a:buFont typeface="Wingdings" pitchFamily="2" charset="2"/>
              <a:buChar char="v"/>
            </a:pPr>
            <a:r>
              <a:rPr lang="es-MX" dirty="0"/>
              <a:t>La Asistencia Electoral define los lineamientos centrales y los criterios específicos para la organización de los trabajos  de los SE y CAE  conforme a las responsabilidades legales de apoyo a las juntas y consejos distritales, que  les confiere la ley vigente. Estos ayudarán a las tareas de las juntas y consejos distritales en la etapa de preparación, en la propia jornada electoral y los cómputos distritales</a:t>
            </a:r>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25</a:t>
            </a:fld>
            <a:endParaRPr lang="es-MX"/>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48680"/>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33505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3200" dirty="0" smtClean="0"/>
              <a:t>5 Mecanismos </a:t>
            </a:r>
            <a:r>
              <a:rPr lang="es-MX" sz="3200" dirty="0"/>
              <a:t>de Coordinación Institucional (DECEYEC-DEOE-DERFE-DE/JL-JD/CL-CD).</a:t>
            </a:r>
          </a:p>
        </p:txBody>
      </p:sp>
      <p:sp>
        <p:nvSpPr>
          <p:cNvPr id="3" name="2 Marcador de contenido"/>
          <p:cNvSpPr>
            <a:spLocks noGrp="1"/>
          </p:cNvSpPr>
          <p:nvPr>
            <p:ph sz="quarter" idx="1"/>
          </p:nvPr>
        </p:nvSpPr>
        <p:spPr/>
        <p:txBody>
          <a:bodyPr>
            <a:normAutofit fontScale="92500"/>
          </a:bodyPr>
          <a:lstStyle/>
          <a:p>
            <a:pPr>
              <a:buFont typeface="Wingdings" pitchFamily="2" charset="2"/>
              <a:buChar char="v"/>
            </a:pPr>
            <a:endParaRPr lang="es-MX" dirty="0" smtClean="0"/>
          </a:p>
          <a:p>
            <a:pPr algn="just">
              <a:buFont typeface="Wingdings" pitchFamily="2" charset="2"/>
              <a:buChar char="v"/>
            </a:pPr>
            <a:r>
              <a:rPr lang="es-MX" dirty="0" smtClean="0"/>
              <a:t>Implementar los mecanismos necesarios que permitan sinergias con otras áreas del Instituto para la consecución de los fines institucionales.  </a:t>
            </a:r>
          </a:p>
          <a:p>
            <a:pPr algn="just"/>
            <a:endParaRPr lang="es-MX" dirty="0"/>
          </a:p>
          <a:p>
            <a:pPr algn="just">
              <a:buFont typeface="Wingdings" pitchFamily="2" charset="2"/>
              <a:buChar char="v"/>
            </a:pPr>
            <a:r>
              <a:rPr lang="es-MX" dirty="0"/>
              <a:t>Planear, implementar y dar seguimiento a las acciones de capacitación y asistencia electoral con procedimientos eficientes y eficaces para supervisar el cumplimiento de las metas, realizando reuniones periódicas en las que participen todos los vocales.</a:t>
            </a:r>
          </a:p>
          <a:p>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26</a:t>
            </a:fld>
            <a:endParaRPr lang="es-MX"/>
          </a:p>
        </p:txBody>
      </p:sp>
    </p:spTree>
    <p:extLst>
      <p:ext uri="{BB962C8B-B14F-4D97-AF65-F5344CB8AC3E}">
        <p14:creationId xmlns:p14="http://schemas.microsoft.com/office/powerpoint/2010/main" val="4943113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3800" dirty="0" smtClean="0"/>
              <a:t>6 Articulación </a:t>
            </a:r>
            <a:r>
              <a:rPr lang="es-MX" sz="3800" dirty="0"/>
              <a:t>Inter-Institucional (JL-OPLE)</a:t>
            </a:r>
          </a:p>
        </p:txBody>
      </p:sp>
      <p:sp>
        <p:nvSpPr>
          <p:cNvPr id="3" name="2 Marcador de contenido"/>
          <p:cNvSpPr>
            <a:spLocks noGrp="1"/>
          </p:cNvSpPr>
          <p:nvPr>
            <p:ph sz="quarter" idx="1"/>
          </p:nvPr>
        </p:nvSpPr>
        <p:spPr/>
        <p:txBody>
          <a:bodyPr>
            <a:normAutofit fontScale="85000" lnSpcReduction="10000"/>
          </a:bodyPr>
          <a:lstStyle/>
          <a:p>
            <a:pPr>
              <a:buFont typeface="Wingdings" pitchFamily="2" charset="2"/>
              <a:buChar char="v"/>
            </a:pPr>
            <a:endParaRPr lang="es-MX" dirty="0" smtClean="0"/>
          </a:p>
          <a:p>
            <a:pPr algn="just">
              <a:buFont typeface="Wingdings" pitchFamily="2" charset="2"/>
              <a:buChar char="v"/>
            </a:pPr>
            <a:r>
              <a:rPr lang="es-MX" dirty="0" smtClean="0"/>
              <a:t>Sinergias </a:t>
            </a:r>
            <a:r>
              <a:rPr lang="es-MX" dirty="0"/>
              <a:t>con los Organismos Públicos Locales Electorales Locales para la consecución de los fines institucionales en materia de Integración de Mesas Directivas de Casilla, Capacitación Electoral y ubicación de casillas. </a:t>
            </a:r>
            <a:endParaRPr lang="es-MX" dirty="0" smtClean="0"/>
          </a:p>
          <a:p>
            <a:pPr algn="just">
              <a:buFont typeface="Wingdings" pitchFamily="2" charset="2"/>
              <a:buChar char="v"/>
            </a:pPr>
            <a:r>
              <a:rPr lang="es-MX" dirty="0"/>
              <a:t>Establecer las bases fundamentales, mecanismos de coordinación y disposiciones necesarias para garantizar la instalación de las casillas únicas el 7 de junio de 2015, basada en el respeto de los ámbitos de competencia, procedimientos y </a:t>
            </a:r>
            <a:r>
              <a:rPr lang="es-MX" dirty="0" smtClean="0"/>
              <a:t>responsabilidades</a:t>
            </a:r>
          </a:p>
          <a:p>
            <a:pPr algn="just">
              <a:buFont typeface="Wingdings" pitchFamily="2" charset="2"/>
              <a:buChar char="v"/>
            </a:pPr>
            <a:r>
              <a:rPr lang="es-MX" dirty="0" smtClean="0"/>
              <a:t>La estrategia se adapatará a los convenios que se suscriban con los OPLES</a:t>
            </a:r>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27</a:t>
            </a:fld>
            <a:endParaRPr lang="es-MX"/>
          </a:p>
        </p:txBody>
      </p:sp>
    </p:spTree>
    <p:extLst>
      <p:ext uri="{BB962C8B-B14F-4D97-AF65-F5344CB8AC3E}">
        <p14:creationId xmlns:p14="http://schemas.microsoft.com/office/powerpoint/2010/main" val="13479564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DOCUMENTOS BASE Y SUS ANEXOS </a:t>
            </a:r>
          </a:p>
        </p:txBody>
      </p:sp>
      <p:sp>
        <p:nvSpPr>
          <p:cNvPr id="3" name="2 Marcador de contenido"/>
          <p:cNvSpPr>
            <a:spLocks noGrp="1"/>
          </p:cNvSpPr>
          <p:nvPr>
            <p:ph sz="quarter" idx="1"/>
          </p:nvPr>
        </p:nvSpPr>
        <p:spPr/>
        <p:txBody>
          <a:bodyPr>
            <a:normAutofit fontScale="77500" lnSpcReduction="20000"/>
          </a:bodyPr>
          <a:lstStyle/>
          <a:p>
            <a:pPr algn="just">
              <a:buFont typeface="Wingdings" pitchFamily="2" charset="2"/>
              <a:buChar char="v"/>
            </a:pPr>
            <a:r>
              <a:rPr lang="es-MX" dirty="0"/>
              <a:t>La Estrategia de Capacitación y Asistencia Electoral 2014-2015 </a:t>
            </a:r>
            <a:r>
              <a:rPr lang="es-MX" dirty="0" smtClean="0"/>
              <a:t>aprobada el pasado 14 de julio, está </a:t>
            </a:r>
            <a:r>
              <a:rPr lang="es-MX" dirty="0"/>
              <a:t>conformada por 5 documentos base y sus respectivos anexos, en donde se delinean los objetivos específicos de las cinco líneas estratégicas planteadas y los lineamientos a seguir.	</a:t>
            </a:r>
          </a:p>
          <a:p>
            <a:endParaRPr lang="es-MX" dirty="0"/>
          </a:p>
          <a:p>
            <a:pPr>
              <a:buFont typeface="Wingdings" pitchFamily="2" charset="2"/>
              <a:buChar char="q"/>
            </a:pPr>
            <a:r>
              <a:rPr lang="es-MX" dirty="0" smtClean="0"/>
              <a:t>Programa </a:t>
            </a:r>
            <a:r>
              <a:rPr lang="es-MX" dirty="0"/>
              <a:t>de Integración de Mesas Directivas de Casilla y Capacitación Electoral</a:t>
            </a:r>
          </a:p>
          <a:p>
            <a:pPr>
              <a:buFont typeface="Wingdings" pitchFamily="2" charset="2"/>
              <a:buChar char="q"/>
            </a:pPr>
            <a:r>
              <a:rPr lang="es-MX" dirty="0" smtClean="0"/>
              <a:t>Manual </a:t>
            </a:r>
            <a:r>
              <a:rPr lang="es-MX" dirty="0"/>
              <a:t>de Contratación de SE y CAE</a:t>
            </a:r>
          </a:p>
          <a:p>
            <a:pPr>
              <a:buFont typeface="Wingdings" pitchFamily="2" charset="2"/>
              <a:buChar char="q"/>
            </a:pPr>
            <a:r>
              <a:rPr lang="es-MX" dirty="0" smtClean="0"/>
              <a:t>Programa </a:t>
            </a:r>
            <a:r>
              <a:rPr lang="es-MX" dirty="0"/>
              <a:t>de Asistencia Electoral </a:t>
            </a:r>
          </a:p>
          <a:p>
            <a:pPr>
              <a:buFont typeface="Wingdings" pitchFamily="2" charset="2"/>
              <a:buChar char="q"/>
            </a:pPr>
            <a:r>
              <a:rPr lang="es-MX" dirty="0" smtClean="0"/>
              <a:t>Mecanismos </a:t>
            </a:r>
            <a:r>
              <a:rPr lang="es-MX" dirty="0"/>
              <a:t>de Coordinación Institucional (DECEYEC-DEOE-DERFE-DEA/JL-JD/CL-CD)</a:t>
            </a:r>
          </a:p>
          <a:p>
            <a:pPr>
              <a:buFont typeface="Wingdings" pitchFamily="2" charset="2"/>
              <a:buChar char="q"/>
            </a:pPr>
            <a:r>
              <a:rPr lang="es-MX" dirty="0" smtClean="0"/>
              <a:t>Articulación </a:t>
            </a:r>
            <a:r>
              <a:rPr lang="es-MX" dirty="0"/>
              <a:t>Inter-Institucional</a:t>
            </a:r>
          </a:p>
          <a:p>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28</a:t>
            </a:fld>
            <a:endParaRPr lang="es-MX"/>
          </a:p>
        </p:txBody>
      </p:sp>
    </p:spTree>
    <p:extLst>
      <p:ext uri="{BB962C8B-B14F-4D97-AF65-F5344CB8AC3E}">
        <p14:creationId xmlns:p14="http://schemas.microsoft.com/office/powerpoint/2010/main" val="42945502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CAMBIO EN EL ORDEN </a:t>
            </a:r>
            <a:r>
              <a:rPr lang="es-MX" dirty="0"/>
              <a:t>DE VISITA</a:t>
            </a:r>
          </a:p>
        </p:txBody>
      </p:sp>
      <p:sp>
        <p:nvSpPr>
          <p:cNvPr id="3" name="2 Marcador de contenido"/>
          <p:cNvSpPr>
            <a:spLocks noGrp="1"/>
          </p:cNvSpPr>
          <p:nvPr>
            <p:ph sz="quarter" idx="1"/>
          </p:nvPr>
        </p:nvSpPr>
        <p:spPr/>
        <p:txBody>
          <a:bodyPr>
            <a:normAutofit fontScale="92500" lnSpcReduction="10000"/>
          </a:bodyPr>
          <a:lstStyle/>
          <a:p>
            <a:pPr algn="just">
              <a:buFont typeface="Wingdings" pitchFamily="2" charset="2"/>
              <a:buChar char="v"/>
            </a:pPr>
            <a:r>
              <a:rPr lang="es-MX" dirty="0"/>
              <a:t>La VISITA es la primera vez que el CAE, siguiendo el orden en que aparecen los nombres de los ciudadanos en el Listado de ciudadanos sorteados en orden de visita, acude al domicilio para buscar al ciudadano sorteado, con el propósito de identificarlo, conocer su situación y, si es el caso, entregar la carta-notificación y capacitarlo. Es importante recordar que sólo en este momento es cuando se sigue el Orden de Visita. </a:t>
            </a:r>
            <a:endParaRPr lang="es-MX" dirty="0" smtClean="0"/>
          </a:p>
          <a:p>
            <a:pPr algn="just">
              <a:buFont typeface="Wingdings" pitchFamily="2" charset="2"/>
              <a:buChar char="v"/>
            </a:pPr>
            <a:r>
              <a:rPr lang="es-MX" dirty="0" smtClean="0"/>
              <a:t>Nuevo orden Geográfico- Alfabético</a:t>
            </a:r>
          </a:p>
          <a:p>
            <a:pPr algn="just">
              <a:buFont typeface="Wingdings" pitchFamily="2" charset="2"/>
              <a:buChar char="v"/>
            </a:pPr>
            <a:r>
              <a:rPr lang="es-MX" dirty="0" smtClean="0"/>
              <a:t>Nuevos retos para la visita 30% más de ciudadanos insaculados.</a:t>
            </a:r>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29</a:t>
            </a:fld>
            <a:endParaRPr lang="es-MX"/>
          </a:p>
        </p:txBody>
      </p:sp>
    </p:spTree>
    <p:extLst>
      <p:ext uri="{BB962C8B-B14F-4D97-AF65-F5344CB8AC3E}">
        <p14:creationId xmlns:p14="http://schemas.microsoft.com/office/powerpoint/2010/main" val="9365569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sz="quarter" idx="1"/>
          </p:nvPr>
        </p:nvSpPr>
        <p:spPr/>
        <p:txBody>
          <a:bodyPr/>
          <a:lstStyle/>
          <a:p>
            <a:pPr>
              <a:buFont typeface="Wingdings" pitchFamily="2" charset="2"/>
              <a:buChar char="v"/>
            </a:pPr>
            <a:endParaRPr lang="es-MX" dirty="0" smtClean="0"/>
          </a:p>
          <a:p>
            <a:pPr algn="just">
              <a:buFont typeface="Wingdings" pitchFamily="2" charset="2"/>
              <a:buChar char="v"/>
            </a:pPr>
            <a:r>
              <a:rPr lang="es-MX" dirty="0" smtClean="0"/>
              <a:t>Es </a:t>
            </a:r>
            <a:r>
              <a:rPr lang="es-MX" dirty="0"/>
              <a:t>importante señalar que el Orden de Visita constituye en sí un elemento más de objetividad, imparcialidad y certeza, pero también un mecanismo de control de la integración de las mesas directivas de casilla, al realizar la visita respetando el orden en el que aparecen los ciudadanos en el “Listado de ciudadanos sorteados en orden de visita”. </a:t>
            </a:r>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30</a:t>
            </a:fld>
            <a:endParaRPr lang="es-MX"/>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48680"/>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24685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31</a:t>
            </a:fld>
            <a:endParaRPr lang="es-MX"/>
          </a:p>
        </p:txBody>
      </p:sp>
      <p:sp>
        <p:nvSpPr>
          <p:cNvPr id="4" name="3 Marcador de contenido"/>
          <p:cNvSpPr>
            <a:spLocks noGrp="1"/>
          </p:cNvSpPr>
          <p:nvPr>
            <p:ph sz="quarter" idx="1"/>
          </p:nvPr>
        </p:nvSpPr>
        <p:spPr/>
        <p:txBody>
          <a:bodyPr>
            <a:normAutofit lnSpcReduction="10000"/>
          </a:bodyPr>
          <a:lstStyle/>
          <a:p>
            <a:pPr algn="just">
              <a:buFont typeface="Wingdings" pitchFamily="2" charset="2"/>
              <a:buChar char="v"/>
            </a:pPr>
            <a:r>
              <a:rPr lang="es-MX" dirty="0"/>
              <a:t>Al establecer el criterio  geográfico, el CAE va a visitar a todos los ciudadanos sin distinción alguna y la integración de la mesa será de manera aleatoria, transparente y dentro de la legalidad, lo que permitirá integrar la mesa directiva de casilla con la mayor diversidad posible de ciudadanos.</a:t>
            </a:r>
          </a:p>
          <a:p>
            <a:pPr algn="just">
              <a:buFont typeface="Wingdings" pitchFamily="2" charset="2"/>
              <a:buChar char="v"/>
            </a:pPr>
            <a:r>
              <a:rPr lang="es-MX" dirty="0"/>
              <a:t>La Junta Distrital cuenta con un mecanismo de control y seguridad, al saber la localización aproximada y rutas que seguirán los SE y CAE en campo, ante cualquier contingencia</a:t>
            </a:r>
            <a:r>
              <a:rPr lang="es-MX" dirty="0" smtClean="0"/>
              <a:t>.</a:t>
            </a:r>
            <a:endParaRPr lang="es-MX"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48680"/>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21290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PROGRAMA DE INTEGRACIÓN DE MESAS DIRECTIVAS DE CASILLA</a:t>
            </a:r>
          </a:p>
        </p:txBody>
      </p:sp>
      <p:sp>
        <p:nvSpPr>
          <p:cNvPr id="3" name="2 Marcador de contenido"/>
          <p:cNvSpPr>
            <a:spLocks noGrp="1"/>
          </p:cNvSpPr>
          <p:nvPr>
            <p:ph sz="quarter" idx="1"/>
          </p:nvPr>
        </p:nvSpPr>
        <p:spPr/>
        <p:txBody>
          <a:bodyPr>
            <a:normAutofit/>
          </a:bodyPr>
          <a:lstStyle/>
          <a:p>
            <a:pPr>
              <a:buFont typeface="Wingdings" pitchFamily="2" charset="2"/>
              <a:buChar char="v"/>
            </a:pPr>
            <a:r>
              <a:rPr lang="es-MX" dirty="0"/>
              <a:t>Con relación al corte del listado nominal para realizar la insaculación y el procedimiento de entrega a los vocales ejecutivos locales y distritales de las llaves de acceso, se </a:t>
            </a:r>
            <a:r>
              <a:rPr lang="es-MX" dirty="0" smtClean="0"/>
              <a:t>aprobó el pasado 13 de agosto, </a:t>
            </a:r>
            <a:r>
              <a:rPr lang="es-MX" dirty="0"/>
              <a:t>que la campaña anual intensa cierre el 15 de enero para tener un listado más actualizado. </a:t>
            </a:r>
            <a:endParaRPr lang="es-MX" dirty="0" smtClean="0"/>
          </a:p>
          <a:p>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32</a:t>
            </a:fld>
            <a:endParaRPr lang="es-MX"/>
          </a:p>
        </p:txBody>
      </p:sp>
    </p:spTree>
    <p:extLst>
      <p:ext uri="{BB962C8B-B14F-4D97-AF65-F5344CB8AC3E}">
        <p14:creationId xmlns:p14="http://schemas.microsoft.com/office/powerpoint/2010/main" val="30082586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Casilla Única</a:t>
            </a:r>
            <a:endParaRPr lang="es-MX" dirty="0"/>
          </a:p>
        </p:txBody>
      </p:sp>
      <p:sp>
        <p:nvSpPr>
          <p:cNvPr id="3" name="2 Marcador de contenido"/>
          <p:cNvSpPr>
            <a:spLocks noGrp="1"/>
          </p:cNvSpPr>
          <p:nvPr>
            <p:ph sz="quarter" idx="1"/>
          </p:nvPr>
        </p:nvSpPr>
        <p:spPr/>
        <p:txBody>
          <a:bodyPr>
            <a:normAutofit fontScale="77500" lnSpcReduction="20000"/>
          </a:bodyPr>
          <a:lstStyle/>
          <a:p>
            <a:pPr>
              <a:buFont typeface="Wingdings" pitchFamily="2" charset="2"/>
              <a:buChar char="v"/>
            </a:pPr>
            <a:r>
              <a:rPr lang="es-MX" dirty="0"/>
              <a:t>En el caso de las elecciones locales concurrentes con la federal, se deberá integrar una casilla única de conformidad con lo dispuesto en la LGIPE y los acuerdos que emita el Consejo General del Instituto.</a:t>
            </a:r>
          </a:p>
          <a:p>
            <a:pPr>
              <a:buFont typeface="Wingdings" pitchFamily="2" charset="2"/>
              <a:buChar char="v"/>
            </a:pPr>
            <a:r>
              <a:rPr lang="es-MX" dirty="0"/>
              <a:t>Las </a:t>
            </a:r>
            <a:r>
              <a:rPr lang="es-MX" dirty="0" smtClean="0"/>
              <a:t> cerca de 93 000 mesas </a:t>
            </a:r>
            <a:r>
              <a:rPr lang="es-MX" dirty="0"/>
              <a:t>directivas de casilla se integrarán con un presidente, un secretario, dos escrutadores, y tres suplentes generales. En los procesos electorales en los que se celebre una o varias consultas populares, </a:t>
            </a:r>
            <a:r>
              <a:rPr lang="es-MX" dirty="0" smtClean="0"/>
              <a:t>no se designará un escrutador adicional, de acuerdo al modelo aprobado el 13 de agosto.</a:t>
            </a:r>
          </a:p>
          <a:p>
            <a:pPr>
              <a:buFont typeface="Wingdings" pitchFamily="2" charset="2"/>
              <a:buChar char="v"/>
            </a:pPr>
            <a:r>
              <a:rPr lang="es-MX" dirty="0" smtClean="0"/>
              <a:t>La </a:t>
            </a:r>
            <a:r>
              <a:rPr lang="es-MX" dirty="0"/>
              <a:t>mesa directiva de casilla única se integrará, además de lo señalado en el párrafo anterior, con un secretario y un escrutador adicionales.</a:t>
            </a:r>
          </a:p>
          <a:p>
            <a:pPr>
              <a:buFont typeface="Wingdings" pitchFamily="2" charset="2"/>
              <a:buChar char="v"/>
            </a:pPr>
            <a:r>
              <a:rPr lang="es-MX" dirty="0"/>
              <a:t>Se realizará de forma simultánea el escrutinio y cómputo de las elecciones federales y locales concurrentes.</a:t>
            </a:r>
          </a:p>
          <a:p>
            <a:endParaRPr lang="es-MX" dirty="0"/>
          </a:p>
        </p:txBody>
      </p:sp>
      <p:sp>
        <p:nvSpPr>
          <p:cNvPr id="6" name="5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33</a:t>
            </a:fld>
            <a:endParaRPr lang="es-MX"/>
          </a:p>
        </p:txBody>
      </p:sp>
    </p:spTree>
    <p:extLst>
      <p:ext uri="{BB962C8B-B14F-4D97-AF65-F5344CB8AC3E}">
        <p14:creationId xmlns:p14="http://schemas.microsoft.com/office/powerpoint/2010/main" val="35734059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
            </a:r>
            <a:br>
              <a:rPr lang="es-MX" dirty="0" smtClean="0"/>
            </a:br>
            <a:r>
              <a:rPr lang="es-MX" sz="4000" dirty="0" smtClean="0"/>
              <a:t>Nuevos retos </a:t>
            </a:r>
            <a:r>
              <a:rPr lang="es-MX" sz="4000" dirty="0"/>
              <a:t>derivados de la reforma electoral</a:t>
            </a:r>
            <a:r>
              <a:rPr lang="es-MX" dirty="0"/>
              <a:t/>
            </a:r>
            <a:br>
              <a:rPr lang="es-MX" dirty="0"/>
            </a:br>
            <a:endParaRPr lang="es-MX" dirty="0"/>
          </a:p>
        </p:txBody>
      </p:sp>
      <p:sp>
        <p:nvSpPr>
          <p:cNvPr id="3" name="2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34</a:t>
            </a:fld>
            <a:endParaRPr lang="es-MX"/>
          </a:p>
        </p:txBody>
      </p:sp>
      <p:sp>
        <p:nvSpPr>
          <p:cNvPr id="4" name="3 Marcador de contenido"/>
          <p:cNvSpPr>
            <a:spLocks noGrp="1"/>
          </p:cNvSpPr>
          <p:nvPr>
            <p:ph sz="quarter" idx="1"/>
          </p:nvPr>
        </p:nvSpPr>
        <p:spPr/>
        <p:txBody>
          <a:bodyPr>
            <a:normAutofit fontScale="62500" lnSpcReduction="20000"/>
          </a:bodyPr>
          <a:lstStyle/>
          <a:p>
            <a:pPr>
              <a:buFont typeface="Wingdings" pitchFamily="2" charset="2"/>
              <a:buChar char="v"/>
            </a:pPr>
            <a:r>
              <a:rPr lang="es-MX" dirty="0"/>
              <a:t>I.	</a:t>
            </a:r>
            <a:r>
              <a:rPr lang="es-MX" sz="3400" dirty="0"/>
              <a:t>Incrementa en 30% la carga de trabajo de visita derivado del aumento al 13% de ciudadanos insaculados, por lo que cada figura capacitadora deberá visitar más ciudadanos en el mismo plazo que en el proceso electoral pasado, por lo que se busca con el criterio geográfico-alfabético </a:t>
            </a:r>
            <a:r>
              <a:rPr lang="es-MX" sz="3400" dirty="0" err="1"/>
              <a:t>eficientar</a:t>
            </a:r>
            <a:r>
              <a:rPr lang="es-MX" sz="3400" dirty="0"/>
              <a:t> la visita al 100% de los ciudadanos sorteados.  </a:t>
            </a:r>
          </a:p>
          <a:p>
            <a:pPr>
              <a:buFont typeface="Wingdings" pitchFamily="2" charset="2"/>
              <a:buChar char="v"/>
            </a:pPr>
            <a:r>
              <a:rPr lang="es-MX" sz="3400" dirty="0"/>
              <a:t>II.	En elecciones concurrentes la casilla se integra con 3 funcionarios más, por lo que las tareas de sensibilización y coordinación se vuelven más complejas. No sólo se aumenta la carga de trabajo en las tareas de visita y notificación, sino que también se deben capacitar a más funcionarios para ambas elecciones (llenado de las actas y la documentación electoral diferenciada).</a:t>
            </a:r>
          </a:p>
          <a:p>
            <a:pPr>
              <a:buFont typeface="Wingdings" pitchFamily="2" charset="2"/>
              <a:buChar char="v"/>
            </a:pPr>
            <a:r>
              <a:rPr lang="es-MX" sz="3400" dirty="0"/>
              <a:t>III.	La nueva ley da nuevas atribuciones a los CAE.</a:t>
            </a:r>
          </a:p>
          <a:p>
            <a:pPr marL="0" indent="0">
              <a:buNone/>
            </a:pPr>
            <a:r>
              <a:rPr lang="es-MX" sz="3400" dirty="0"/>
              <a:t>•	Participar en la entrega de material y documentación electoral a los OPLE</a:t>
            </a:r>
          </a:p>
        </p:txBody>
      </p:sp>
    </p:spTree>
    <p:extLst>
      <p:ext uri="{BB962C8B-B14F-4D97-AF65-F5344CB8AC3E}">
        <p14:creationId xmlns:p14="http://schemas.microsoft.com/office/powerpoint/2010/main" val="12411794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
            </a:r>
            <a:br>
              <a:rPr lang="es-MX" dirty="0" smtClean="0"/>
            </a:br>
            <a:r>
              <a:rPr lang="es-MX" dirty="0" smtClean="0"/>
              <a:t>Factores </a:t>
            </a:r>
            <a:r>
              <a:rPr lang="es-MX" dirty="0"/>
              <a:t>externos sociales y políticos</a:t>
            </a:r>
            <a:br>
              <a:rPr lang="es-MX" dirty="0"/>
            </a:br>
            <a:endParaRPr lang="es-MX" dirty="0"/>
          </a:p>
        </p:txBody>
      </p:sp>
      <p:sp>
        <p:nvSpPr>
          <p:cNvPr id="3" name="2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35</a:t>
            </a:fld>
            <a:endParaRPr lang="es-MX"/>
          </a:p>
        </p:txBody>
      </p:sp>
      <p:sp>
        <p:nvSpPr>
          <p:cNvPr id="4" name="3 Marcador de contenido"/>
          <p:cNvSpPr>
            <a:spLocks noGrp="1"/>
          </p:cNvSpPr>
          <p:nvPr>
            <p:ph sz="quarter" idx="1"/>
          </p:nvPr>
        </p:nvSpPr>
        <p:spPr/>
        <p:txBody>
          <a:bodyPr>
            <a:normAutofit lnSpcReduction="10000"/>
          </a:bodyPr>
          <a:lstStyle/>
          <a:p>
            <a:pPr>
              <a:buFont typeface="Wingdings" pitchFamily="2" charset="2"/>
              <a:buChar char="v"/>
            </a:pPr>
            <a:r>
              <a:rPr lang="es-MX" dirty="0" smtClean="0"/>
              <a:t>IV</a:t>
            </a:r>
            <a:r>
              <a:rPr lang="es-MX" dirty="0"/>
              <a:t>.	El ser una elección intermedia no la hace más sencilla en términos de integración de casilla. Al contrario, hay menos interés de la ciudadanía (el INE sólo cuenta con un 35% del conjunto de insaculados para integrar sus mesas, ya que el 35% de la ciudadanía nos rechazan y el 30% no son aptos o son imposibles de localizar).</a:t>
            </a:r>
          </a:p>
          <a:p>
            <a:pPr>
              <a:buFont typeface="Wingdings" pitchFamily="2" charset="2"/>
              <a:buChar char="v"/>
            </a:pPr>
            <a:r>
              <a:rPr lang="es-MX" dirty="0"/>
              <a:t>V</a:t>
            </a:r>
            <a:r>
              <a:rPr lang="es-MX" dirty="0" smtClean="0"/>
              <a:t>.</a:t>
            </a:r>
            <a:r>
              <a:rPr lang="es-MX" dirty="0"/>
              <a:t>	La gran diversidad de cargos a elegir (no existe identidad con la </a:t>
            </a:r>
            <a:r>
              <a:rPr lang="es-MX" dirty="0" smtClean="0"/>
              <a:t>representación de acuerdo al informe país)</a:t>
            </a:r>
            <a:r>
              <a:rPr lang="es-MX" dirty="0"/>
              <a:t>.</a:t>
            </a:r>
          </a:p>
          <a:p>
            <a:pPr>
              <a:buFont typeface="Wingdings" pitchFamily="2" charset="2"/>
              <a:buChar char="v"/>
            </a:pPr>
            <a:endParaRPr lang="es-MX" dirty="0"/>
          </a:p>
        </p:txBody>
      </p:sp>
    </p:spTree>
    <p:extLst>
      <p:ext uri="{BB962C8B-B14F-4D97-AF65-F5344CB8AC3E}">
        <p14:creationId xmlns:p14="http://schemas.microsoft.com/office/powerpoint/2010/main" val="1087545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3600" dirty="0" smtClean="0"/>
              <a:t/>
            </a:r>
            <a:br>
              <a:rPr lang="es-MX" sz="3600" dirty="0" smtClean="0"/>
            </a:br>
            <a:r>
              <a:rPr lang="es-MX" sz="3600" dirty="0" smtClean="0"/>
              <a:t>Factores </a:t>
            </a:r>
            <a:r>
              <a:rPr lang="es-MX" sz="3600" dirty="0"/>
              <a:t>particulares del proceso electoral 2014-2015</a:t>
            </a:r>
            <a:br>
              <a:rPr lang="es-MX" sz="3600" dirty="0"/>
            </a:br>
            <a:endParaRPr lang="es-MX" sz="3600" dirty="0"/>
          </a:p>
        </p:txBody>
      </p:sp>
      <p:sp>
        <p:nvSpPr>
          <p:cNvPr id="3" name="2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36</a:t>
            </a:fld>
            <a:endParaRPr lang="es-MX"/>
          </a:p>
        </p:txBody>
      </p:sp>
      <p:sp>
        <p:nvSpPr>
          <p:cNvPr id="4" name="3 Marcador de contenido"/>
          <p:cNvSpPr>
            <a:spLocks noGrp="1"/>
          </p:cNvSpPr>
          <p:nvPr>
            <p:ph sz="quarter" idx="1"/>
          </p:nvPr>
        </p:nvSpPr>
        <p:spPr/>
        <p:txBody>
          <a:bodyPr>
            <a:normAutofit fontScale="62500" lnSpcReduction="20000"/>
          </a:bodyPr>
          <a:lstStyle/>
          <a:p>
            <a:pPr>
              <a:buFont typeface="Wingdings" pitchFamily="2" charset="2"/>
              <a:buChar char="v"/>
            </a:pPr>
            <a:r>
              <a:rPr lang="es-MX" dirty="0" smtClean="0"/>
              <a:t>X</a:t>
            </a:r>
            <a:r>
              <a:rPr lang="es-MX" dirty="0"/>
              <a:t>.	La capacitación en este proceso electoral será más compleja.</a:t>
            </a:r>
          </a:p>
          <a:p>
            <a:pPr>
              <a:buFont typeface="Wingdings" pitchFamily="2" charset="2"/>
              <a:buChar char="v"/>
            </a:pPr>
            <a:r>
              <a:rPr lang="es-MX" dirty="0"/>
              <a:t>•	En elecciones concurrentes se deberá capacitar para dos elecciones distintas, tanto para llenado de actas como de la documentación electoral. Las boletas y actas pueden ser diferentes debido a la presencia de partidos locales, candidaturas comunes y candidaturas independientes.</a:t>
            </a:r>
          </a:p>
          <a:p>
            <a:pPr>
              <a:buFont typeface="Wingdings" pitchFamily="2" charset="2"/>
              <a:buChar char="v"/>
            </a:pPr>
            <a:r>
              <a:rPr lang="es-MX" dirty="0"/>
              <a:t>•	La coordinación en la mesa será más compleja debido al aumento tanto de funcionarios como de representantes (partidos de presencia local, federal, partidos de nuevo registro y, probablemente, de candidatos independientes).</a:t>
            </a:r>
          </a:p>
          <a:p>
            <a:pPr>
              <a:buFont typeface="Wingdings" pitchFamily="2" charset="2"/>
              <a:buChar char="v"/>
            </a:pPr>
            <a:r>
              <a:rPr lang="es-MX" dirty="0"/>
              <a:t>•	Los criterios de votos nulos en elecciones concurrentes pueden ser distintas, dependiendo de la entidad y de si hay candidaturas comunes.</a:t>
            </a:r>
          </a:p>
          <a:p>
            <a:pPr>
              <a:buFont typeface="Wingdings" pitchFamily="2" charset="2"/>
              <a:buChar char="v"/>
            </a:pPr>
            <a:r>
              <a:rPr lang="es-MX" dirty="0"/>
              <a:t>XI.	En algunos casos participarán partidos de presencia local, candidatos independientes, lo que incrementa las tareas de capacitación</a:t>
            </a:r>
          </a:p>
          <a:p>
            <a:pPr>
              <a:buFont typeface="Wingdings" pitchFamily="2" charset="2"/>
              <a:buChar char="v"/>
            </a:pPr>
            <a:r>
              <a:rPr lang="es-MX" dirty="0"/>
              <a:t>XII.	Posibilidad de que también se lleve a cabo Consulta </a:t>
            </a:r>
            <a:r>
              <a:rPr lang="es-MX" dirty="0" smtClean="0"/>
              <a:t>Popular, </a:t>
            </a:r>
            <a:r>
              <a:rPr lang="es-MX" dirty="0"/>
              <a:t>coalición local, coalición federal, candidaturas comunes, candidatos independientes.</a:t>
            </a:r>
          </a:p>
          <a:p>
            <a:pPr>
              <a:buFont typeface="Wingdings" pitchFamily="2" charset="2"/>
              <a:buChar char="v"/>
            </a:pPr>
            <a:r>
              <a:rPr lang="es-MX" dirty="0"/>
              <a:t>XIII</a:t>
            </a:r>
            <a:r>
              <a:rPr lang="es-MX" dirty="0" smtClean="0"/>
              <a:t>. Increment en </a:t>
            </a:r>
            <a:r>
              <a:rPr lang="es-MX" dirty="0"/>
              <a:t>el número de partidos </a:t>
            </a:r>
            <a:r>
              <a:rPr lang="es-MX" dirty="0" smtClean="0"/>
              <a:t>nacionales.</a:t>
            </a:r>
            <a:endParaRPr lang="es-MX" dirty="0"/>
          </a:p>
          <a:p>
            <a:endParaRPr lang="es-MX" dirty="0"/>
          </a:p>
        </p:txBody>
      </p:sp>
    </p:spTree>
    <p:extLst>
      <p:ext uri="{BB962C8B-B14F-4D97-AF65-F5344CB8AC3E}">
        <p14:creationId xmlns:p14="http://schemas.microsoft.com/office/powerpoint/2010/main" val="35307545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37</a:t>
            </a:fld>
            <a:endParaRPr lang="es-MX"/>
          </a:p>
        </p:txBody>
      </p:sp>
      <p:sp>
        <p:nvSpPr>
          <p:cNvPr id="4" name="3 Marcador de contenido"/>
          <p:cNvSpPr>
            <a:spLocks noGrp="1"/>
          </p:cNvSpPr>
          <p:nvPr>
            <p:ph sz="quarter" idx="1"/>
          </p:nvPr>
        </p:nvSpPr>
        <p:spPr/>
        <p:txBody>
          <a:bodyPr>
            <a:normAutofit fontScale="85000" lnSpcReduction="20000"/>
          </a:bodyPr>
          <a:lstStyle/>
          <a:p>
            <a:pPr algn="just">
              <a:buFont typeface="Wingdings" pitchFamily="2" charset="2"/>
              <a:buChar char="v"/>
            </a:pPr>
            <a:r>
              <a:rPr lang="es-MX" dirty="0"/>
              <a:t>En la Estrategia de Capacitación y Asistencia Electoral, se incluye el modelo de contratación de Capacitadores Asistentes Electorales (CAE) y Supervisores Asistentes (SE). Uno de los aspectos básicos de la planeación de este modelo, consistente en determinar el número óptimo de CAE que se deben de contratar para alcanzar las metas definidas en la Estrategia. Para ello se utiliza como base el número promedio de casillas que debe atender </a:t>
            </a:r>
            <a:r>
              <a:rPr lang="es-MX" dirty="0" smtClean="0"/>
              <a:t>el CAE</a:t>
            </a:r>
            <a:r>
              <a:rPr lang="es-MX" dirty="0"/>
              <a:t>, en zonas urbanas y en zonas </a:t>
            </a:r>
            <a:r>
              <a:rPr lang="es-MX" dirty="0" smtClean="0"/>
              <a:t>rurales. Se aprobó una reducción de poco más de 2000 CAES a nivel nacional.</a:t>
            </a:r>
          </a:p>
          <a:p>
            <a:pPr algn="just">
              <a:buFont typeface="Wingdings" pitchFamily="2" charset="2"/>
              <a:buChar char="v"/>
            </a:pPr>
            <a:r>
              <a:rPr lang="es-MX" dirty="0" smtClean="0"/>
              <a:t>El modelo de Tramo de Control que será utilizado representa un ahorro al Instituto por más de 80 millones de pesos en lo que respecta a Capacitación Electoral.</a:t>
            </a:r>
            <a:endParaRPr lang="es-MX"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48680"/>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24103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38</a:t>
            </a:fld>
            <a:endParaRPr lang="es-MX"/>
          </a:p>
        </p:txBody>
      </p:sp>
      <p:sp>
        <p:nvSpPr>
          <p:cNvPr id="4" name="3 Marcador de contenido"/>
          <p:cNvSpPr>
            <a:spLocks noGrp="1"/>
          </p:cNvSpPr>
          <p:nvPr>
            <p:ph sz="quarter" idx="1"/>
          </p:nvPr>
        </p:nvSpPr>
        <p:spPr>
          <a:xfrm>
            <a:off x="612648" y="1600200"/>
            <a:ext cx="8153400" cy="4781128"/>
          </a:xfrm>
        </p:spPr>
        <p:txBody>
          <a:bodyPr/>
          <a:lstStyle/>
          <a:p>
            <a:pPr>
              <a:buFont typeface="Wingdings" pitchFamily="2" charset="2"/>
              <a:buChar char="v"/>
            </a:pPr>
            <a:r>
              <a:rPr lang="es-MX" dirty="0" smtClean="0"/>
              <a:t>Elecciones Federales:</a:t>
            </a:r>
          </a:p>
          <a:p>
            <a:pPr marL="0" indent="0">
              <a:buNone/>
            </a:pPr>
            <a:r>
              <a:rPr lang="es-MX" dirty="0" smtClean="0"/>
              <a:t>Cada </a:t>
            </a:r>
            <a:r>
              <a:rPr lang="es-MX" dirty="0"/>
              <a:t>CAE tendrá a su cargo en promedio</a:t>
            </a:r>
            <a:r>
              <a:rPr lang="es-MX" dirty="0" smtClean="0"/>
              <a:t>:</a:t>
            </a:r>
          </a:p>
          <a:p>
            <a:pPr>
              <a:buFont typeface="Wingdings" pitchFamily="2" charset="2"/>
              <a:buChar char="v"/>
            </a:pPr>
            <a:endParaRPr lang="es-MX" dirty="0" smtClean="0"/>
          </a:p>
          <a:p>
            <a:pPr>
              <a:buFont typeface="Wingdings" pitchFamily="2" charset="2"/>
              <a:buChar char="v"/>
            </a:pPr>
            <a:endParaRPr lang="es-MX" dirty="0"/>
          </a:p>
          <a:p>
            <a:pPr algn="just">
              <a:buFont typeface="Wingdings" pitchFamily="2" charset="2"/>
              <a:buChar char="v"/>
            </a:pPr>
            <a:r>
              <a:rPr lang="es-MX" dirty="0" smtClean="0"/>
              <a:t>Elecciones Concurrentes:</a:t>
            </a:r>
          </a:p>
          <a:p>
            <a:pPr marL="0" indent="0" algn="just">
              <a:buNone/>
            </a:pPr>
            <a:r>
              <a:rPr lang="es-MX" dirty="0" smtClean="0"/>
              <a:t>Cada CAE tendrá a su cargo en promedio:</a:t>
            </a:r>
          </a:p>
          <a:p>
            <a:pPr>
              <a:buFont typeface="Wingdings" pitchFamily="2" charset="2"/>
              <a:buChar char="v"/>
            </a:pPr>
            <a:endParaRPr lang="es-MX" dirty="0"/>
          </a:p>
          <a:p>
            <a:pPr>
              <a:buFont typeface="Wingdings" pitchFamily="2" charset="2"/>
              <a:buChar char="v"/>
            </a:pPr>
            <a:endParaRPr lang="es-MX"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1172" y="2646382"/>
            <a:ext cx="4098861" cy="1142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6527" y="4797152"/>
            <a:ext cx="4107041"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548680"/>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22921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número de diapositiva"/>
          <p:cNvSpPr>
            <a:spLocks noGrp="1"/>
          </p:cNvSpPr>
          <p:nvPr>
            <p:ph type="sldNum" sz="quarter" idx="12"/>
          </p:nvPr>
        </p:nvSpPr>
        <p:spPr/>
        <p:txBody>
          <a:bodyPr>
            <a:normAutofit fontScale="85000" lnSpcReduction="20000"/>
          </a:bodyPr>
          <a:lstStyle/>
          <a:p>
            <a:fld id="{663ED510-D520-462D-AE04-9DF63243608F}" type="slidenum">
              <a:rPr lang="es-MX" smtClean="0"/>
              <a:t>39</a:t>
            </a:fld>
            <a:endParaRPr lang="es-MX"/>
          </a:p>
        </p:txBody>
      </p:sp>
      <p:sp>
        <p:nvSpPr>
          <p:cNvPr id="4" name="3 Marcador de contenido"/>
          <p:cNvSpPr>
            <a:spLocks noGrp="1"/>
          </p:cNvSpPr>
          <p:nvPr>
            <p:ph sz="quarter" idx="1"/>
          </p:nvPr>
        </p:nvSpPr>
        <p:spPr/>
        <p:txBody>
          <a:bodyPr/>
          <a:lstStyle/>
          <a:p>
            <a:pPr algn="just">
              <a:buFont typeface="Wingdings" pitchFamily="2" charset="2"/>
              <a:buChar char="v"/>
            </a:pPr>
            <a:endParaRPr lang="es-MX" dirty="0" smtClean="0"/>
          </a:p>
          <a:p>
            <a:pPr algn="just">
              <a:buFont typeface="Wingdings" pitchFamily="2" charset="2"/>
              <a:buChar char="v"/>
            </a:pPr>
            <a:r>
              <a:rPr lang="es-MX" dirty="0" smtClean="0"/>
              <a:t>El </a:t>
            </a:r>
            <a:r>
              <a:rPr lang="es-MX" dirty="0"/>
              <a:t>establecimiento de una comunicación permanente ente las Comisiones de Capacitación, Organización y Vinculación coadyuvarán a establecer los mecanismos de actuación de las áreas, la implementación de procedimientos y canales de comunicación e información, que permitan y garanticen la adecuada representación de los intereses institucionales y de la ciudadanía.</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48680"/>
            <a:ext cx="13589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5374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SOCIALIZACIÓN</a:t>
            </a:r>
            <a:endParaRPr lang="es-ES" dirty="0"/>
          </a:p>
        </p:txBody>
      </p:sp>
      <p:sp>
        <p:nvSpPr>
          <p:cNvPr id="3" name="Marcador de número de diapositiva 2"/>
          <p:cNvSpPr>
            <a:spLocks noGrp="1"/>
          </p:cNvSpPr>
          <p:nvPr>
            <p:ph type="sldNum" sz="quarter" idx="12"/>
          </p:nvPr>
        </p:nvSpPr>
        <p:spPr/>
        <p:txBody>
          <a:bodyPr>
            <a:normAutofit fontScale="85000" lnSpcReduction="20000"/>
          </a:bodyPr>
          <a:lstStyle/>
          <a:p>
            <a:fld id="{663ED510-D520-462D-AE04-9DF63243608F}" type="slidenum">
              <a:rPr lang="es-MX" smtClean="0"/>
              <a:t>40</a:t>
            </a:fld>
            <a:endParaRPr lang="es-MX"/>
          </a:p>
        </p:txBody>
      </p:sp>
      <p:sp>
        <p:nvSpPr>
          <p:cNvPr id="4" name="Marcador de contenido 3"/>
          <p:cNvSpPr>
            <a:spLocks noGrp="1"/>
          </p:cNvSpPr>
          <p:nvPr>
            <p:ph sz="quarter" idx="1"/>
          </p:nvPr>
        </p:nvSpPr>
        <p:spPr/>
        <p:txBody>
          <a:bodyPr/>
          <a:lstStyle/>
          <a:p>
            <a:r>
              <a:rPr lang="es-ES" dirty="0" smtClean="0"/>
              <a:t>Es importante iniciar la socialización de la estrategia y empezar a detectar todas las dudas y aclaraciones que sean pertinentes para implementarla con éxito.</a:t>
            </a:r>
          </a:p>
          <a:p>
            <a:endParaRPr lang="es-ES" dirty="0"/>
          </a:p>
          <a:p>
            <a:r>
              <a:rPr lang="es-ES" dirty="0" smtClean="0"/>
              <a:t>Muchas Gracias.</a:t>
            </a:r>
            <a:endParaRPr lang="es-ES" dirty="0"/>
          </a:p>
        </p:txBody>
      </p:sp>
    </p:spTree>
    <p:extLst>
      <p:ext uri="{BB962C8B-B14F-4D97-AF65-F5344CB8AC3E}">
        <p14:creationId xmlns:p14="http://schemas.microsoft.com/office/powerpoint/2010/main" val="366317770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medio">
  <a:themeElements>
    <a:clrScheme name="Brí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2075</TotalTime>
  <Words>2753</Words>
  <Application>Microsoft Office PowerPoint</Application>
  <PresentationFormat>Presentación en pantalla (4:3)</PresentationFormat>
  <Paragraphs>167</Paragraphs>
  <Slides>40</Slides>
  <Notes>1</Notes>
  <HiddenSlides>0</HiddenSlides>
  <MMClips>0</MMClips>
  <ScaleCrop>false</ScaleCrop>
  <HeadingPairs>
    <vt:vector size="4" baseType="variant">
      <vt:variant>
        <vt:lpstr>Tema</vt:lpstr>
      </vt:variant>
      <vt:variant>
        <vt:i4>1</vt:i4>
      </vt:variant>
      <vt:variant>
        <vt:lpstr>Títulos de diapositiva</vt:lpstr>
      </vt:variant>
      <vt:variant>
        <vt:i4>40</vt:i4>
      </vt:variant>
    </vt:vector>
  </HeadingPairs>
  <TitlesOfParts>
    <vt:vector size="41" baseType="lpstr">
      <vt:lpstr>Intermedio</vt:lpstr>
      <vt:lpstr>ESTRATEGIA DE CAPACITACIÓN Y ASISTENCIA ELECTORAL PARA EL PROCESO ELECTORAL 2014-2015</vt:lpstr>
      <vt:lpstr>El INE tendrá tres tipos de facultades: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ESTRATEGIA DE CAPACITACIÓN Y ASISTENCIA ELECTORAL PARA EL PROCESO ELECTORAL 2014-2015 Parte II</vt:lpstr>
      <vt:lpstr> ACUERDO DE REASUNCIÓN DE FACULTADES LEGALES</vt:lpstr>
      <vt:lpstr>Estrategia de capacitación electoral 2014-2015 </vt:lpstr>
      <vt:lpstr>Misión</vt:lpstr>
      <vt:lpstr>Visión</vt:lpstr>
      <vt:lpstr>ESTRATEGIA</vt:lpstr>
      <vt:lpstr>Líneas Estratégicas</vt:lpstr>
      <vt:lpstr>Presentación de PowerPoint</vt:lpstr>
      <vt:lpstr>1 Integrar mesas directivas de casilla </vt:lpstr>
      <vt:lpstr> 2 Capacitar a los ciudadanos que fungirán como funcionarios de mesa directiva de casilla </vt:lpstr>
      <vt:lpstr> 3 Contratar a las figuras de Supervisores Electorales y Capacitadores-Asistentes Electorales que apoyan en las tareas de capacitación y asistencia electoral </vt:lpstr>
      <vt:lpstr>4 Asistencia Electoral</vt:lpstr>
      <vt:lpstr>Presentación de PowerPoint</vt:lpstr>
      <vt:lpstr>5 Mecanismos de Coordinación Institucional (DECEYEC-DEOE-DERFE-DE/JL-JD/CL-CD).</vt:lpstr>
      <vt:lpstr>6 Articulación Inter-Institucional (JL-OPLE)</vt:lpstr>
      <vt:lpstr>DOCUMENTOS BASE Y SUS ANEXOS </vt:lpstr>
      <vt:lpstr>CAMBIO EN EL ORDEN DE VISITA</vt:lpstr>
      <vt:lpstr>Presentación de PowerPoint</vt:lpstr>
      <vt:lpstr>Presentación de PowerPoint</vt:lpstr>
      <vt:lpstr>PROGRAMA DE INTEGRACIÓN DE MESAS DIRECTIVAS DE CASILLA</vt:lpstr>
      <vt:lpstr>Casilla Única</vt:lpstr>
      <vt:lpstr> Nuevos retos derivados de la reforma electoral </vt:lpstr>
      <vt:lpstr> Factores externos sociales y políticos </vt:lpstr>
      <vt:lpstr> Factores particulares del proceso electoral 2014-2015 </vt:lpstr>
      <vt:lpstr>Presentación de PowerPoint</vt:lpstr>
      <vt:lpstr>Presentación de PowerPoint</vt:lpstr>
      <vt:lpstr>Presentación de PowerPoint</vt:lpstr>
      <vt:lpstr>SOCIALIZACIÓN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dc:creator>
  <cp:lastModifiedBy>IFE</cp:lastModifiedBy>
  <cp:revision>133</cp:revision>
  <cp:lastPrinted>2014-08-19T01:13:40Z</cp:lastPrinted>
  <dcterms:created xsi:type="dcterms:W3CDTF">2014-08-12T00:35:10Z</dcterms:created>
  <dcterms:modified xsi:type="dcterms:W3CDTF">2014-08-19T15:55:04Z</dcterms:modified>
</cp:coreProperties>
</file>