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72" r:id="rId11"/>
    <p:sldId id="269" r:id="rId12"/>
    <p:sldId id="270" r:id="rId13"/>
    <p:sldId id="271" r:id="rId14"/>
    <p:sldId id="273" r:id="rId15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1DA0B8-FDE9-3C42-B7BE-F211F2FAAEA1}" type="doc">
      <dgm:prSet loTypeId="urn:microsoft.com/office/officeart/2005/8/layout/venn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2305E78-17F4-7847-B7FA-CF6E7D952B1D}">
      <dgm:prSet phldrT="[Texto]" custT="1"/>
      <dgm:spPr/>
      <dgm:t>
        <a:bodyPr/>
        <a:lstStyle/>
        <a:p>
          <a:r>
            <a:rPr lang="es-ES" sz="2400" dirty="0" smtClean="0">
              <a:solidFill>
                <a:schemeClr val="tx1"/>
              </a:solidFill>
            </a:rPr>
            <a:t>CONSEJO GENERAL</a:t>
          </a:r>
        </a:p>
      </dgm:t>
    </dgm:pt>
    <dgm:pt modelId="{A1C9A549-EB97-9644-8C09-5DD737E9B92B}" type="parTrans" cxnId="{DB915A81-781F-3344-902D-26BCF80AF568}">
      <dgm:prSet/>
      <dgm:spPr/>
      <dgm:t>
        <a:bodyPr/>
        <a:lstStyle/>
        <a:p>
          <a:endParaRPr lang="es-ES"/>
        </a:p>
      </dgm:t>
    </dgm:pt>
    <dgm:pt modelId="{3A96D3C6-3BEB-A644-A3D3-FC12E547D3F0}" type="sibTrans" cxnId="{DB915A81-781F-3344-902D-26BCF80AF568}">
      <dgm:prSet/>
      <dgm:spPr/>
      <dgm:t>
        <a:bodyPr/>
        <a:lstStyle/>
        <a:p>
          <a:endParaRPr lang="es-ES"/>
        </a:p>
      </dgm:t>
    </dgm:pt>
    <dgm:pt modelId="{3060ECBC-D80F-7B4C-85B9-16E9F72354B4}">
      <dgm:prSet phldrT="[Texto]" custT="1"/>
      <dgm:spPr/>
      <dgm:t>
        <a:bodyPr/>
        <a:lstStyle/>
        <a:p>
          <a:endParaRPr lang="es-ES" sz="2000" dirty="0" smtClean="0">
            <a:solidFill>
              <a:srgbClr val="000000"/>
            </a:solidFill>
          </a:endParaRPr>
        </a:p>
        <a:p>
          <a:r>
            <a:rPr lang="es-ES" sz="2000" dirty="0" smtClean="0">
              <a:solidFill>
                <a:srgbClr val="000000"/>
              </a:solidFill>
            </a:rPr>
            <a:t>COMISIÓN DE QUEJAS Y DENUNCIAS</a:t>
          </a:r>
        </a:p>
      </dgm:t>
    </dgm:pt>
    <dgm:pt modelId="{77204237-F8DE-024B-A1B0-B1D0A06D4AB9}" type="parTrans" cxnId="{B325AA91-1E10-B94E-A24D-B625A45B848E}">
      <dgm:prSet/>
      <dgm:spPr/>
      <dgm:t>
        <a:bodyPr/>
        <a:lstStyle/>
        <a:p>
          <a:endParaRPr lang="es-ES"/>
        </a:p>
      </dgm:t>
    </dgm:pt>
    <dgm:pt modelId="{9E5609FF-11D0-F64A-8DDD-E319599B9B0C}" type="sibTrans" cxnId="{B325AA91-1E10-B94E-A24D-B625A45B848E}">
      <dgm:prSet/>
      <dgm:spPr/>
      <dgm:t>
        <a:bodyPr/>
        <a:lstStyle/>
        <a:p>
          <a:endParaRPr lang="es-ES"/>
        </a:p>
      </dgm:t>
    </dgm:pt>
    <dgm:pt modelId="{C91E82F5-7BC4-2641-A31D-3CB0442404E7}">
      <dgm:prSet phldrT="[Texto]" custT="1"/>
      <dgm:spPr/>
      <dgm:t>
        <a:bodyPr/>
        <a:lstStyle/>
        <a:p>
          <a:r>
            <a:rPr lang="es-ES" sz="1800" dirty="0" smtClean="0">
              <a:solidFill>
                <a:srgbClr val="000000"/>
              </a:solidFill>
            </a:rPr>
            <a:t>UNIDAD TÉCNICA DE LO CONTENCIOSO</a:t>
          </a:r>
          <a:endParaRPr lang="es-ES" sz="1800" dirty="0">
            <a:solidFill>
              <a:srgbClr val="000000"/>
            </a:solidFill>
          </a:endParaRPr>
        </a:p>
      </dgm:t>
    </dgm:pt>
    <dgm:pt modelId="{F5829FD9-F199-544D-BEFD-48BA7BCD4D4E}" type="parTrans" cxnId="{B0E61A1D-166F-8448-A4E9-24BAE68D2D51}">
      <dgm:prSet/>
      <dgm:spPr/>
      <dgm:t>
        <a:bodyPr/>
        <a:lstStyle/>
        <a:p>
          <a:endParaRPr lang="es-ES"/>
        </a:p>
      </dgm:t>
    </dgm:pt>
    <dgm:pt modelId="{486AC86C-8C77-664B-9F11-261011B0B6F8}" type="sibTrans" cxnId="{B0E61A1D-166F-8448-A4E9-24BAE68D2D51}">
      <dgm:prSet/>
      <dgm:spPr/>
      <dgm:t>
        <a:bodyPr/>
        <a:lstStyle/>
        <a:p>
          <a:endParaRPr lang="es-ES"/>
        </a:p>
      </dgm:t>
    </dgm:pt>
    <dgm:pt modelId="{B80B8825-90CB-6245-9E28-1EA3D9D67DAC}" type="pres">
      <dgm:prSet presAssocID="{131DA0B8-FDE9-3C42-B7BE-F211F2FAAEA1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77C0483-4D48-B243-850F-DFA29D0DC9D2}" type="pres">
      <dgm:prSet presAssocID="{131DA0B8-FDE9-3C42-B7BE-F211F2FAAEA1}" presName="comp1" presStyleCnt="0"/>
      <dgm:spPr/>
    </dgm:pt>
    <dgm:pt modelId="{87278C3E-A042-A74F-B972-7B9BE4BA99DA}" type="pres">
      <dgm:prSet presAssocID="{131DA0B8-FDE9-3C42-B7BE-F211F2FAAEA1}" presName="circle1" presStyleLbl="node1" presStyleIdx="0" presStyleCnt="3"/>
      <dgm:spPr/>
      <dgm:t>
        <a:bodyPr/>
        <a:lstStyle/>
        <a:p>
          <a:endParaRPr lang="es-ES"/>
        </a:p>
      </dgm:t>
    </dgm:pt>
    <dgm:pt modelId="{FCF3013E-D988-4142-83B8-FCEB5CEC41EA}" type="pres">
      <dgm:prSet presAssocID="{131DA0B8-FDE9-3C42-B7BE-F211F2FAAEA1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90B0B35-DEEE-364A-8A88-5ED551167E5A}" type="pres">
      <dgm:prSet presAssocID="{131DA0B8-FDE9-3C42-B7BE-F211F2FAAEA1}" presName="comp2" presStyleCnt="0"/>
      <dgm:spPr/>
    </dgm:pt>
    <dgm:pt modelId="{07D412FB-DD73-F04A-9D25-3DE379A98D31}" type="pres">
      <dgm:prSet presAssocID="{131DA0B8-FDE9-3C42-B7BE-F211F2FAAEA1}" presName="circle2" presStyleLbl="node1" presStyleIdx="1" presStyleCnt="3" custScaleY="93336"/>
      <dgm:spPr/>
      <dgm:t>
        <a:bodyPr/>
        <a:lstStyle/>
        <a:p>
          <a:endParaRPr lang="es-ES"/>
        </a:p>
      </dgm:t>
    </dgm:pt>
    <dgm:pt modelId="{C8A2B5D8-A4E2-0141-81EA-A4DD7DCD2646}" type="pres">
      <dgm:prSet presAssocID="{131DA0B8-FDE9-3C42-B7BE-F211F2FAAEA1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D9A13F9-6A1F-E542-BC1C-5340C56DFD02}" type="pres">
      <dgm:prSet presAssocID="{131DA0B8-FDE9-3C42-B7BE-F211F2FAAEA1}" presName="comp3" presStyleCnt="0"/>
      <dgm:spPr/>
    </dgm:pt>
    <dgm:pt modelId="{AEA94730-49FD-6F44-A88B-393944DCAD82}" type="pres">
      <dgm:prSet presAssocID="{131DA0B8-FDE9-3C42-B7BE-F211F2FAAEA1}" presName="circle3" presStyleLbl="node1" presStyleIdx="2" presStyleCnt="3" custScaleX="103262" custScaleY="68783"/>
      <dgm:spPr/>
      <dgm:t>
        <a:bodyPr/>
        <a:lstStyle/>
        <a:p>
          <a:endParaRPr lang="es-ES"/>
        </a:p>
      </dgm:t>
    </dgm:pt>
    <dgm:pt modelId="{A6FC3B6B-967E-5B43-904F-2E155ECF397F}" type="pres">
      <dgm:prSet presAssocID="{131DA0B8-FDE9-3C42-B7BE-F211F2FAAEA1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325AA91-1E10-B94E-A24D-B625A45B848E}" srcId="{131DA0B8-FDE9-3C42-B7BE-F211F2FAAEA1}" destId="{3060ECBC-D80F-7B4C-85B9-16E9F72354B4}" srcOrd="1" destOrd="0" parTransId="{77204237-F8DE-024B-A1B0-B1D0A06D4AB9}" sibTransId="{9E5609FF-11D0-F64A-8DDD-E319599B9B0C}"/>
    <dgm:cxn modelId="{A6C56E6E-0A6A-2F4E-BCF9-995DE202E294}" type="presOf" srcId="{C91E82F5-7BC4-2641-A31D-3CB0442404E7}" destId="{AEA94730-49FD-6F44-A88B-393944DCAD82}" srcOrd="0" destOrd="0" presId="urn:microsoft.com/office/officeart/2005/8/layout/venn2"/>
    <dgm:cxn modelId="{B0E61A1D-166F-8448-A4E9-24BAE68D2D51}" srcId="{131DA0B8-FDE9-3C42-B7BE-F211F2FAAEA1}" destId="{C91E82F5-7BC4-2641-A31D-3CB0442404E7}" srcOrd="2" destOrd="0" parTransId="{F5829FD9-F199-544D-BEFD-48BA7BCD4D4E}" sibTransId="{486AC86C-8C77-664B-9F11-261011B0B6F8}"/>
    <dgm:cxn modelId="{1AEB53CB-3A64-4D45-BDE9-B727680DAFD0}" type="presOf" srcId="{42305E78-17F4-7847-B7FA-CF6E7D952B1D}" destId="{FCF3013E-D988-4142-83B8-FCEB5CEC41EA}" srcOrd="1" destOrd="0" presId="urn:microsoft.com/office/officeart/2005/8/layout/venn2"/>
    <dgm:cxn modelId="{E6E48439-213F-C343-9FA3-DB40491484C5}" type="presOf" srcId="{42305E78-17F4-7847-B7FA-CF6E7D952B1D}" destId="{87278C3E-A042-A74F-B972-7B9BE4BA99DA}" srcOrd="0" destOrd="0" presId="urn:microsoft.com/office/officeart/2005/8/layout/venn2"/>
    <dgm:cxn modelId="{CA8B0503-217D-6A4C-A5A7-F0E9A3DAF5B2}" type="presOf" srcId="{131DA0B8-FDE9-3C42-B7BE-F211F2FAAEA1}" destId="{B80B8825-90CB-6245-9E28-1EA3D9D67DAC}" srcOrd="0" destOrd="0" presId="urn:microsoft.com/office/officeart/2005/8/layout/venn2"/>
    <dgm:cxn modelId="{5BFF50FD-81D2-CA47-B1E0-D44B2E6E9EC8}" type="presOf" srcId="{3060ECBC-D80F-7B4C-85B9-16E9F72354B4}" destId="{07D412FB-DD73-F04A-9D25-3DE379A98D31}" srcOrd="0" destOrd="0" presId="urn:microsoft.com/office/officeart/2005/8/layout/venn2"/>
    <dgm:cxn modelId="{4EE4A5FB-6CA6-884E-89C0-902DEBC7F821}" type="presOf" srcId="{3060ECBC-D80F-7B4C-85B9-16E9F72354B4}" destId="{C8A2B5D8-A4E2-0141-81EA-A4DD7DCD2646}" srcOrd="1" destOrd="0" presId="urn:microsoft.com/office/officeart/2005/8/layout/venn2"/>
    <dgm:cxn modelId="{90250CF9-C542-D844-A975-A91223E8A309}" type="presOf" srcId="{C91E82F5-7BC4-2641-A31D-3CB0442404E7}" destId="{A6FC3B6B-967E-5B43-904F-2E155ECF397F}" srcOrd="1" destOrd="0" presId="urn:microsoft.com/office/officeart/2005/8/layout/venn2"/>
    <dgm:cxn modelId="{DB915A81-781F-3344-902D-26BCF80AF568}" srcId="{131DA0B8-FDE9-3C42-B7BE-F211F2FAAEA1}" destId="{42305E78-17F4-7847-B7FA-CF6E7D952B1D}" srcOrd="0" destOrd="0" parTransId="{A1C9A549-EB97-9644-8C09-5DD737E9B92B}" sibTransId="{3A96D3C6-3BEB-A644-A3D3-FC12E547D3F0}"/>
    <dgm:cxn modelId="{81405D07-777B-8044-B50A-462FC7F1B7C3}" type="presParOf" srcId="{B80B8825-90CB-6245-9E28-1EA3D9D67DAC}" destId="{577C0483-4D48-B243-850F-DFA29D0DC9D2}" srcOrd="0" destOrd="0" presId="urn:microsoft.com/office/officeart/2005/8/layout/venn2"/>
    <dgm:cxn modelId="{F53B2579-BDB1-CE4F-80EF-ECF475B95D96}" type="presParOf" srcId="{577C0483-4D48-B243-850F-DFA29D0DC9D2}" destId="{87278C3E-A042-A74F-B972-7B9BE4BA99DA}" srcOrd="0" destOrd="0" presId="urn:microsoft.com/office/officeart/2005/8/layout/venn2"/>
    <dgm:cxn modelId="{FFAA6789-7012-1D41-A93F-A960A385E685}" type="presParOf" srcId="{577C0483-4D48-B243-850F-DFA29D0DC9D2}" destId="{FCF3013E-D988-4142-83B8-FCEB5CEC41EA}" srcOrd="1" destOrd="0" presId="urn:microsoft.com/office/officeart/2005/8/layout/venn2"/>
    <dgm:cxn modelId="{9F53EAE6-A3FC-A646-B8E9-880E6E034A65}" type="presParOf" srcId="{B80B8825-90CB-6245-9E28-1EA3D9D67DAC}" destId="{190B0B35-DEEE-364A-8A88-5ED551167E5A}" srcOrd="1" destOrd="0" presId="urn:microsoft.com/office/officeart/2005/8/layout/venn2"/>
    <dgm:cxn modelId="{D68A2EAA-6FD4-C245-852C-BF43EA737EED}" type="presParOf" srcId="{190B0B35-DEEE-364A-8A88-5ED551167E5A}" destId="{07D412FB-DD73-F04A-9D25-3DE379A98D31}" srcOrd="0" destOrd="0" presId="urn:microsoft.com/office/officeart/2005/8/layout/venn2"/>
    <dgm:cxn modelId="{A46B6760-6D10-CA46-B391-E3BBBFED0EF6}" type="presParOf" srcId="{190B0B35-DEEE-364A-8A88-5ED551167E5A}" destId="{C8A2B5D8-A4E2-0141-81EA-A4DD7DCD2646}" srcOrd="1" destOrd="0" presId="urn:microsoft.com/office/officeart/2005/8/layout/venn2"/>
    <dgm:cxn modelId="{FA01A090-DBC6-E746-8199-7BAC483793F7}" type="presParOf" srcId="{B80B8825-90CB-6245-9E28-1EA3D9D67DAC}" destId="{8D9A13F9-6A1F-E542-BC1C-5340C56DFD02}" srcOrd="2" destOrd="0" presId="urn:microsoft.com/office/officeart/2005/8/layout/venn2"/>
    <dgm:cxn modelId="{6B925EC9-2D99-A747-9B6C-881914A665D6}" type="presParOf" srcId="{8D9A13F9-6A1F-E542-BC1C-5340C56DFD02}" destId="{AEA94730-49FD-6F44-A88B-393944DCAD82}" srcOrd="0" destOrd="0" presId="urn:microsoft.com/office/officeart/2005/8/layout/venn2"/>
    <dgm:cxn modelId="{E71025DF-6852-8E40-B401-7340F85DE40C}" type="presParOf" srcId="{8D9A13F9-6A1F-E542-BC1C-5340C56DFD02}" destId="{A6FC3B6B-967E-5B43-904F-2E155ECF397F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2C4877-A599-2440-9044-83CA721BB443}" type="doc">
      <dgm:prSet loTypeId="urn:microsoft.com/office/officeart/2005/8/layout/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AAE79E8-73B0-CF42-A284-3D4D6F45994D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Propaganda en Radio y TV</a:t>
          </a:r>
          <a:endParaRPr lang="es-ES" dirty="0">
            <a:solidFill>
              <a:schemeClr val="tx1"/>
            </a:solidFill>
          </a:endParaRPr>
        </a:p>
      </dgm:t>
    </dgm:pt>
    <dgm:pt modelId="{18623EEE-C9F1-7F42-930F-100E55CF464F}" type="parTrans" cxnId="{E738EA59-463A-9B4F-9E6A-CEE0933C46D4}">
      <dgm:prSet/>
      <dgm:spPr/>
      <dgm:t>
        <a:bodyPr/>
        <a:lstStyle/>
        <a:p>
          <a:endParaRPr lang="es-ES"/>
        </a:p>
      </dgm:t>
    </dgm:pt>
    <dgm:pt modelId="{C758CDF9-0D96-BA44-B733-4DF50C7D4968}" type="sibTrans" cxnId="{E738EA59-463A-9B4F-9E6A-CEE0933C46D4}">
      <dgm:prSet/>
      <dgm:spPr/>
      <dgm:t>
        <a:bodyPr/>
        <a:lstStyle/>
        <a:p>
          <a:endParaRPr lang="es-ES"/>
        </a:p>
      </dgm:t>
    </dgm:pt>
    <dgm:pt modelId="{4423C8BD-8A40-D443-A5CF-010FA8871B8B}">
      <dgm:prSet phldrT="[Texto]"/>
      <dgm:spPr/>
      <dgm:t>
        <a:bodyPr/>
        <a:lstStyle/>
        <a:p>
          <a:r>
            <a:rPr lang="es-ES" dirty="0" smtClean="0">
              <a:solidFill>
                <a:srgbClr val="000000"/>
              </a:solidFill>
            </a:rPr>
            <a:t>Propaganda Gubernamental</a:t>
          </a:r>
        </a:p>
        <a:p>
          <a:r>
            <a:rPr lang="es-ES" dirty="0" smtClean="0">
              <a:solidFill>
                <a:srgbClr val="000000"/>
              </a:solidFill>
            </a:rPr>
            <a:t>(art. 134 constitucional)</a:t>
          </a:r>
          <a:endParaRPr lang="es-ES" dirty="0">
            <a:solidFill>
              <a:srgbClr val="000000"/>
            </a:solidFill>
          </a:endParaRPr>
        </a:p>
      </dgm:t>
    </dgm:pt>
    <dgm:pt modelId="{D9B5D2B9-FF09-DB44-87EF-9C204DF917EA}" type="parTrans" cxnId="{2118C699-0F2D-CB4D-9013-7443D31C9F1C}">
      <dgm:prSet/>
      <dgm:spPr/>
      <dgm:t>
        <a:bodyPr/>
        <a:lstStyle/>
        <a:p>
          <a:endParaRPr lang="es-ES"/>
        </a:p>
      </dgm:t>
    </dgm:pt>
    <dgm:pt modelId="{468DDF94-F4FC-8449-B1C5-9DCA42D54F7D}" type="sibTrans" cxnId="{2118C699-0F2D-CB4D-9013-7443D31C9F1C}">
      <dgm:prSet/>
      <dgm:spPr/>
      <dgm:t>
        <a:bodyPr/>
        <a:lstStyle/>
        <a:p>
          <a:endParaRPr lang="es-ES"/>
        </a:p>
      </dgm:t>
    </dgm:pt>
    <dgm:pt modelId="{A46E99CB-E427-3C4E-8144-D6BD412F811A}">
      <dgm:prSet phldrT="[Texto]"/>
      <dgm:spPr/>
      <dgm:t>
        <a:bodyPr/>
        <a:lstStyle/>
        <a:p>
          <a:r>
            <a:rPr lang="es-ES" dirty="0" smtClean="0">
              <a:solidFill>
                <a:srgbClr val="000000"/>
              </a:solidFill>
            </a:rPr>
            <a:t>Actos anticipados de precampaña y</a:t>
          </a:r>
        </a:p>
        <a:p>
          <a:r>
            <a:rPr lang="es-ES" dirty="0" smtClean="0">
              <a:solidFill>
                <a:srgbClr val="000000"/>
              </a:solidFill>
            </a:rPr>
            <a:t>campaña</a:t>
          </a:r>
          <a:endParaRPr lang="es-ES" dirty="0">
            <a:solidFill>
              <a:srgbClr val="000000"/>
            </a:solidFill>
          </a:endParaRPr>
        </a:p>
      </dgm:t>
    </dgm:pt>
    <dgm:pt modelId="{CF4DF7AC-D2B8-5544-AAB7-9A5316928947}" type="parTrans" cxnId="{D1CF61B0-272D-6642-B8B8-1B861FBBCA58}">
      <dgm:prSet/>
      <dgm:spPr/>
      <dgm:t>
        <a:bodyPr/>
        <a:lstStyle/>
        <a:p>
          <a:endParaRPr lang="es-ES"/>
        </a:p>
      </dgm:t>
    </dgm:pt>
    <dgm:pt modelId="{BFFDF03F-66F8-7E45-964B-B814356F5A13}" type="sibTrans" cxnId="{D1CF61B0-272D-6642-B8B8-1B861FBBCA58}">
      <dgm:prSet/>
      <dgm:spPr/>
      <dgm:t>
        <a:bodyPr/>
        <a:lstStyle/>
        <a:p>
          <a:endParaRPr lang="es-ES"/>
        </a:p>
      </dgm:t>
    </dgm:pt>
    <dgm:pt modelId="{E7C74660-4805-FB4A-8F50-C74DDCC2E89D}" type="pres">
      <dgm:prSet presAssocID="{E02C4877-A599-2440-9044-83CA721BB44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0273B6D-0509-9A46-8BC5-32B1F0883AF1}" type="pres">
      <dgm:prSet presAssocID="{DAAE79E8-73B0-CF42-A284-3D4D6F45994D}" presName="parentLin" presStyleCnt="0"/>
      <dgm:spPr/>
    </dgm:pt>
    <dgm:pt modelId="{1D62D85F-5B9E-934E-AA1B-70016099E3BB}" type="pres">
      <dgm:prSet presAssocID="{DAAE79E8-73B0-CF42-A284-3D4D6F45994D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1A250CA1-89BD-B740-A435-9CDB5B035DB5}" type="pres">
      <dgm:prSet presAssocID="{DAAE79E8-73B0-CF42-A284-3D4D6F45994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6031824-8AFA-F544-9E28-6EDC45FE78C7}" type="pres">
      <dgm:prSet presAssocID="{DAAE79E8-73B0-CF42-A284-3D4D6F45994D}" presName="negativeSpace" presStyleCnt="0"/>
      <dgm:spPr/>
    </dgm:pt>
    <dgm:pt modelId="{F06C1F85-71E8-124A-93D1-1618EF182679}" type="pres">
      <dgm:prSet presAssocID="{DAAE79E8-73B0-CF42-A284-3D4D6F45994D}" presName="childText" presStyleLbl="conFgAcc1" presStyleIdx="0" presStyleCnt="3">
        <dgm:presLayoutVars>
          <dgm:bulletEnabled val="1"/>
        </dgm:presLayoutVars>
      </dgm:prSet>
      <dgm:spPr/>
    </dgm:pt>
    <dgm:pt modelId="{C4EF471D-7DB5-C646-8A8B-A6D2AAAC56E8}" type="pres">
      <dgm:prSet presAssocID="{C758CDF9-0D96-BA44-B733-4DF50C7D4968}" presName="spaceBetweenRectangles" presStyleCnt="0"/>
      <dgm:spPr/>
    </dgm:pt>
    <dgm:pt modelId="{CE5F6C40-419D-C94F-810A-AB9668146851}" type="pres">
      <dgm:prSet presAssocID="{4423C8BD-8A40-D443-A5CF-010FA8871B8B}" presName="parentLin" presStyleCnt="0"/>
      <dgm:spPr/>
    </dgm:pt>
    <dgm:pt modelId="{C36E82F3-BC7A-414D-A016-72EDC2C742F7}" type="pres">
      <dgm:prSet presAssocID="{4423C8BD-8A40-D443-A5CF-010FA8871B8B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CD75D033-8A5A-E348-A92B-9467EC41DAA9}" type="pres">
      <dgm:prSet presAssocID="{4423C8BD-8A40-D443-A5CF-010FA8871B8B}" presName="parentText" presStyleLbl="node1" presStyleIdx="1" presStyleCnt="3" custScaleY="12390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D7C060F-6A14-974A-B039-BEBC7C80ACB1}" type="pres">
      <dgm:prSet presAssocID="{4423C8BD-8A40-D443-A5CF-010FA8871B8B}" presName="negativeSpace" presStyleCnt="0"/>
      <dgm:spPr/>
    </dgm:pt>
    <dgm:pt modelId="{B35CF7C4-B85F-6047-9BAE-509198B69B52}" type="pres">
      <dgm:prSet presAssocID="{4423C8BD-8A40-D443-A5CF-010FA8871B8B}" presName="childText" presStyleLbl="conFgAcc1" presStyleIdx="1" presStyleCnt="3">
        <dgm:presLayoutVars>
          <dgm:bulletEnabled val="1"/>
        </dgm:presLayoutVars>
      </dgm:prSet>
      <dgm:spPr/>
    </dgm:pt>
    <dgm:pt modelId="{FA720DD0-A285-644E-82B2-53453619B2EF}" type="pres">
      <dgm:prSet presAssocID="{468DDF94-F4FC-8449-B1C5-9DCA42D54F7D}" presName="spaceBetweenRectangles" presStyleCnt="0"/>
      <dgm:spPr/>
    </dgm:pt>
    <dgm:pt modelId="{160EAD54-CD44-C645-BCEE-02DF97E204E5}" type="pres">
      <dgm:prSet presAssocID="{A46E99CB-E427-3C4E-8144-D6BD412F811A}" presName="parentLin" presStyleCnt="0"/>
      <dgm:spPr/>
    </dgm:pt>
    <dgm:pt modelId="{7D4A8DF7-7223-7142-BFBA-6F3DF91FD166}" type="pres">
      <dgm:prSet presAssocID="{A46E99CB-E427-3C4E-8144-D6BD412F811A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B77C627E-D243-FB42-BCC7-AC67916D20A8}" type="pres">
      <dgm:prSet presAssocID="{A46E99CB-E427-3C4E-8144-D6BD412F811A}" presName="parentText" presStyleLbl="node1" presStyleIdx="2" presStyleCnt="3" custScaleY="12149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A224E1E-B4FE-FF4B-B929-ECBE337E332B}" type="pres">
      <dgm:prSet presAssocID="{A46E99CB-E427-3C4E-8144-D6BD412F811A}" presName="negativeSpace" presStyleCnt="0"/>
      <dgm:spPr/>
    </dgm:pt>
    <dgm:pt modelId="{384F4640-ABA8-F646-A0F5-3FA1275D6F11}" type="pres">
      <dgm:prSet presAssocID="{A46E99CB-E427-3C4E-8144-D6BD412F811A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2DB38C3-359A-3D47-826C-09072CC0DD42}" type="presOf" srcId="{4423C8BD-8A40-D443-A5CF-010FA8871B8B}" destId="{C36E82F3-BC7A-414D-A016-72EDC2C742F7}" srcOrd="0" destOrd="0" presId="urn:microsoft.com/office/officeart/2005/8/layout/list1"/>
    <dgm:cxn modelId="{F2A7C1C4-B9BC-D346-A304-46571CD6BC32}" type="presOf" srcId="{E02C4877-A599-2440-9044-83CA721BB443}" destId="{E7C74660-4805-FB4A-8F50-C74DDCC2E89D}" srcOrd="0" destOrd="0" presId="urn:microsoft.com/office/officeart/2005/8/layout/list1"/>
    <dgm:cxn modelId="{C26462CA-81DA-FC44-922C-925DE33F6940}" type="presOf" srcId="{A46E99CB-E427-3C4E-8144-D6BD412F811A}" destId="{7D4A8DF7-7223-7142-BFBA-6F3DF91FD166}" srcOrd="0" destOrd="0" presId="urn:microsoft.com/office/officeart/2005/8/layout/list1"/>
    <dgm:cxn modelId="{E738EA59-463A-9B4F-9E6A-CEE0933C46D4}" srcId="{E02C4877-A599-2440-9044-83CA721BB443}" destId="{DAAE79E8-73B0-CF42-A284-3D4D6F45994D}" srcOrd="0" destOrd="0" parTransId="{18623EEE-C9F1-7F42-930F-100E55CF464F}" sibTransId="{C758CDF9-0D96-BA44-B733-4DF50C7D4968}"/>
    <dgm:cxn modelId="{2118C699-0F2D-CB4D-9013-7443D31C9F1C}" srcId="{E02C4877-A599-2440-9044-83CA721BB443}" destId="{4423C8BD-8A40-D443-A5CF-010FA8871B8B}" srcOrd="1" destOrd="0" parTransId="{D9B5D2B9-FF09-DB44-87EF-9C204DF917EA}" sibTransId="{468DDF94-F4FC-8449-B1C5-9DCA42D54F7D}"/>
    <dgm:cxn modelId="{E7689523-7FFB-1E43-AE40-11927A56593F}" type="presOf" srcId="{4423C8BD-8A40-D443-A5CF-010FA8871B8B}" destId="{CD75D033-8A5A-E348-A92B-9467EC41DAA9}" srcOrd="1" destOrd="0" presId="urn:microsoft.com/office/officeart/2005/8/layout/list1"/>
    <dgm:cxn modelId="{2DE377E8-71BE-0F41-8CF7-9F9AFE70345E}" type="presOf" srcId="{A46E99CB-E427-3C4E-8144-D6BD412F811A}" destId="{B77C627E-D243-FB42-BCC7-AC67916D20A8}" srcOrd="1" destOrd="0" presId="urn:microsoft.com/office/officeart/2005/8/layout/list1"/>
    <dgm:cxn modelId="{A1B86965-4B88-484A-B524-AAD4B88464F2}" type="presOf" srcId="{DAAE79E8-73B0-CF42-A284-3D4D6F45994D}" destId="{1D62D85F-5B9E-934E-AA1B-70016099E3BB}" srcOrd="0" destOrd="0" presId="urn:microsoft.com/office/officeart/2005/8/layout/list1"/>
    <dgm:cxn modelId="{D5A6848A-0187-084A-AD1C-451989698924}" type="presOf" srcId="{DAAE79E8-73B0-CF42-A284-3D4D6F45994D}" destId="{1A250CA1-89BD-B740-A435-9CDB5B035DB5}" srcOrd="1" destOrd="0" presId="urn:microsoft.com/office/officeart/2005/8/layout/list1"/>
    <dgm:cxn modelId="{D1CF61B0-272D-6642-B8B8-1B861FBBCA58}" srcId="{E02C4877-A599-2440-9044-83CA721BB443}" destId="{A46E99CB-E427-3C4E-8144-D6BD412F811A}" srcOrd="2" destOrd="0" parTransId="{CF4DF7AC-D2B8-5544-AAB7-9A5316928947}" sibTransId="{BFFDF03F-66F8-7E45-964B-B814356F5A13}"/>
    <dgm:cxn modelId="{CF15A4E7-83CD-4A4C-8C10-D0FF779064D1}" type="presParOf" srcId="{E7C74660-4805-FB4A-8F50-C74DDCC2E89D}" destId="{B0273B6D-0509-9A46-8BC5-32B1F0883AF1}" srcOrd="0" destOrd="0" presId="urn:microsoft.com/office/officeart/2005/8/layout/list1"/>
    <dgm:cxn modelId="{9141E7A3-E718-5043-A327-0A0557BE2291}" type="presParOf" srcId="{B0273B6D-0509-9A46-8BC5-32B1F0883AF1}" destId="{1D62D85F-5B9E-934E-AA1B-70016099E3BB}" srcOrd="0" destOrd="0" presId="urn:microsoft.com/office/officeart/2005/8/layout/list1"/>
    <dgm:cxn modelId="{77B16364-B1F4-1347-A887-EF42B87B8AA4}" type="presParOf" srcId="{B0273B6D-0509-9A46-8BC5-32B1F0883AF1}" destId="{1A250CA1-89BD-B740-A435-9CDB5B035DB5}" srcOrd="1" destOrd="0" presId="urn:microsoft.com/office/officeart/2005/8/layout/list1"/>
    <dgm:cxn modelId="{0053AA77-DB7B-574D-AF99-4D35BC10C74D}" type="presParOf" srcId="{E7C74660-4805-FB4A-8F50-C74DDCC2E89D}" destId="{36031824-8AFA-F544-9E28-6EDC45FE78C7}" srcOrd="1" destOrd="0" presId="urn:microsoft.com/office/officeart/2005/8/layout/list1"/>
    <dgm:cxn modelId="{6DD725E5-90BB-FE49-B0D7-EA4411C909AF}" type="presParOf" srcId="{E7C74660-4805-FB4A-8F50-C74DDCC2E89D}" destId="{F06C1F85-71E8-124A-93D1-1618EF182679}" srcOrd="2" destOrd="0" presId="urn:microsoft.com/office/officeart/2005/8/layout/list1"/>
    <dgm:cxn modelId="{B1082C7A-4ADC-4447-BA82-D8A4716F3671}" type="presParOf" srcId="{E7C74660-4805-FB4A-8F50-C74DDCC2E89D}" destId="{C4EF471D-7DB5-C646-8A8B-A6D2AAAC56E8}" srcOrd="3" destOrd="0" presId="urn:microsoft.com/office/officeart/2005/8/layout/list1"/>
    <dgm:cxn modelId="{5C02FBA8-6735-BF40-B93F-A68A1EFC1890}" type="presParOf" srcId="{E7C74660-4805-FB4A-8F50-C74DDCC2E89D}" destId="{CE5F6C40-419D-C94F-810A-AB9668146851}" srcOrd="4" destOrd="0" presId="urn:microsoft.com/office/officeart/2005/8/layout/list1"/>
    <dgm:cxn modelId="{7EE4B2E6-079F-E544-AD36-14246ADC3CF4}" type="presParOf" srcId="{CE5F6C40-419D-C94F-810A-AB9668146851}" destId="{C36E82F3-BC7A-414D-A016-72EDC2C742F7}" srcOrd="0" destOrd="0" presId="urn:microsoft.com/office/officeart/2005/8/layout/list1"/>
    <dgm:cxn modelId="{8975810E-7EA3-704A-892B-0E9F8FB2CE8D}" type="presParOf" srcId="{CE5F6C40-419D-C94F-810A-AB9668146851}" destId="{CD75D033-8A5A-E348-A92B-9467EC41DAA9}" srcOrd="1" destOrd="0" presId="urn:microsoft.com/office/officeart/2005/8/layout/list1"/>
    <dgm:cxn modelId="{7A6161CA-4F81-3C47-9B92-B3864F723900}" type="presParOf" srcId="{E7C74660-4805-FB4A-8F50-C74DDCC2E89D}" destId="{5D7C060F-6A14-974A-B039-BEBC7C80ACB1}" srcOrd="5" destOrd="0" presId="urn:microsoft.com/office/officeart/2005/8/layout/list1"/>
    <dgm:cxn modelId="{ECB0587F-90A9-BA4D-B24A-0B9D29E45F5F}" type="presParOf" srcId="{E7C74660-4805-FB4A-8F50-C74DDCC2E89D}" destId="{B35CF7C4-B85F-6047-9BAE-509198B69B52}" srcOrd="6" destOrd="0" presId="urn:microsoft.com/office/officeart/2005/8/layout/list1"/>
    <dgm:cxn modelId="{1522AC53-10C7-474C-BC4D-6BA98380CC16}" type="presParOf" srcId="{E7C74660-4805-FB4A-8F50-C74DDCC2E89D}" destId="{FA720DD0-A285-644E-82B2-53453619B2EF}" srcOrd="7" destOrd="0" presId="urn:microsoft.com/office/officeart/2005/8/layout/list1"/>
    <dgm:cxn modelId="{C4FE12AB-3FCB-FF42-A798-4D743EF6C6FC}" type="presParOf" srcId="{E7C74660-4805-FB4A-8F50-C74DDCC2E89D}" destId="{160EAD54-CD44-C645-BCEE-02DF97E204E5}" srcOrd="8" destOrd="0" presId="urn:microsoft.com/office/officeart/2005/8/layout/list1"/>
    <dgm:cxn modelId="{9DE7156B-B8B1-DB47-B32A-F77F32934E7B}" type="presParOf" srcId="{160EAD54-CD44-C645-BCEE-02DF97E204E5}" destId="{7D4A8DF7-7223-7142-BFBA-6F3DF91FD166}" srcOrd="0" destOrd="0" presId="urn:microsoft.com/office/officeart/2005/8/layout/list1"/>
    <dgm:cxn modelId="{73825F54-1961-9445-9D2C-BA97588C57FF}" type="presParOf" srcId="{160EAD54-CD44-C645-BCEE-02DF97E204E5}" destId="{B77C627E-D243-FB42-BCC7-AC67916D20A8}" srcOrd="1" destOrd="0" presId="urn:microsoft.com/office/officeart/2005/8/layout/list1"/>
    <dgm:cxn modelId="{EB937E2F-4EFC-6445-B3AF-C403AEF77B6C}" type="presParOf" srcId="{E7C74660-4805-FB4A-8F50-C74DDCC2E89D}" destId="{7A224E1E-B4FE-FF4B-B929-ECBE337E332B}" srcOrd="9" destOrd="0" presId="urn:microsoft.com/office/officeart/2005/8/layout/list1"/>
    <dgm:cxn modelId="{3E8D035B-9D47-BC4F-98AD-D017289B553D}" type="presParOf" srcId="{E7C74660-4805-FB4A-8F50-C74DDCC2E89D}" destId="{384F4640-ABA8-F646-A0F5-3FA1275D6F1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490C55-78DB-6345-8B08-5541CB1885D0}" type="doc">
      <dgm:prSet loTypeId="urn:microsoft.com/office/officeart/2005/8/layout/process4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49E7DFD-A76E-844A-BBD8-366F9467E460}">
      <dgm:prSet phldrT="[Texto]" custT="1"/>
      <dgm:spPr/>
      <dgm:t>
        <a:bodyPr/>
        <a:lstStyle/>
        <a:p>
          <a:r>
            <a:rPr lang="es-ES" sz="3600" dirty="0" smtClean="0">
              <a:solidFill>
                <a:srgbClr val="000000"/>
              </a:solidFill>
            </a:rPr>
            <a:t>UTC</a:t>
          </a:r>
          <a:endParaRPr lang="es-ES" sz="3600" dirty="0">
            <a:solidFill>
              <a:srgbClr val="000000"/>
            </a:solidFill>
          </a:endParaRPr>
        </a:p>
      </dgm:t>
    </dgm:pt>
    <dgm:pt modelId="{FF2D9F24-3DA1-8B47-8355-2AFB7DC81083}" type="parTrans" cxnId="{153C5EB5-B126-9C47-9968-3B4A75DF9378}">
      <dgm:prSet/>
      <dgm:spPr/>
      <dgm:t>
        <a:bodyPr/>
        <a:lstStyle/>
        <a:p>
          <a:endParaRPr lang="es-ES"/>
        </a:p>
      </dgm:t>
    </dgm:pt>
    <dgm:pt modelId="{A1CB120B-62EC-B54E-B2BC-BDD9C2A85162}" type="sibTrans" cxnId="{153C5EB5-B126-9C47-9968-3B4A75DF9378}">
      <dgm:prSet/>
      <dgm:spPr/>
      <dgm:t>
        <a:bodyPr/>
        <a:lstStyle/>
        <a:p>
          <a:endParaRPr lang="es-ES"/>
        </a:p>
      </dgm:t>
    </dgm:pt>
    <dgm:pt modelId="{6E656E99-E79B-6D48-9C61-E5837089D0D1}">
      <dgm:prSet phldrT="[Texto]" custT="1"/>
      <dgm:spPr/>
      <dgm:t>
        <a:bodyPr/>
        <a:lstStyle/>
        <a:p>
          <a:r>
            <a:rPr lang="es-ES" sz="3800" dirty="0" smtClean="0"/>
            <a:t>ADMITE</a:t>
          </a:r>
          <a:r>
            <a:rPr lang="es-ES" sz="1600" dirty="0" smtClean="0"/>
            <a:t>24 </a:t>
          </a:r>
          <a:r>
            <a:rPr lang="es-ES" sz="1600" dirty="0" err="1" smtClean="0"/>
            <a:t>hrs</a:t>
          </a:r>
          <a:r>
            <a:rPr lang="es-ES" sz="1600" dirty="0" smtClean="0"/>
            <a:t>.</a:t>
          </a:r>
          <a:endParaRPr lang="es-ES" sz="3800" dirty="0"/>
        </a:p>
      </dgm:t>
    </dgm:pt>
    <dgm:pt modelId="{AED6D8F5-ACF2-5346-8E62-7D0877851BA5}" type="parTrans" cxnId="{1A201DB4-1FD2-BE42-88BF-739D51B5723D}">
      <dgm:prSet/>
      <dgm:spPr/>
      <dgm:t>
        <a:bodyPr/>
        <a:lstStyle/>
        <a:p>
          <a:endParaRPr lang="es-ES"/>
        </a:p>
      </dgm:t>
    </dgm:pt>
    <dgm:pt modelId="{0F2BB2DE-6828-EB4C-880D-341BC6D86953}" type="sibTrans" cxnId="{1A201DB4-1FD2-BE42-88BF-739D51B5723D}">
      <dgm:prSet/>
      <dgm:spPr/>
      <dgm:t>
        <a:bodyPr/>
        <a:lstStyle/>
        <a:p>
          <a:endParaRPr lang="es-ES"/>
        </a:p>
      </dgm:t>
    </dgm:pt>
    <dgm:pt modelId="{73D49219-C06F-AE43-A72A-C35E9647F1BC}">
      <dgm:prSet phldrT="[Texto]" custT="1"/>
      <dgm:spPr/>
      <dgm:t>
        <a:bodyPr/>
        <a:lstStyle/>
        <a:p>
          <a:r>
            <a:rPr lang="es-ES" sz="3800" dirty="0" smtClean="0"/>
            <a:t>DESECHA </a:t>
          </a:r>
          <a:r>
            <a:rPr lang="es-ES" sz="1600" dirty="0" smtClean="0"/>
            <a:t>24 </a:t>
          </a:r>
          <a:r>
            <a:rPr lang="es-ES" sz="1600" dirty="0" err="1" smtClean="0"/>
            <a:t>hrs</a:t>
          </a:r>
          <a:r>
            <a:rPr lang="es-ES" sz="1600" dirty="0" smtClean="0"/>
            <a:t>.</a:t>
          </a:r>
          <a:endParaRPr lang="es-ES" sz="3800" dirty="0"/>
        </a:p>
      </dgm:t>
    </dgm:pt>
    <dgm:pt modelId="{7C6F2733-D292-F14B-8D17-40400099271D}" type="parTrans" cxnId="{D076A57F-71BD-5A4D-8BE2-B987BD783CE8}">
      <dgm:prSet/>
      <dgm:spPr/>
      <dgm:t>
        <a:bodyPr/>
        <a:lstStyle/>
        <a:p>
          <a:endParaRPr lang="es-ES"/>
        </a:p>
      </dgm:t>
    </dgm:pt>
    <dgm:pt modelId="{19CB76BE-AF4A-AE46-A8CA-CC57B84A6A22}" type="sibTrans" cxnId="{D076A57F-71BD-5A4D-8BE2-B987BD783CE8}">
      <dgm:prSet/>
      <dgm:spPr/>
      <dgm:t>
        <a:bodyPr/>
        <a:lstStyle/>
        <a:p>
          <a:endParaRPr lang="es-ES"/>
        </a:p>
      </dgm:t>
    </dgm:pt>
    <dgm:pt modelId="{A10F66E1-22BF-2D43-8C61-816E22A358A7}">
      <dgm:prSet phldrT="[Texto]" custT="1"/>
      <dgm:spPr/>
      <dgm:t>
        <a:bodyPr/>
        <a:lstStyle/>
        <a:p>
          <a:pPr algn="l"/>
          <a:endParaRPr lang="es-ES" sz="2600" dirty="0" smtClean="0"/>
        </a:p>
        <a:p>
          <a:pPr algn="l"/>
          <a:r>
            <a:rPr lang="es-ES" sz="2600" dirty="0" smtClean="0"/>
            <a:t>Emplaza a audiencia </a:t>
          </a:r>
          <a:r>
            <a:rPr lang="es-ES" sz="1600" dirty="0" smtClean="0"/>
            <a:t>48 </a:t>
          </a:r>
          <a:r>
            <a:rPr lang="es-ES" sz="1600" dirty="0" err="1" smtClean="0"/>
            <a:t>hrs</a:t>
          </a:r>
          <a:r>
            <a:rPr lang="es-ES" sz="1600" dirty="0" smtClean="0"/>
            <a:t>.  </a:t>
          </a:r>
          <a:r>
            <a:rPr lang="es-ES" sz="2600" dirty="0" smtClean="0"/>
            <a:t>	</a:t>
          </a:r>
          <a:r>
            <a:rPr lang="es-ES" sz="1600" dirty="0" smtClean="0">
              <a:solidFill>
                <a:srgbClr val="000000"/>
              </a:solidFill>
            </a:rPr>
            <a:t>    </a:t>
          </a:r>
          <a:r>
            <a:rPr lang="es-ES" sz="2600" dirty="0" smtClean="0">
              <a:solidFill>
                <a:srgbClr val="000000"/>
              </a:solidFill>
            </a:rPr>
            <a:t>      No: requisitos, violación          			                propaganda, pruebas.		                               Denuncia frívola</a:t>
          </a:r>
          <a:r>
            <a:rPr lang="es-ES" sz="1600" dirty="0" smtClean="0">
              <a:solidFill>
                <a:srgbClr val="000000"/>
              </a:solidFill>
            </a:rPr>
            <a:t>               </a:t>
          </a:r>
          <a:r>
            <a:rPr lang="es-ES" sz="2600" dirty="0" smtClean="0"/>
            <a:t>	</a:t>
          </a:r>
          <a:endParaRPr lang="es-ES" sz="2600" dirty="0"/>
        </a:p>
      </dgm:t>
    </dgm:pt>
    <dgm:pt modelId="{EA3BE382-C5D1-F142-A9F3-0B4AB5ACD9F1}" type="parTrans" cxnId="{5DBC33F6-287E-514C-867E-7A4C5B33A459}">
      <dgm:prSet/>
      <dgm:spPr/>
      <dgm:t>
        <a:bodyPr/>
        <a:lstStyle/>
        <a:p>
          <a:endParaRPr lang="es-ES"/>
        </a:p>
      </dgm:t>
    </dgm:pt>
    <dgm:pt modelId="{DAF9723B-8B6C-0F4F-9A89-59D35C3FA338}" type="sibTrans" cxnId="{5DBC33F6-287E-514C-867E-7A4C5B33A459}">
      <dgm:prSet/>
      <dgm:spPr/>
      <dgm:t>
        <a:bodyPr/>
        <a:lstStyle/>
        <a:p>
          <a:endParaRPr lang="es-ES"/>
        </a:p>
      </dgm:t>
    </dgm:pt>
    <dgm:pt modelId="{04CF501F-0B8F-4040-BDFA-F96BB51BC457}">
      <dgm:prSet phldrT="[Texto]" custT="1"/>
      <dgm:spPr/>
      <dgm:t>
        <a:bodyPr/>
        <a:lstStyle/>
        <a:p>
          <a:r>
            <a:rPr lang="es-ES" sz="2400" dirty="0" smtClean="0"/>
            <a:t>Propone Medida Cautelar </a:t>
          </a:r>
          <a:r>
            <a:rPr lang="es-ES" sz="1600" dirty="0" smtClean="0"/>
            <a:t>48 </a:t>
          </a:r>
          <a:r>
            <a:rPr lang="es-ES" sz="1600" dirty="0" err="1" smtClean="0"/>
            <a:t>hrs</a:t>
          </a:r>
          <a:endParaRPr lang="es-ES" sz="2400" dirty="0"/>
        </a:p>
      </dgm:t>
    </dgm:pt>
    <dgm:pt modelId="{4A95F6C3-47F8-344C-8E73-96B78BB16906}" type="parTrans" cxnId="{F7EA0D9A-9C55-D543-B22E-BA74B2DDCD7D}">
      <dgm:prSet/>
      <dgm:spPr/>
      <dgm:t>
        <a:bodyPr/>
        <a:lstStyle/>
        <a:p>
          <a:endParaRPr lang="es-ES"/>
        </a:p>
      </dgm:t>
    </dgm:pt>
    <dgm:pt modelId="{E7CFD95D-74C8-CE47-BF61-6DE2991C22D5}" type="sibTrans" cxnId="{F7EA0D9A-9C55-D543-B22E-BA74B2DDCD7D}">
      <dgm:prSet/>
      <dgm:spPr/>
      <dgm:t>
        <a:bodyPr/>
        <a:lstStyle/>
        <a:p>
          <a:endParaRPr lang="es-ES"/>
        </a:p>
      </dgm:t>
    </dgm:pt>
    <dgm:pt modelId="{03CC6186-DD8B-F24F-9BE4-C93CF8A95B22}">
      <dgm:prSet phldrT="[Texto]" custT="1"/>
      <dgm:spPr/>
      <dgm:t>
        <a:bodyPr/>
        <a:lstStyle/>
        <a:p>
          <a:r>
            <a:rPr lang="es-ES" sz="2400" dirty="0" smtClean="0"/>
            <a:t>Impugnable ante SS TEPJF</a:t>
          </a:r>
          <a:endParaRPr lang="es-ES" sz="2400" dirty="0"/>
        </a:p>
      </dgm:t>
    </dgm:pt>
    <dgm:pt modelId="{B7DE780E-EC6C-A542-8860-29CA5F675086}" type="parTrans" cxnId="{6913D72C-7F04-3749-B35A-75132B55677C}">
      <dgm:prSet/>
      <dgm:spPr/>
      <dgm:t>
        <a:bodyPr/>
        <a:lstStyle/>
        <a:p>
          <a:endParaRPr lang="es-ES"/>
        </a:p>
      </dgm:t>
    </dgm:pt>
    <dgm:pt modelId="{70B2CC39-5043-1B41-A24A-9D85E3B234CD}" type="sibTrans" cxnId="{6913D72C-7F04-3749-B35A-75132B55677C}">
      <dgm:prSet/>
      <dgm:spPr/>
      <dgm:t>
        <a:bodyPr/>
        <a:lstStyle/>
        <a:p>
          <a:endParaRPr lang="es-ES"/>
        </a:p>
      </dgm:t>
    </dgm:pt>
    <dgm:pt modelId="{FF1FF732-CC89-6249-83EE-77D61FB2391D}">
      <dgm:prSet phldrT="[Texto]" custT="1"/>
      <dgm:spPr/>
      <dgm:t>
        <a:bodyPr/>
        <a:lstStyle/>
        <a:p>
          <a:pPr algn="just"/>
          <a:r>
            <a:rPr lang="es-ES" sz="2600" dirty="0" smtClean="0"/>
            <a:t>Expediente a SE TEPJF </a:t>
          </a:r>
          <a:r>
            <a:rPr lang="es-ES" sz="1600" dirty="0" smtClean="0"/>
            <a:t>de inmediato              </a:t>
          </a:r>
          <a:r>
            <a:rPr lang="es-ES" sz="2800" dirty="0" smtClean="0"/>
            <a:t>Informa a SE TEPJF</a:t>
          </a:r>
          <a:endParaRPr lang="es-ES" sz="2800" dirty="0"/>
        </a:p>
      </dgm:t>
    </dgm:pt>
    <dgm:pt modelId="{1395E4A5-DA86-F648-9BBB-190B7F5873A7}" type="parTrans" cxnId="{AF814A9B-BC17-6B4A-8460-01EFBEF48D50}">
      <dgm:prSet/>
      <dgm:spPr/>
      <dgm:t>
        <a:bodyPr/>
        <a:lstStyle/>
        <a:p>
          <a:endParaRPr lang="es-ES"/>
        </a:p>
      </dgm:t>
    </dgm:pt>
    <dgm:pt modelId="{DED17D65-68F8-1944-9183-4D9F1AFA04A9}" type="sibTrans" cxnId="{AF814A9B-BC17-6B4A-8460-01EFBEF48D50}">
      <dgm:prSet/>
      <dgm:spPr/>
      <dgm:t>
        <a:bodyPr/>
        <a:lstStyle/>
        <a:p>
          <a:endParaRPr lang="es-ES"/>
        </a:p>
      </dgm:t>
    </dgm:pt>
    <dgm:pt modelId="{C1EF08FA-0BA9-5648-8E7A-88BF54FF767A}">
      <dgm:prSet phldrT="[Texto]" custT="1"/>
      <dgm:spPr/>
      <dgm:t>
        <a:bodyPr/>
        <a:lstStyle/>
        <a:p>
          <a:pPr algn="just"/>
          <a:r>
            <a:rPr lang="es-ES" sz="2800" dirty="0" smtClean="0"/>
            <a:t>Para Resolver </a:t>
          </a:r>
          <a:r>
            <a:rPr lang="es-ES" sz="1600" dirty="0" smtClean="0"/>
            <a:t>48 </a:t>
          </a:r>
          <a:r>
            <a:rPr lang="es-ES" sz="1600" dirty="0" err="1" smtClean="0"/>
            <a:t>hrs</a:t>
          </a:r>
          <a:r>
            <a:rPr lang="es-ES" sz="1600" dirty="0" smtClean="0"/>
            <a:t> proyecto.   24 </a:t>
          </a:r>
          <a:r>
            <a:rPr lang="es-ES" sz="1600" dirty="0" err="1" smtClean="0"/>
            <a:t>hrs</a:t>
          </a:r>
          <a:r>
            <a:rPr lang="es-ES" sz="1600" dirty="0" smtClean="0"/>
            <a:t> Resuelve</a:t>
          </a:r>
          <a:endParaRPr lang="es-ES" sz="2800" dirty="0"/>
        </a:p>
      </dgm:t>
    </dgm:pt>
    <dgm:pt modelId="{66341150-63A5-AF4B-97A5-D7C4F1559B54}" type="parTrans" cxnId="{5BB97343-28A1-9A44-8AF7-FB0ACBEBF5A1}">
      <dgm:prSet/>
      <dgm:spPr/>
      <dgm:t>
        <a:bodyPr/>
        <a:lstStyle/>
        <a:p>
          <a:endParaRPr lang="es-ES"/>
        </a:p>
      </dgm:t>
    </dgm:pt>
    <dgm:pt modelId="{52F68005-A68C-FB4D-BB25-9C029A8D3FCF}" type="sibTrans" cxnId="{5BB97343-28A1-9A44-8AF7-FB0ACBEBF5A1}">
      <dgm:prSet/>
      <dgm:spPr/>
      <dgm:t>
        <a:bodyPr/>
        <a:lstStyle/>
        <a:p>
          <a:endParaRPr lang="es-ES"/>
        </a:p>
      </dgm:t>
    </dgm:pt>
    <dgm:pt modelId="{481EA117-09CF-FC4F-9C01-26793ED7DDF3}">
      <dgm:prSet phldrT="[Texto]" phldr="1"/>
      <dgm:spPr/>
      <dgm:t>
        <a:bodyPr/>
        <a:lstStyle/>
        <a:p>
          <a:endParaRPr lang="es-ES" dirty="0"/>
        </a:p>
      </dgm:t>
    </dgm:pt>
    <dgm:pt modelId="{A6BB04D2-FD73-824B-83D3-77B27FE4CC6C}" type="parTrans" cxnId="{7475F62F-0DE0-1E4F-AACA-0E80014E66FD}">
      <dgm:prSet/>
      <dgm:spPr/>
      <dgm:t>
        <a:bodyPr/>
        <a:lstStyle/>
        <a:p>
          <a:endParaRPr lang="es-ES"/>
        </a:p>
      </dgm:t>
    </dgm:pt>
    <dgm:pt modelId="{F41BFFF3-FCF5-F346-B83E-141172B6961D}" type="sibTrans" cxnId="{7475F62F-0DE0-1E4F-AACA-0E80014E66FD}">
      <dgm:prSet/>
      <dgm:spPr/>
      <dgm:t>
        <a:bodyPr/>
        <a:lstStyle/>
        <a:p>
          <a:endParaRPr lang="es-ES"/>
        </a:p>
      </dgm:t>
    </dgm:pt>
    <dgm:pt modelId="{D5B1B965-9E1C-0D46-8DB8-F48D35BF0D07}" type="pres">
      <dgm:prSet presAssocID="{A9490C55-78DB-6345-8B08-5541CB1885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5B70604-713B-C14D-A9EF-B3409483457E}" type="pres">
      <dgm:prSet presAssocID="{FF1FF732-CC89-6249-83EE-77D61FB2391D}" presName="boxAndChildren" presStyleCnt="0"/>
      <dgm:spPr/>
    </dgm:pt>
    <dgm:pt modelId="{5A860106-B7CB-2743-AE4E-D1981FB150C5}" type="pres">
      <dgm:prSet presAssocID="{FF1FF732-CC89-6249-83EE-77D61FB2391D}" presName="parentTextBox" presStyleLbl="node1" presStyleIdx="0" presStyleCnt="3"/>
      <dgm:spPr/>
      <dgm:t>
        <a:bodyPr/>
        <a:lstStyle/>
        <a:p>
          <a:endParaRPr lang="es-ES"/>
        </a:p>
      </dgm:t>
    </dgm:pt>
    <dgm:pt modelId="{2DB24BBA-868D-B54E-B1E3-5582F40282F6}" type="pres">
      <dgm:prSet presAssocID="{FF1FF732-CC89-6249-83EE-77D61FB2391D}" presName="entireBox" presStyleLbl="node1" presStyleIdx="0" presStyleCnt="3"/>
      <dgm:spPr/>
      <dgm:t>
        <a:bodyPr/>
        <a:lstStyle/>
        <a:p>
          <a:endParaRPr lang="es-ES"/>
        </a:p>
      </dgm:t>
    </dgm:pt>
    <dgm:pt modelId="{0A1EB18B-877E-A44A-93A6-7B18F1B332D0}" type="pres">
      <dgm:prSet presAssocID="{FF1FF732-CC89-6249-83EE-77D61FB2391D}" presName="descendantBox" presStyleCnt="0"/>
      <dgm:spPr/>
    </dgm:pt>
    <dgm:pt modelId="{50A2A6D0-6E6F-C44B-BABC-EA9A1E9CF4D0}" type="pres">
      <dgm:prSet presAssocID="{C1EF08FA-0BA9-5648-8E7A-88BF54FF767A}" presName="childTextBox" presStyleLbl="f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BED1A7B-D823-654C-98DE-5C2C48C7C354}" type="pres">
      <dgm:prSet presAssocID="{481EA117-09CF-FC4F-9C01-26793ED7DDF3}" presName="childTextBox" presStyleLbl="f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47D1AEE-66C1-D94B-B443-6FD28FD84DF9}" type="pres">
      <dgm:prSet presAssocID="{DAF9723B-8B6C-0F4F-9A89-59D35C3FA338}" presName="sp" presStyleCnt="0"/>
      <dgm:spPr/>
    </dgm:pt>
    <dgm:pt modelId="{1D90FF79-B164-A54D-B7AA-9CA158E2DEF8}" type="pres">
      <dgm:prSet presAssocID="{A10F66E1-22BF-2D43-8C61-816E22A358A7}" presName="arrowAndChildren" presStyleCnt="0"/>
      <dgm:spPr/>
    </dgm:pt>
    <dgm:pt modelId="{2A47A21A-B762-0344-A0D2-1EEF68443713}" type="pres">
      <dgm:prSet presAssocID="{A10F66E1-22BF-2D43-8C61-816E22A358A7}" presName="parentTextArrow" presStyleLbl="node1" presStyleIdx="0" presStyleCnt="3"/>
      <dgm:spPr/>
      <dgm:t>
        <a:bodyPr/>
        <a:lstStyle/>
        <a:p>
          <a:endParaRPr lang="es-ES"/>
        </a:p>
      </dgm:t>
    </dgm:pt>
    <dgm:pt modelId="{738EF907-7195-5C4F-9A4B-59841A689751}" type="pres">
      <dgm:prSet presAssocID="{A10F66E1-22BF-2D43-8C61-816E22A358A7}" presName="arrow" presStyleLbl="node1" presStyleIdx="1" presStyleCnt="3" custScaleY="177007" custLinFactNeighborX="-154"/>
      <dgm:spPr/>
      <dgm:t>
        <a:bodyPr/>
        <a:lstStyle/>
        <a:p>
          <a:endParaRPr lang="es-ES"/>
        </a:p>
      </dgm:t>
    </dgm:pt>
    <dgm:pt modelId="{E39B84A0-D3A3-A341-9158-F3B98C8771A4}" type="pres">
      <dgm:prSet presAssocID="{A10F66E1-22BF-2D43-8C61-816E22A358A7}" presName="descendantArrow" presStyleCnt="0"/>
      <dgm:spPr/>
    </dgm:pt>
    <dgm:pt modelId="{269C9A12-5B16-864B-A07F-3954BC78E52C}" type="pres">
      <dgm:prSet presAssocID="{04CF501F-0B8F-4040-BDFA-F96BB51BC457}" presName="childTextArrow" presStyleLbl="fgAccFollowNode1" presStyleIdx="2" presStyleCnt="6" custScaleX="107873" custScaleY="6045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BD04D17-43BA-7046-92AE-FEF4C05BBAA0}" type="pres">
      <dgm:prSet presAssocID="{03CC6186-DD8B-F24F-9BE4-C93CF8A95B22}" presName="childTextArrow" presStyleLbl="fgAccFollowNode1" presStyleIdx="3" presStyleCnt="6" custScaleX="96453" custScaleY="4792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9C047C3-58AE-5F43-B31F-0278DFAB1075}" type="pres">
      <dgm:prSet presAssocID="{A1CB120B-62EC-B54E-B2BC-BDD9C2A85162}" presName="sp" presStyleCnt="0"/>
      <dgm:spPr/>
    </dgm:pt>
    <dgm:pt modelId="{58B6FC7A-2BE0-5F46-9C34-6C31EE835432}" type="pres">
      <dgm:prSet presAssocID="{649E7DFD-A76E-844A-BBD8-366F9467E460}" presName="arrowAndChildren" presStyleCnt="0"/>
      <dgm:spPr/>
    </dgm:pt>
    <dgm:pt modelId="{98C48EF9-8ACD-4D4A-BC1B-0FE0C7E2490B}" type="pres">
      <dgm:prSet presAssocID="{649E7DFD-A76E-844A-BBD8-366F9467E460}" presName="parentTextArrow" presStyleLbl="node1" presStyleIdx="1" presStyleCnt="3"/>
      <dgm:spPr/>
      <dgm:t>
        <a:bodyPr/>
        <a:lstStyle/>
        <a:p>
          <a:endParaRPr lang="es-ES"/>
        </a:p>
      </dgm:t>
    </dgm:pt>
    <dgm:pt modelId="{A38147D7-DAB7-9940-80D2-6F0AA9247521}" type="pres">
      <dgm:prSet presAssocID="{649E7DFD-A76E-844A-BBD8-366F9467E460}" presName="arrow" presStyleLbl="node1" presStyleIdx="2" presStyleCnt="3"/>
      <dgm:spPr/>
      <dgm:t>
        <a:bodyPr/>
        <a:lstStyle/>
        <a:p>
          <a:endParaRPr lang="es-ES"/>
        </a:p>
      </dgm:t>
    </dgm:pt>
    <dgm:pt modelId="{CDC325B6-20B0-AC46-8E5F-CE48AEAE8EEB}" type="pres">
      <dgm:prSet presAssocID="{649E7DFD-A76E-844A-BBD8-366F9467E460}" presName="descendantArrow" presStyleCnt="0"/>
      <dgm:spPr/>
    </dgm:pt>
    <dgm:pt modelId="{68C818A5-6226-BA44-B6C1-0D58FC497F1F}" type="pres">
      <dgm:prSet presAssocID="{6E656E99-E79B-6D48-9C61-E5837089D0D1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A090E2D-8604-4742-AC44-8CDBEAD406E0}" type="pres">
      <dgm:prSet presAssocID="{73D49219-C06F-AE43-A72A-C35E9647F1BC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8B75BC7-D5A7-344F-8747-DDF9031D5ED3}" type="presOf" srcId="{A10F66E1-22BF-2D43-8C61-816E22A358A7}" destId="{2A47A21A-B762-0344-A0D2-1EEF68443713}" srcOrd="0" destOrd="0" presId="urn:microsoft.com/office/officeart/2005/8/layout/process4"/>
    <dgm:cxn modelId="{F97744F8-3D9A-8041-8E40-0EDA4D7B9795}" type="presOf" srcId="{6E656E99-E79B-6D48-9C61-E5837089D0D1}" destId="{68C818A5-6226-BA44-B6C1-0D58FC497F1F}" srcOrd="0" destOrd="0" presId="urn:microsoft.com/office/officeart/2005/8/layout/process4"/>
    <dgm:cxn modelId="{648AF6BD-4AFD-C042-9FBD-0EF008D002C9}" type="presOf" srcId="{649E7DFD-A76E-844A-BBD8-366F9467E460}" destId="{98C48EF9-8ACD-4D4A-BC1B-0FE0C7E2490B}" srcOrd="0" destOrd="0" presId="urn:microsoft.com/office/officeart/2005/8/layout/process4"/>
    <dgm:cxn modelId="{153C5EB5-B126-9C47-9968-3B4A75DF9378}" srcId="{A9490C55-78DB-6345-8B08-5541CB1885D0}" destId="{649E7DFD-A76E-844A-BBD8-366F9467E460}" srcOrd="0" destOrd="0" parTransId="{FF2D9F24-3DA1-8B47-8355-2AFB7DC81083}" sibTransId="{A1CB120B-62EC-B54E-B2BC-BDD9C2A85162}"/>
    <dgm:cxn modelId="{CABB1CA6-B83D-8C4E-8D0C-F44F9717C8AE}" type="presOf" srcId="{FF1FF732-CC89-6249-83EE-77D61FB2391D}" destId="{5A860106-B7CB-2743-AE4E-D1981FB150C5}" srcOrd="0" destOrd="0" presId="urn:microsoft.com/office/officeart/2005/8/layout/process4"/>
    <dgm:cxn modelId="{DCCD817A-04E3-974C-8F57-F8A2C278E90B}" type="presOf" srcId="{649E7DFD-A76E-844A-BBD8-366F9467E460}" destId="{A38147D7-DAB7-9940-80D2-6F0AA9247521}" srcOrd="1" destOrd="0" presId="urn:microsoft.com/office/officeart/2005/8/layout/process4"/>
    <dgm:cxn modelId="{5DBC33F6-287E-514C-867E-7A4C5B33A459}" srcId="{A9490C55-78DB-6345-8B08-5541CB1885D0}" destId="{A10F66E1-22BF-2D43-8C61-816E22A358A7}" srcOrd="1" destOrd="0" parTransId="{EA3BE382-C5D1-F142-A9F3-0B4AB5ACD9F1}" sibTransId="{DAF9723B-8B6C-0F4F-9A89-59D35C3FA338}"/>
    <dgm:cxn modelId="{7475F62F-0DE0-1E4F-AACA-0E80014E66FD}" srcId="{FF1FF732-CC89-6249-83EE-77D61FB2391D}" destId="{481EA117-09CF-FC4F-9C01-26793ED7DDF3}" srcOrd="1" destOrd="0" parTransId="{A6BB04D2-FD73-824B-83D3-77B27FE4CC6C}" sibTransId="{F41BFFF3-FCF5-F346-B83E-141172B6961D}"/>
    <dgm:cxn modelId="{6913D72C-7F04-3749-B35A-75132B55677C}" srcId="{A10F66E1-22BF-2D43-8C61-816E22A358A7}" destId="{03CC6186-DD8B-F24F-9BE4-C93CF8A95B22}" srcOrd="1" destOrd="0" parTransId="{B7DE780E-EC6C-A542-8860-29CA5F675086}" sibTransId="{70B2CC39-5043-1B41-A24A-9D85E3B234CD}"/>
    <dgm:cxn modelId="{AF814A9B-BC17-6B4A-8460-01EFBEF48D50}" srcId="{A9490C55-78DB-6345-8B08-5541CB1885D0}" destId="{FF1FF732-CC89-6249-83EE-77D61FB2391D}" srcOrd="2" destOrd="0" parTransId="{1395E4A5-DA86-F648-9BBB-190B7F5873A7}" sibTransId="{DED17D65-68F8-1944-9183-4D9F1AFA04A9}"/>
    <dgm:cxn modelId="{1523E7CD-93FF-144B-BECB-819B9D7A7F5F}" type="presOf" srcId="{A10F66E1-22BF-2D43-8C61-816E22A358A7}" destId="{738EF907-7195-5C4F-9A4B-59841A689751}" srcOrd="1" destOrd="0" presId="urn:microsoft.com/office/officeart/2005/8/layout/process4"/>
    <dgm:cxn modelId="{A6F65737-0298-5947-A5FD-6E19E97CC2E3}" type="presOf" srcId="{04CF501F-0B8F-4040-BDFA-F96BB51BC457}" destId="{269C9A12-5B16-864B-A07F-3954BC78E52C}" srcOrd="0" destOrd="0" presId="urn:microsoft.com/office/officeart/2005/8/layout/process4"/>
    <dgm:cxn modelId="{D249D304-C287-EF48-9285-85D2CBA41FAF}" type="presOf" srcId="{A9490C55-78DB-6345-8B08-5541CB1885D0}" destId="{D5B1B965-9E1C-0D46-8DB8-F48D35BF0D07}" srcOrd="0" destOrd="0" presId="urn:microsoft.com/office/officeart/2005/8/layout/process4"/>
    <dgm:cxn modelId="{5122E78E-CBFE-0143-9ACB-34FB52F4258D}" type="presOf" srcId="{73D49219-C06F-AE43-A72A-C35E9647F1BC}" destId="{2A090E2D-8604-4742-AC44-8CDBEAD406E0}" srcOrd="0" destOrd="0" presId="urn:microsoft.com/office/officeart/2005/8/layout/process4"/>
    <dgm:cxn modelId="{D076A57F-71BD-5A4D-8BE2-B987BD783CE8}" srcId="{649E7DFD-A76E-844A-BBD8-366F9467E460}" destId="{73D49219-C06F-AE43-A72A-C35E9647F1BC}" srcOrd="1" destOrd="0" parTransId="{7C6F2733-D292-F14B-8D17-40400099271D}" sibTransId="{19CB76BE-AF4A-AE46-A8CA-CC57B84A6A22}"/>
    <dgm:cxn modelId="{1A201DB4-1FD2-BE42-88BF-739D51B5723D}" srcId="{649E7DFD-A76E-844A-BBD8-366F9467E460}" destId="{6E656E99-E79B-6D48-9C61-E5837089D0D1}" srcOrd="0" destOrd="0" parTransId="{AED6D8F5-ACF2-5346-8E62-7D0877851BA5}" sibTransId="{0F2BB2DE-6828-EB4C-880D-341BC6D86953}"/>
    <dgm:cxn modelId="{F7EA0D9A-9C55-D543-B22E-BA74B2DDCD7D}" srcId="{A10F66E1-22BF-2D43-8C61-816E22A358A7}" destId="{04CF501F-0B8F-4040-BDFA-F96BB51BC457}" srcOrd="0" destOrd="0" parTransId="{4A95F6C3-47F8-344C-8E73-96B78BB16906}" sibTransId="{E7CFD95D-74C8-CE47-BF61-6DE2991C22D5}"/>
    <dgm:cxn modelId="{224BE786-51F9-8E42-B982-5C5EBB3E1DF9}" type="presOf" srcId="{03CC6186-DD8B-F24F-9BE4-C93CF8A95B22}" destId="{1BD04D17-43BA-7046-92AE-FEF4C05BBAA0}" srcOrd="0" destOrd="0" presId="urn:microsoft.com/office/officeart/2005/8/layout/process4"/>
    <dgm:cxn modelId="{5BB97343-28A1-9A44-8AF7-FB0ACBEBF5A1}" srcId="{FF1FF732-CC89-6249-83EE-77D61FB2391D}" destId="{C1EF08FA-0BA9-5648-8E7A-88BF54FF767A}" srcOrd="0" destOrd="0" parTransId="{66341150-63A5-AF4B-97A5-D7C4F1559B54}" sibTransId="{52F68005-A68C-FB4D-BB25-9C029A8D3FCF}"/>
    <dgm:cxn modelId="{75CDD5B7-C328-6440-BBB8-A08061A821BC}" type="presOf" srcId="{FF1FF732-CC89-6249-83EE-77D61FB2391D}" destId="{2DB24BBA-868D-B54E-B1E3-5582F40282F6}" srcOrd="1" destOrd="0" presId="urn:microsoft.com/office/officeart/2005/8/layout/process4"/>
    <dgm:cxn modelId="{FF9A87A2-373E-964D-BB88-C05690F364BC}" type="presOf" srcId="{481EA117-09CF-FC4F-9C01-26793ED7DDF3}" destId="{DBED1A7B-D823-654C-98DE-5C2C48C7C354}" srcOrd="0" destOrd="0" presId="urn:microsoft.com/office/officeart/2005/8/layout/process4"/>
    <dgm:cxn modelId="{0B4EBE6F-FA5D-754A-BFA7-BE22F8D27C86}" type="presOf" srcId="{C1EF08FA-0BA9-5648-8E7A-88BF54FF767A}" destId="{50A2A6D0-6E6F-C44B-BABC-EA9A1E9CF4D0}" srcOrd="0" destOrd="0" presId="urn:microsoft.com/office/officeart/2005/8/layout/process4"/>
    <dgm:cxn modelId="{267B4651-0CDB-9348-87A4-22D9C4B959B9}" type="presParOf" srcId="{D5B1B965-9E1C-0D46-8DB8-F48D35BF0D07}" destId="{F5B70604-713B-C14D-A9EF-B3409483457E}" srcOrd="0" destOrd="0" presId="urn:microsoft.com/office/officeart/2005/8/layout/process4"/>
    <dgm:cxn modelId="{2641EE3A-F116-624E-86ED-973DF024D80A}" type="presParOf" srcId="{F5B70604-713B-C14D-A9EF-B3409483457E}" destId="{5A860106-B7CB-2743-AE4E-D1981FB150C5}" srcOrd="0" destOrd="0" presId="urn:microsoft.com/office/officeart/2005/8/layout/process4"/>
    <dgm:cxn modelId="{355B323C-06BE-DD4E-8168-BB36C7108FDB}" type="presParOf" srcId="{F5B70604-713B-C14D-A9EF-B3409483457E}" destId="{2DB24BBA-868D-B54E-B1E3-5582F40282F6}" srcOrd="1" destOrd="0" presId="urn:microsoft.com/office/officeart/2005/8/layout/process4"/>
    <dgm:cxn modelId="{A989F0EC-2E45-2E4F-8073-782CF6CC832E}" type="presParOf" srcId="{F5B70604-713B-C14D-A9EF-B3409483457E}" destId="{0A1EB18B-877E-A44A-93A6-7B18F1B332D0}" srcOrd="2" destOrd="0" presId="urn:microsoft.com/office/officeart/2005/8/layout/process4"/>
    <dgm:cxn modelId="{5C4803BE-04E2-EC44-BB89-CA9C9F6AE124}" type="presParOf" srcId="{0A1EB18B-877E-A44A-93A6-7B18F1B332D0}" destId="{50A2A6D0-6E6F-C44B-BABC-EA9A1E9CF4D0}" srcOrd="0" destOrd="0" presId="urn:microsoft.com/office/officeart/2005/8/layout/process4"/>
    <dgm:cxn modelId="{BA76145F-4712-A445-AD2F-58463497772A}" type="presParOf" srcId="{0A1EB18B-877E-A44A-93A6-7B18F1B332D0}" destId="{DBED1A7B-D823-654C-98DE-5C2C48C7C354}" srcOrd="1" destOrd="0" presId="urn:microsoft.com/office/officeart/2005/8/layout/process4"/>
    <dgm:cxn modelId="{D6BF2D17-F5C3-8A47-A187-2CEA346D771A}" type="presParOf" srcId="{D5B1B965-9E1C-0D46-8DB8-F48D35BF0D07}" destId="{D47D1AEE-66C1-D94B-B443-6FD28FD84DF9}" srcOrd="1" destOrd="0" presId="urn:microsoft.com/office/officeart/2005/8/layout/process4"/>
    <dgm:cxn modelId="{FBB681D2-CB82-C943-99A8-73E675FA17E1}" type="presParOf" srcId="{D5B1B965-9E1C-0D46-8DB8-F48D35BF0D07}" destId="{1D90FF79-B164-A54D-B7AA-9CA158E2DEF8}" srcOrd="2" destOrd="0" presId="urn:microsoft.com/office/officeart/2005/8/layout/process4"/>
    <dgm:cxn modelId="{F2A25413-76D6-E441-9E64-7F9967759DAA}" type="presParOf" srcId="{1D90FF79-B164-A54D-B7AA-9CA158E2DEF8}" destId="{2A47A21A-B762-0344-A0D2-1EEF68443713}" srcOrd="0" destOrd="0" presId="urn:microsoft.com/office/officeart/2005/8/layout/process4"/>
    <dgm:cxn modelId="{51C0425F-3F90-434E-B5FE-DB3F0802B925}" type="presParOf" srcId="{1D90FF79-B164-A54D-B7AA-9CA158E2DEF8}" destId="{738EF907-7195-5C4F-9A4B-59841A689751}" srcOrd="1" destOrd="0" presId="urn:microsoft.com/office/officeart/2005/8/layout/process4"/>
    <dgm:cxn modelId="{C6A9777D-BA04-FC4B-B76A-32FA7B047D9A}" type="presParOf" srcId="{1D90FF79-B164-A54D-B7AA-9CA158E2DEF8}" destId="{E39B84A0-D3A3-A341-9158-F3B98C8771A4}" srcOrd="2" destOrd="0" presId="urn:microsoft.com/office/officeart/2005/8/layout/process4"/>
    <dgm:cxn modelId="{7B77D756-96EF-D04E-B615-110B8AF37814}" type="presParOf" srcId="{E39B84A0-D3A3-A341-9158-F3B98C8771A4}" destId="{269C9A12-5B16-864B-A07F-3954BC78E52C}" srcOrd="0" destOrd="0" presId="urn:microsoft.com/office/officeart/2005/8/layout/process4"/>
    <dgm:cxn modelId="{EA878402-917C-2040-B9A0-5F0A56B31923}" type="presParOf" srcId="{E39B84A0-D3A3-A341-9158-F3B98C8771A4}" destId="{1BD04D17-43BA-7046-92AE-FEF4C05BBAA0}" srcOrd="1" destOrd="0" presId="urn:microsoft.com/office/officeart/2005/8/layout/process4"/>
    <dgm:cxn modelId="{56CF5AC3-E448-564C-BCB3-07C15BDD5777}" type="presParOf" srcId="{D5B1B965-9E1C-0D46-8DB8-F48D35BF0D07}" destId="{79C047C3-58AE-5F43-B31F-0278DFAB1075}" srcOrd="3" destOrd="0" presId="urn:microsoft.com/office/officeart/2005/8/layout/process4"/>
    <dgm:cxn modelId="{27CF0178-2476-5A47-A96C-13F641ED70F6}" type="presParOf" srcId="{D5B1B965-9E1C-0D46-8DB8-F48D35BF0D07}" destId="{58B6FC7A-2BE0-5F46-9C34-6C31EE835432}" srcOrd="4" destOrd="0" presId="urn:microsoft.com/office/officeart/2005/8/layout/process4"/>
    <dgm:cxn modelId="{E89DB700-36AC-F342-A9EC-6DEC2355F74F}" type="presParOf" srcId="{58B6FC7A-2BE0-5F46-9C34-6C31EE835432}" destId="{98C48EF9-8ACD-4D4A-BC1B-0FE0C7E2490B}" srcOrd="0" destOrd="0" presId="urn:microsoft.com/office/officeart/2005/8/layout/process4"/>
    <dgm:cxn modelId="{1F74D8FF-7187-AD47-BB53-C279AFE2C4B0}" type="presParOf" srcId="{58B6FC7A-2BE0-5F46-9C34-6C31EE835432}" destId="{A38147D7-DAB7-9940-80D2-6F0AA9247521}" srcOrd="1" destOrd="0" presId="urn:microsoft.com/office/officeart/2005/8/layout/process4"/>
    <dgm:cxn modelId="{45188C38-FAD2-A943-8899-3E023E63E48B}" type="presParOf" srcId="{58B6FC7A-2BE0-5F46-9C34-6C31EE835432}" destId="{CDC325B6-20B0-AC46-8E5F-CE48AEAE8EEB}" srcOrd="2" destOrd="0" presId="urn:microsoft.com/office/officeart/2005/8/layout/process4"/>
    <dgm:cxn modelId="{52A078F4-14B0-0A49-844E-5D806F54682F}" type="presParOf" srcId="{CDC325B6-20B0-AC46-8E5F-CE48AEAE8EEB}" destId="{68C818A5-6226-BA44-B6C1-0D58FC497F1F}" srcOrd="0" destOrd="0" presId="urn:microsoft.com/office/officeart/2005/8/layout/process4"/>
    <dgm:cxn modelId="{586791F6-4AE2-CA4F-BFAC-9A5A8CA9AC30}" type="presParOf" srcId="{CDC325B6-20B0-AC46-8E5F-CE48AEAE8EEB}" destId="{2A090E2D-8604-4742-AC44-8CDBEAD406E0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278C3E-A042-A74F-B972-7B9BE4BA99DA}">
      <dsp:nvSpPr>
        <dsp:cNvPr id="0" name=""/>
        <dsp:cNvSpPr/>
      </dsp:nvSpPr>
      <dsp:spPr>
        <a:xfrm>
          <a:off x="1851818" y="0"/>
          <a:ext cx="4525963" cy="452596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solidFill>
                <a:schemeClr val="tx1"/>
              </a:solidFill>
            </a:rPr>
            <a:t>CONSEJO GENERAL</a:t>
          </a:r>
        </a:p>
      </dsp:txBody>
      <dsp:txXfrm>
        <a:off x="3323887" y="226298"/>
        <a:ext cx="1581824" cy="678894"/>
      </dsp:txXfrm>
    </dsp:sp>
    <dsp:sp modelId="{07D412FB-DD73-F04A-9D25-3DE379A98D31}">
      <dsp:nvSpPr>
        <dsp:cNvPr id="0" name=""/>
        <dsp:cNvSpPr/>
      </dsp:nvSpPr>
      <dsp:spPr>
        <a:xfrm>
          <a:off x="2417563" y="1244594"/>
          <a:ext cx="3394472" cy="316826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 dirty="0" smtClean="0">
            <a:solidFill>
              <a:srgbClr val="000000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solidFill>
                <a:srgbClr val="000000"/>
              </a:solidFill>
            </a:rPr>
            <a:t>COMISIÓN DE QUEJAS Y DENUNCIAS</a:t>
          </a:r>
        </a:p>
      </dsp:txBody>
      <dsp:txXfrm>
        <a:off x="3323887" y="1442611"/>
        <a:ext cx="1581824" cy="594049"/>
      </dsp:txXfrm>
    </dsp:sp>
    <dsp:sp modelId="{AEA94730-49FD-6F44-A88B-393944DCAD82}">
      <dsp:nvSpPr>
        <dsp:cNvPr id="0" name=""/>
        <dsp:cNvSpPr/>
      </dsp:nvSpPr>
      <dsp:spPr>
        <a:xfrm>
          <a:off x="2946400" y="2616198"/>
          <a:ext cx="2336799" cy="155654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rgbClr val="000000"/>
              </a:solidFill>
            </a:rPr>
            <a:t>UNIDAD TÉCNICA DE LO CONTENCIOSO</a:t>
          </a:r>
          <a:endParaRPr lang="es-ES" sz="1800" kern="1200" dirty="0">
            <a:solidFill>
              <a:srgbClr val="000000"/>
            </a:solidFill>
          </a:endParaRPr>
        </a:p>
      </dsp:txBody>
      <dsp:txXfrm>
        <a:off x="3288616" y="3005335"/>
        <a:ext cx="1652367" cy="7782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6C1F85-71E8-124A-93D1-1618EF182679}">
      <dsp:nvSpPr>
        <dsp:cNvPr id="0" name=""/>
        <dsp:cNvSpPr/>
      </dsp:nvSpPr>
      <dsp:spPr>
        <a:xfrm>
          <a:off x="0" y="659124"/>
          <a:ext cx="8229600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250CA1-89BD-B740-A435-9CDB5B035DB5}">
      <dsp:nvSpPr>
        <dsp:cNvPr id="0" name=""/>
        <dsp:cNvSpPr/>
      </dsp:nvSpPr>
      <dsp:spPr>
        <a:xfrm>
          <a:off x="411480" y="245844"/>
          <a:ext cx="5760720" cy="8265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>
              <a:solidFill>
                <a:schemeClr val="tx1"/>
              </a:solidFill>
            </a:rPr>
            <a:t>Propaganda en Radio y TV</a:t>
          </a:r>
          <a:endParaRPr lang="es-ES" sz="2800" kern="1200" dirty="0">
            <a:solidFill>
              <a:schemeClr val="tx1"/>
            </a:solidFill>
          </a:endParaRPr>
        </a:p>
      </dsp:txBody>
      <dsp:txXfrm>
        <a:off x="451829" y="286193"/>
        <a:ext cx="5680022" cy="745862"/>
      </dsp:txXfrm>
    </dsp:sp>
    <dsp:sp modelId="{B35CF7C4-B85F-6047-9BAE-509198B69B52}">
      <dsp:nvSpPr>
        <dsp:cNvPr id="0" name=""/>
        <dsp:cNvSpPr/>
      </dsp:nvSpPr>
      <dsp:spPr>
        <a:xfrm>
          <a:off x="0" y="2126802"/>
          <a:ext cx="8229600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75D033-8A5A-E348-A92B-9467EC41DAA9}">
      <dsp:nvSpPr>
        <dsp:cNvPr id="0" name=""/>
        <dsp:cNvSpPr/>
      </dsp:nvSpPr>
      <dsp:spPr>
        <a:xfrm>
          <a:off x="411480" y="1515924"/>
          <a:ext cx="5760720" cy="10241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>
              <a:solidFill>
                <a:srgbClr val="000000"/>
              </a:solidFill>
            </a:rPr>
            <a:t>Propaganda Gubernamental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>
              <a:solidFill>
                <a:srgbClr val="000000"/>
              </a:solidFill>
            </a:rPr>
            <a:t>(art. 134 constitucional)</a:t>
          </a:r>
          <a:endParaRPr lang="es-ES" sz="2800" kern="1200" dirty="0">
            <a:solidFill>
              <a:srgbClr val="000000"/>
            </a:solidFill>
          </a:endParaRPr>
        </a:p>
      </dsp:txBody>
      <dsp:txXfrm>
        <a:off x="461475" y="1565919"/>
        <a:ext cx="5660730" cy="924167"/>
      </dsp:txXfrm>
    </dsp:sp>
    <dsp:sp modelId="{384F4640-ABA8-F646-A0F5-3FA1275D6F11}">
      <dsp:nvSpPr>
        <dsp:cNvPr id="0" name=""/>
        <dsp:cNvSpPr/>
      </dsp:nvSpPr>
      <dsp:spPr>
        <a:xfrm>
          <a:off x="0" y="3574518"/>
          <a:ext cx="8229600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7C627E-D243-FB42-BCC7-AC67916D20A8}">
      <dsp:nvSpPr>
        <dsp:cNvPr id="0" name=""/>
        <dsp:cNvSpPr/>
      </dsp:nvSpPr>
      <dsp:spPr>
        <a:xfrm>
          <a:off x="411480" y="2983602"/>
          <a:ext cx="5760720" cy="100419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>
              <a:solidFill>
                <a:srgbClr val="000000"/>
              </a:solidFill>
            </a:rPr>
            <a:t>Actos anticipados de precampaña y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>
              <a:solidFill>
                <a:srgbClr val="000000"/>
              </a:solidFill>
            </a:rPr>
            <a:t>campaña</a:t>
          </a:r>
          <a:endParaRPr lang="es-ES" sz="2800" kern="1200" dirty="0">
            <a:solidFill>
              <a:srgbClr val="000000"/>
            </a:solidFill>
          </a:endParaRPr>
        </a:p>
      </dsp:txBody>
      <dsp:txXfrm>
        <a:off x="460501" y="3032623"/>
        <a:ext cx="5662678" cy="9061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B24BBA-868D-B54E-B1E3-5582F40282F6}">
      <dsp:nvSpPr>
        <dsp:cNvPr id="0" name=""/>
        <dsp:cNvSpPr/>
      </dsp:nvSpPr>
      <dsp:spPr>
        <a:xfrm>
          <a:off x="0" y="4523213"/>
          <a:ext cx="8229600" cy="10691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just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Expediente a SE TEPJF </a:t>
          </a:r>
          <a:r>
            <a:rPr lang="es-ES" sz="1600" kern="1200" dirty="0" smtClean="0"/>
            <a:t>de inmediato              </a:t>
          </a:r>
          <a:r>
            <a:rPr lang="es-ES" sz="2800" kern="1200" dirty="0" smtClean="0"/>
            <a:t>Informa a SE TEPJF</a:t>
          </a:r>
          <a:endParaRPr lang="es-ES" sz="2800" kern="1200" dirty="0"/>
        </a:p>
      </dsp:txBody>
      <dsp:txXfrm>
        <a:off x="0" y="4523213"/>
        <a:ext cx="8229600" cy="577327"/>
      </dsp:txXfrm>
    </dsp:sp>
    <dsp:sp modelId="{50A2A6D0-6E6F-C44B-BABC-EA9A1E9CF4D0}">
      <dsp:nvSpPr>
        <dsp:cNvPr id="0" name=""/>
        <dsp:cNvSpPr/>
      </dsp:nvSpPr>
      <dsp:spPr>
        <a:xfrm>
          <a:off x="0" y="5079158"/>
          <a:ext cx="4114799" cy="49179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lvl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/>
            <a:t>Para Resolver </a:t>
          </a:r>
          <a:r>
            <a:rPr lang="es-ES" sz="1600" kern="1200" dirty="0" smtClean="0"/>
            <a:t>48 </a:t>
          </a:r>
          <a:r>
            <a:rPr lang="es-ES" sz="1600" kern="1200" dirty="0" err="1" smtClean="0"/>
            <a:t>hrs</a:t>
          </a:r>
          <a:r>
            <a:rPr lang="es-ES" sz="1600" kern="1200" dirty="0" smtClean="0"/>
            <a:t> proyecto.   24 </a:t>
          </a:r>
          <a:r>
            <a:rPr lang="es-ES" sz="1600" kern="1200" dirty="0" err="1" smtClean="0"/>
            <a:t>hrs</a:t>
          </a:r>
          <a:r>
            <a:rPr lang="es-ES" sz="1600" kern="1200" dirty="0" smtClean="0"/>
            <a:t> Resuelve</a:t>
          </a:r>
          <a:endParaRPr lang="es-ES" sz="2800" kern="1200" dirty="0"/>
        </a:p>
      </dsp:txBody>
      <dsp:txXfrm>
        <a:off x="0" y="5079158"/>
        <a:ext cx="4114799" cy="491797"/>
      </dsp:txXfrm>
    </dsp:sp>
    <dsp:sp modelId="{DBED1A7B-D823-654C-98DE-5C2C48C7C354}">
      <dsp:nvSpPr>
        <dsp:cNvPr id="0" name=""/>
        <dsp:cNvSpPr/>
      </dsp:nvSpPr>
      <dsp:spPr>
        <a:xfrm>
          <a:off x="4114800" y="5079158"/>
          <a:ext cx="4114799" cy="49179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36830" rIns="206248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900" kern="1200" dirty="0"/>
        </a:p>
      </dsp:txBody>
      <dsp:txXfrm>
        <a:off x="4114800" y="5079158"/>
        <a:ext cx="4114799" cy="491797"/>
      </dsp:txXfrm>
    </dsp:sp>
    <dsp:sp modelId="{738EF907-7195-5C4F-9A4B-59841A689751}">
      <dsp:nvSpPr>
        <dsp:cNvPr id="0" name=""/>
        <dsp:cNvSpPr/>
      </dsp:nvSpPr>
      <dsp:spPr>
        <a:xfrm rot="10800000">
          <a:off x="0" y="1628701"/>
          <a:ext cx="8229600" cy="291054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600" kern="1200" dirty="0" smtClean="0"/>
        </a:p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Emplaza a audiencia </a:t>
          </a:r>
          <a:r>
            <a:rPr lang="es-ES" sz="1600" kern="1200" dirty="0" smtClean="0"/>
            <a:t>48 </a:t>
          </a:r>
          <a:r>
            <a:rPr lang="es-ES" sz="1600" kern="1200" dirty="0" err="1" smtClean="0"/>
            <a:t>hrs</a:t>
          </a:r>
          <a:r>
            <a:rPr lang="es-ES" sz="1600" kern="1200" dirty="0" smtClean="0"/>
            <a:t>.  </a:t>
          </a:r>
          <a:r>
            <a:rPr lang="es-ES" sz="2600" kern="1200" dirty="0" smtClean="0"/>
            <a:t>	</a:t>
          </a:r>
          <a:r>
            <a:rPr lang="es-ES" sz="1600" kern="1200" dirty="0" smtClean="0">
              <a:solidFill>
                <a:srgbClr val="000000"/>
              </a:solidFill>
            </a:rPr>
            <a:t>    </a:t>
          </a:r>
          <a:r>
            <a:rPr lang="es-ES" sz="2600" kern="1200" dirty="0" smtClean="0">
              <a:solidFill>
                <a:srgbClr val="000000"/>
              </a:solidFill>
            </a:rPr>
            <a:t>      No: requisitos, violación          			                propaganda, pruebas.		                               Denuncia frívola</a:t>
          </a:r>
          <a:r>
            <a:rPr lang="es-ES" sz="1600" kern="1200" dirty="0" smtClean="0">
              <a:solidFill>
                <a:srgbClr val="000000"/>
              </a:solidFill>
            </a:rPr>
            <a:t>               </a:t>
          </a:r>
          <a:r>
            <a:rPr lang="es-ES" sz="2600" kern="1200" dirty="0" smtClean="0"/>
            <a:t>	</a:t>
          </a:r>
          <a:endParaRPr lang="es-ES" sz="2600" kern="1200" dirty="0"/>
        </a:p>
      </dsp:txBody>
      <dsp:txXfrm rot="-10800000">
        <a:off x="0" y="1628701"/>
        <a:ext cx="8229600" cy="1021602"/>
      </dsp:txXfrm>
    </dsp:sp>
    <dsp:sp modelId="{269C9A12-5B16-864B-A07F-3954BC78E52C}">
      <dsp:nvSpPr>
        <dsp:cNvPr id="0" name=""/>
        <dsp:cNvSpPr/>
      </dsp:nvSpPr>
      <dsp:spPr>
        <a:xfrm>
          <a:off x="1312" y="2936187"/>
          <a:ext cx="4343394" cy="29722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Propone Medida Cautelar </a:t>
          </a:r>
          <a:r>
            <a:rPr lang="es-ES" sz="1600" kern="1200" dirty="0" smtClean="0"/>
            <a:t>48 </a:t>
          </a:r>
          <a:r>
            <a:rPr lang="es-ES" sz="1600" kern="1200" dirty="0" err="1" smtClean="0"/>
            <a:t>hrs</a:t>
          </a:r>
          <a:endParaRPr lang="es-ES" sz="2400" kern="1200" dirty="0"/>
        </a:p>
      </dsp:txBody>
      <dsp:txXfrm>
        <a:off x="1312" y="2936187"/>
        <a:ext cx="4343394" cy="297221"/>
      </dsp:txXfrm>
    </dsp:sp>
    <dsp:sp modelId="{1BD04D17-43BA-7046-92AE-FEF4C05BBAA0}">
      <dsp:nvSpPr>
        <dsp:cNvPr id="0" name=""/>
        <dsp:cNvSpPr/>
      </dsp:nvSpPr>
      <dsp:spPr>
        <a:xfrm>
          <a:off x="4344707" y="2966991"/>
          <a:ext cx="3883579" cy="23561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Impugnable ante SS TEPJF</a:t>
          </a:r>
          <a:endParaRPr lang="es-ES" sz="2400" kern="1200" dirty="0"/>
        </a:p>
      </dsp:txBody>
      <dsp:txXfrm>
        <a:off x="4344707" y="2966991"/>
        <a:ext cx="3883579" cy="235613"/>
      </dsp:txXfrm>
    </dsp:sp>
    <dsp:sp modelId="{A38147D7-DAB7-9940-80D2-6F0AA9247521}">
      <dsp:nvSpPr>
        <dsp:cNvPr id="0" name=""/>
        <dsp:cNvSpPr/>
      </dsp:nvSpPr>
      <dsp:spPr>
        <a:xfrm rot="10800000">
          <a:off x="0" y="424"/>
          <a:ext cx="8229600" cy="164431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600" kern="1200" dirty="0" smtClean="0">
              <a:solidFill>
                <a:srgbClr val="000000"/>
              </a:solidFill>
            </a:rPr>
            <a:t>UTC</a:t>
          </a:r>
          <a:endParaRPr lang="es-ES" sz="3600" kern="1200" dirty="0">
            <a:solidFill>
              <a:srgbClr val="000000"/>
            </a:solidFill>
          </a:endParaRPr>
        </a:p>
      </dsp:txBody>
      <dsp:txXfrm rot="-10800000">
        <a:off x="0" y="424"/>
        <a:ext cx="8229600" cy="577153"/>
      </dsp:txXfrm>
    </dsp:sp>
    <dsp:sp modelId="{68C818A5-6226-BA44-B6C1-0D58FC497F1F}">
      <dsp:nvSpPr>
        <dsp:cNvPr id="0" name=""/>
        <dsp:cNvSpPr/>
      </dsp:nvSpPr>
      <dsp:spPr>
        <a:xfrm>
          <a:off x="0" y="577578"/>
          <a:ext cx="4114799" cy="49164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48260" rIns="270256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800" kern="1200" dirty="0" smtClean="0"/>
            <a:t>ADMITE</a:t>
          </a:r>
          <a:r>
            <a:rPr lang="es-ES" sz="1600" kern="1200" dirty="0" smtClean="0"/>
            <a:t>24 </a:t>
          </a:r>
          <a:r>
            <a:rPr lang="es-ES" sz="1600" kern="1200" dirty="0" err="1" smtClean="0"/>
            <a:t>hrs</a:t>
          </a:r>
          <a:r>
            <a:rPr lang="es-ES" sz="1600" kern="1200" dirty="0" smtClean="0"/>
            <a:t>.</a:t>
          </a:r>
          <a:endParaRPr lang="es-ES" sz="3800" kern="1200" dirty="0"/>
        </a:p>
      </dsp:txBody>
      <dsp:txXfrm>
        <a:off x="0" y="577578"/>
        <a:ext cx="4114799" cy="491649"/>
      </dsp:txXfrm>
    </dsp:sp>
    <dsp:sp modelId="{2A090E2D-8604-4742-AC44-8CDBEAD406E0}">
      <dsp:nvSpPr>
        <dsp:cNvPr id="0" name=""/>
        <dsp:cNvSpPr/>
      </dsp:nvSpPr>
      <dsp:spPr>
        <a:xfrm>
          <a:off x="4114800" y="577578"/>
          <a:ext cx="4114799" cy="49164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48260" rIns="270256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800" kern="1200" dirty="0" smtClean="0"/>
            <a:t>DESECHA </a:t>
          </a:r>
          <a:r>
            <a:rPr lang="es-ES" sz="1600" kern="1200" dirty="0" smtClean="0"/>
            <a:t>24 </a:t>
          </a:r>
          <a:r>
            <a:rPr lang="es-ES" sz="1600" kern="1200" dirty="0" err="1" smtClean="0"/>
            <a:t>hrs</a:t>
          </a:r>
          <a:r>
            <a:rPr lang="es-ES" sz="1600" kern="1200" dirty="0" smtClean="0"/>
            <a:t>.</a:t>
          </a:r>
          <a:endParaRPr lang="es-ES" sz="3800" kern="1200" dirty="0"/>
        </a:p>
      </dsp:txBody>
      <dsp:txXfrm>
        <a:off x="4114800" y="577578"/>
        <a:ext cx="4114799" cy="4916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3D0E-81B2-0845-AD76-86D60B241DE1}" type="datetimeFigureOut">
              <a:rPr lang="es-ES" smtClean="0"/>
              <a:t>25/08/2014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E86F7-05E5-804E-BC4F-EAC1A0E8B7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3809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3D0E-81B2-0845-AD76-86D60B241DE1}" type="datetimeFigureOut">
              <a:rPr lang="es-ES" smtClean="0"/>
              <a:t>25/08/2014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E86F7-05E5-804E-BC4F-EAC1A0E8B7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1543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3D0E-81B2-0845-AD76-86D60B241DE1}" type="datetimeFigureOut">
              <a:rPr lang="es-ES" smtClean="0"/>
              <a:t>25/08/2014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E86F7-05E5-804E-BC4F-EAC1A0E8B7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4824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3D0E-81B2-0845-AD76-86D60B241DE1}" type="datetimeFigureOut">
              <a:rPr lang="es-ES" smtClean="0"/>
              <a:t>25/08/2014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E86F7-05E5-804E-BC4F-EAC1A0E8B7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61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3D0E-81B2-0845-AD76-86D60B241DE1}" type="datetimeFigureOut">
              <a:rPr lang="es-ES" smtClean="0"/>
              <a:t>25/08/2014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E86F7-05E5-804E-BC4F-EAC1A0E8B7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5617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3D0E-81B2-0845-AD76-86D60B241DE1}" type="datetimeFigureOut">
              <a:rPr lang="es-ES" smtClean="0"/>
              <a:t>25/08/2014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E86F7-05E5-804E-BC4F-EAC1A0E8B7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3850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3D0E-81B2-0845-AD76-86D60B241DE1}" type="datetimeFigureOut">
              <a:rPr lang="es-ES" smtClean="0"/>
              <a:t>25/08/2014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E86F7-05E5-804E-BC4F-EAC1A0E8B7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1099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3D0E-81B2-0845-AD76-86D60B241DE1}" type="datetimeFigureOut">
              <a:rPr lang="es-ES" smtClean="0"/>
              <a:t>25/08/2014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E86F7-05E5-804E-BC4F-EAC1A0E8B7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943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3D0E-81B2-0845-AD76-86D60B241DE1}" type="datetimeFigureOut">
              <a:rPr lang="es-ES" smtClean="0"/>
              <a:t>25/08/2014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E86F7-05E5-804E-BC4F-EAC1A0E8B7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464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3D0E-81B2-0845-AD76-86D60B241DE1}" type="datetimeFigureOut">
              <a:rPr lang="es-ES" smtClean="0"/>
              <a:t>25/08/2014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E86F7-05E5-804E-BC4F-EAC1A0E8B7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7285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43D0E-81B2-0845-AD76-86D60B241DE1}" type="datetimeFigureOut">
              <a:rPr lang="es-ES" smtClean="0"/>
              <a:t>25/08/2014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E86F7-05E5-804E-BC4F-EAC1A0E8B7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550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43D0E-81B2-0845-AD76-86D60B241DE1}" type="datetimeFigureOut">
              <a:rPr lang="es-ES" smtClean="0"/>
              <a:t>25/08/2014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E86F7-05E5-804E-BC4F-EAC1A0E8B7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2067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482725"/>
            <a:ext cx="7772400" cy="147002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s-E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RÉGIMEN SANCIONADOR</a:t>
            </a:r>
            <a:br>
              <a:rPr lang="es-E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es-E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ELECTORAL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PRINCIPALES CAMBIOS</a:t>
            </a:r>
          </a:p>
          <a:p>
            <a:r>
              <a:rPr lang="es-ES" dirty="0" smtClean="0"/>
              <a:t>DERIVADOS DE LA REFORMA</a:t>
            </a:r>
          </a:p>
          <a:p>
            <a:r>
              <a:rPr lang="es-ES" dirty="0" smtClean="0"/>
              <a:t>2014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671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s-ES" dirty="0" smtClean="0">
                <a:solidFill>
                  <a:srgbClr val="000000"/>
                </a:solidFill>
              </a:rPr>
              <a:t>PROCEDIMIENTO ORDINARIO</a:t>
            </a:r>
            <a:br>
              <a:rPr lang="es-ES" dirty="0" smtClean="0">
                <a:solidFill>
                  <a:srgbClr val="000000"/>
                </a:solidFill>
              </a:rPr>
            </a:br>
            <a:r>
              <a:rPr lang="es-ES" dirty="0" smtClean="0">
                <a:solidFill>
                  <a:srgbClr val="000000"/>
                </a:solidFill>
              </a:rPr>
              <a:t>Tramita y Resuelve:</a:t>
            </a:r>
            <a:r>
              <a:rPr lang="es-ES" dirty="0" smtClean="0">
                <a:solidFill>
                  <a:schemeClr val="accent1"/>
                </a:solidFill>
              </a:rPr>
              <a:t> </a:t>
            </a:r>
            <a:endParaRPr lang="es-ES" dirty="0">
              <a:solidFill>
                <a:schemeClr val="accent1"/>
              </a:solidFill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154950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4837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2200" dirty="0" smtClean="0"/>
              <a:t>Prescripción para fincar responsabilidad: 3 años</a:t>
            </a:r>
            <a:endParaRPr lang="es-ES" sz="2200" dirty="0"/>
          </a:p>
        </p:txBody>
      </p:sp>
      <p:sp>
        <p:nvSpPr>
          <p:cNvPr id="8" name="Marcador de contenido 7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6318250"/>
          </a:xfrm>
        </p:spPr>
        <p:txBody>
          <a:bodyPr>
            <a:normAutofit fontScale="92500" lnSpcReduction="10000"/>
          </a:bodyPr>
          <a:lstStyle/>
          <a:p>
            <a:pPr marL="1371600" lvl="3" indent="0" algn="just">
              <a:buNone/>
            </a:pPr>
            <a:r>
              <a:rPr lang="es-ES" sz="2800" dirty="0" smtClean="0"/>
              <a:t>	INICIA</a:t>
            </a:r>
            <a:endParaRPr lang="es-ES" sz="2800" dirty="0"/>
          </a:p>
          <a:p>
            <a:pPr marL="514350" lvl="1" indent="0">
              <a:buNone/>
            </a:pPr>
            <a:endParaRPr lang="es-ES" sz="2000" dirty="0" smtClean="0"/>
          </a:p>
          <a:p>
            <a:pPr marL="514350" lvl="1" indent="0">
              <a:buNone/>
            </a:pPr>
            <a:endParaRPr lang="es-ES" sz="2000" dirty="0" smtClean="0"/>
          </a:p>
          <a:p>
            <a:pPr marL="514350" lvl="1" indent="0">
              <a:buNone/>
            </a:pPr>
            <a:endParaRPr lang="es-ES" sz="2000" dirty="0" smtClean="0"/>
          </a:p>
          <a:p>
            <a:pPr marL="514350" lvl="1" indent="0">
              <a:buNone/>
            </a:pPr>
            <a:r>
              <a:rPr lang="es-ES" sz="2000" dirty="0" smtClean="0"/>
              <a:t>A instancia			De Oficio</a:t>
            </a:r>
          </a:p>
          <a:p>
            <a:pPr marL="514350" lvl="1" indent="0">
              <a:buNone/>
            </a:pPr>
            <a:r>
              <a:rPr lang="es-ES" sz="2000" dirty="0"/>
              <a:t>d</a:t>
            </a:r>
            <a:r>
              <a:rPr lang="es-ES" sz="2000" dirty="0" smtClean="0"/>
              <a:t>e Parte		(cualquier órgano INE)</a:t>
            </a:r>
          </a:p>
          <a:p>
            <a:pPr marL="514350" lvl="1" indent="0">
              <a:buNone/>
            </a:pPr>
            <a:endParaRPr lang="es-ES" sz="2000" dirty="0"/>
          </a:p>
          <a:p>
            <a:pPr marL="514350" lvl="1" indent="0">
              <a:buNone/>
            </a:pPr>
            <a:r>
              <a:rPr lang="es-ES" sz="2000" dirty="0" smtClean="0"/>
              <a:t>Puede ordenar Medida Cautelar</a:t>
            </a:r>
            <a:endParaRPr lang="es-ES" sz="2000" dirty="0"/>
          </a:p>
          <a:p>
            <a:pPr marL="514350" lvl="1" indent="0" algn="ctr">
              <a:buNone/>
            </a:pPr>
            <a:endParaRPr lang="es-ES" sz="2000" dirty="0" smtClean="0"/>
          </a:p>
          <a:p>
            <a:pPr marL="514350" lvl="1" indent="0" algn="ctr">
              <a:buNone/>
            </a:pPr>
            <a:endParaRPr lang="es-ES" sz="2000" dirty="0"/>
          </a:p>
          <a:p>
            <a:pPr marL="514350" lvl="1" indent="0" algn="ctr">
              <a:buNone/>
            </a:pPr>
            <a:r>
              <a:rPr lang="es-ES" sz="2000" dirty="0" smtClean="0"/>
              <a:t>INVESTIGACIÓN</a:t>
            </a:r>
          </a:p>
          <a:p>
            <a:pPr marL="514350" lvl="1" indent="0" algn="ctr">
              <a:buNone/>
            </a:pPr>
            <a:r>
              <a:rPr lang="es-ES" sz="2000" dirty="0" smtClean="0"/>
              <a:t>(No más de 40 días)</a:t>
            </a:r>
          </a:p>
          <a:p>
            <a:pPr marL="514350" lvl="1" indent="0" algn="just">
              <a:buNone/>
            </a:pPr>
            <a:r>
              <a:rPr lang="es-ES" sz="2000" dirty="0" smtClean="0"/>
              <a:t>					</a:t>
            </a:r>
            <a:endParaRPr lang="es-ES" sz="2000" dirty="0"/>
          </a:p>
          <a:p>
            <a:pPr marL="514350" lvl="1" indent="0" algn="ctr">
              <a:buNone/>
            </a:pPr>
            <a:r>
              <a:rPr lang="es-ES" sz="2000" dirty="0" smtClean="0"/>
              <a:t>Vista a las partes</a:t>
            </a:r>
          </a:p>
          <a:p>
            <a:pPr marL="514350" lvl="1" indent="0" algn="ctr">
              <a:buNone/>
            </a:pPr>
            <a:endParaRPr lang="es-ES" sz="2000" dirty="0"/>
          </a:p>
          <a:p>
            <a:pPr marL="514350" lvl="1" indent="0">
              <a:buNone/>
            </a:pPr>
            <a:endParaRPr lang="es-ES" sz="2000" dirty="0" smtClean="0"/>
          </a:p>
          <a:p>
            <a:pPr marL="514350" lvl="1" indent="0">
              <a:buNone/>
            </a:pPr>
            <a:r>
              <a:rPr lang="es-ES" sz="2000" dirty="0" smtClean="0"/>
              <a:t>UTC Proyecto		Comisión Q y D</a:t>
            </a:r>
          </a:p>
          <a:p>
            <a:pPr marL="514350" lvl="1" indent="0">
              <a:buNone/>
            </a:pPr>
            <a:endParaRPr lang="es-ES" sz="2000" dirty="0"/>
          </a:p>
          <a:p>
            <a:pPr marL="514350" lvl="1" indent="0">
              <a:buNone/>
            </a:pPr>
            <a:r>
              <a:rPr lang="es-ES" sz="2000" dirty="0" smtClean="0"/>
              <a:t>		Consejo General</a:t>
            </a:r>
            <a:endParaRPr lang="es-ES" sz="2000" dirty="0"/>
          </a:p>
        </p:txBody>
      </p:sp>
      <p:sp>
        <p:nvSpPr>
          <p:cNvPr id="9" name="Marcador de texto 8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5067300"/>
          </a:xfrm>
        </p:spPr>
        <p:txBody>
          <a:bodyPr>
            <a:normAutofit/>
          </a:bodyPr>
          <a:lstStyle/>
          <a:p>
            <a:pPr algn="ctr"/>
            <a:endParaRPr lang="es-ES" sz="2000" dirty="0" smtClean="0"/>
          </a:p>
          <a:p>
            <a:pPr algn="ctr"/>
            <a:r>
              <a:rPr lang="es-ES" sz="2000" dirty="0" smtClean="0"/>
              <a:t>Presentación</a:t>
            </a:r>
          </a:p>
          <a:p>
            <a:pPr algn="ctr"/>
            <a:r>
              <a:rPr lang="es-ES" sz="2000" dirty="0" smtClean="0"/>
              <a:t>Ante cualquier órgano INE</a:t>
            </a:r>
          </a:p>
          <a:p>
            <a:pPr algn="ctr"/>
            <a:r>
              <a:rPr lang="es-ES" sz="2000" dirty="0" smtClean="0"/>
              <a:t>Escrito, electrónico, oral</a:t>
            </a:r>
          </a:p>
          <a:p>
            <a:pPr algn="ctr"/>
            <a:endParaRPr lang="es-ES" sz="2000" dirty="0"/>
          </a:p>
          <a:p>
            <a:pPr algn="ctr"/>
            <a:endParaRPr lang="es-ES" sz="2000" dirty="0" smtClean="0"/>
          </a:p>
          <a:p>
            <a:pPr algn="ctr"/>
            <a:r>
              <a:rPr lang="es-ES" sz="2000" dirty="0" smtClean="0"/>
              <a:t>UTC</a:t>
            </a:r>
          </a:p>
          <a:p>
            <a:pPr algn="ctr"/>
            <a:endParaRPr lang="es-ES" sz="2000" dirty="0"/>
          </a:p>
          <a:p>
            <a:pPr algn="ctr"/>
            <a:endParaRPr lang="es-ES" sz="2000" dirty="0" smtClean="0"/>
          </a:p>
          <a:p>
            <a:pPr algn="ctr"/>
            <a:r>
              <a:rPr lang="es-ES" sz="2000" dirty="0" smtClean="0"/>
              <a:t>Admite o desecha</a:t>
            </a:r>
          </a:p>
          <a:p>
            <a:pPr algn="ctr"/>
            <a:endParaRPr lang="es-ES" sz="2000" dirty="0"/>
          </a:p>
          <a:p>
            <a:pPr algn="ctr"/>
            <a:endParaRPr lang="es-ES" sz="2000" dirty="0" smtClean="0"/>
          </a:p>
          <a:p>
            <a:pPr algn="ctr"/>
            <a:r>
              <a:rPr lang="es-ES" sz="2000" dirty="0" smtClean="0"/>
              <a:t>contestación</a:t>
            </a:r>
          </a:p>
          <a:p>
            <a:pPr algn="ctr"/>
            <a:endParaRPr lang="es-ES" sz="2000" dirty="0"/>
          </a:p>
          <a:p>
            <a:pPr algn="ctr"/>
            <a:endParaRPr lang="es-ES" sz="2000" dirty="0"/>
          </a:p>
        </p:txBody>
      </p:sp>
      <p:cxnSp>
        <p:nvCxnSpPr>
          <p:cNvPr id="11" name="Conector recto de flecha 10"/>
          <p:cNvCxnSpPr/>
          <p:nvPr/>
        </p:nvCxnSpPr>
        <p:spPr>
          <a:xfrm flipH="1">
            <a:off x="4914900" y="825500"/>
            <a:ext cx="965200" cy="6985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>
            <a:off x="5956300" y="825500"/>
            <a:ext cx="8255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Llamada de flecha hacia abajo 15"/>
          <p:cNvSpPr/>
          <p:nvPr/>
        </p:nvSpPr>
        <p:spPr>
          <a:xfrm>
            <a:off x="1524000" y="2870200"/>
            <a:ext cx="914400" cy="736600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000000"/>
                </a:solidFill>
              </a:rPr>
              <a:t>48 </a:t>
            </a:r>
            <a:r>
              <a:rPr lang="es-ES" dirty="0" err="1" smtClean="0">
                <a:solidFill>
                  <a:srgbClr val="000000"/>
                </a:solidFill>
              </a:rPr>
              <a:t>hrs</a:t>
            </a:r>
            <a:r>
              <a:rPr lang="es-ES" dirty="0" smtClean="0">
                <a:solidFill>
                  <a:srgbClr val="000000"/>
                </a:solidFill>
              </a:rPr>
              <a:t>.</a:t>
            </a: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17" name="Llamada de flecha hacia abajo 16"/>
          <p:cNvSpPr/>
          <p:nvPr/>
        </p:nvSpPr>
        <p:spPr>
          <a:xfrm>
            <a:off x="1511300" y="4000500"/>
            <a:ext cx="914400" cy="762000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000000"/>
                </a:solidFill>
              </a:rPr>
              <a:t>5 días</a:t>
            </a: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18" name="Llamada de flecha hacia abajo 17"/>
          <p:cNvSpPr/>
          <p:nvPr/>
        </p:nvSpPr>
        <p:spPr>
          <a:xfrm>
            <a:off x="1511300" y="5194300"/>
            <a:ext cx="914400" cy="660400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000000"/>
                </a:solidFill>
              </a:rPr>
              <a:t>5 días</a:t>
            </a:r>
            <a:endParaRPr lang="es-ES" dirty="0">
              <a:solidFill>
                <a:srgbClr val="000000"/>
              </a:solidFill>
            </a:endParaRPr>
          </a:p>
        </p:txBody>
      </p:sp>
      <p:cxnSp>
        <p:nvCxnSpPr>
          <p:cNvPr id="20" name="Conector recto de flecha 19"/>
          <p:cNvCxnSpPr/>
          <p:nvPr/>
        </p:nvCxnSpPr>
        <p:spPr>
          <a:xfrm>
            <a:off x="2654300" y="3822700"/>
            <a:ext cx="2463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/>
          <p:cNvCxnSpPr/>
          <p:nvPr/>
        </p:nvCxnSpPr>
        <p:spPr>
          <a:xfrm>
            <a:off x="6324600" y="4178300"/>
            <a:ext cx="0" cy="330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de flecha 31"/>
          <p:cNvCxnSpPr/>
          <p:nvPr/>
        </p:nvCxnSpPr>
        <p:spPr>
          <a:xfrm flipH="1">
            <a:off x="5397500" y="4876800"/>
            <a:ext cx="673100" cy="431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de flecha 33"/>
          <p:cNvCxnSpPr/>
          <p:nvPr/>
        </p:nvCxnSpPr>
        <p:spPr>
          <a:xfrm>
            <a:off x="5651500" y="5651500"/>
            <a:ext cx="6731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de flecha 39"/>
          <p:cNvCxnSpPr/>
          <p:nvPr/>
        </p:nvCxnSpPr>
        <p:spPr>
          <a:xfrm flipV="1">
            <a:off x="2654300" y="3149600"/>
            <a:ext cx="1231900" cy="6731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de flecha 44"/>
          <p:cNvCxnSpPr/>
          <p:nvPr/>
        </p:nvCxnSpPr>
        <p:spPr>
          <a:xfrm flipH="1">
            <a:off x="6667500" y="5854700"/>
            <a:ext cx="800100" cy="355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46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PROCEDIMIENTO ESPECIAL</a:t>
            </a:r>
            <a:br>
              <a:rPr lang="es-ES" dirty="0" smtClean="0"/>
            </a:br>
            <a:r>
              <a:rPr lang="es-ES" dirty="0" smtClean="0"/>
              <a:t>en proceso electoral</a:t>
            </a:r>
            <a:endParaRPr lang="es-ES" dirty="0"/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694297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3452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546100"/>
            <a:ext cx="8229600" cy="55800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ES" dirty="0" smtClean="0"/>
              <a:t>Infracción de propaganda en entidad federativa</a:t>
            </a:r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 marL="0" indent="0" algn="ctr">
              <a:buNone/>
            </a:pPr>
            <a:endParaRPr lang="es-ES" dirty="0" smtClean="0"/>
          </a:p>
          <a:p>
            <a:pPr marL="0" indent="0" algn="ctr">
              <a:buNone/>
            </a:pPr>
            <a:r>
              <a:rPr lang="es-ES" dirty="0" smtClean="0"/>
              <a:t>Denuncia ante el INE (UTC)</a:t>
            </a:r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endParaRPr lang="es-ES" dirty="0" smtClean="0"/>
          </a:p>
          <a:p>
            <a:pPr marL="0" indent="0" algn="ctr">
              <a:buNone/>
            </a:pPr>
            <a:endParaRPr lang="es-ES" dirty="0" smtClean="0"/>
          </a:p>
          <a:p>
            <a:pPr marL="0" indent="0" algn="ctr">
              <a:buNone/>
            </a:pPr>
            <a:r>
              <a:rPr lang="es-ES" dirty="0" smtClean="0"/>
              <a:t>Propaganda calumniosa</a:t>
            </a:r>
          </a:p>
          <a:p>
            <a:pPr marL="0" indent="0" algn="ctr">
              <a:buNone/>
            </a:pPr>
            <a:r>
              <a:rPr lang="es-ES" sz="2800" dirty="0" smtClean="0"/>
              <a:t>(hechos o delitos falsos con impacto en proceso electoral)</a:t>
            </a:r>
            <a:endParaRPr lang="es-ES" sz="2800" dirty="0"/>
          </a:p>
        </p:txBody>
      </p:sp>
      <p:sp>
        <p:nvSpPr>
          <p:cNvPr id="4" name="Llamada de flecha hacia abajo 3"/>
          <p:cNvSpPr/>
          <p:nvPr/>
        </p:nvSpPr>
        <p:spPr>
          <a:xfrm>
            <a:off x="2438400" y="1524000"/>
            <a:ext cx="4445000" cy="977900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smtClean="0">
                <a:solidFill>
                  <a:srgbClr val="000000"/>
                </a:solidFill>
              </a:rPr>
              <a:t>Autoridad Competente</a:t>
            </a:r>
            <a:endParaRPr lang="es-ES" sz="2800" dirty="0">
              <a:solidFill>
                <a:srgbClr val="000000"/>
              </a:solidFill>
            </a:endParaRPr>
          </a:p>
        </p:txBody>
      </p:sp>
      <p:sp>
        <p:nvSpPr>
          <p:cNvPr id="5" name="Llamada de flecha hacia arriba 4"/>
          <p:cNvSpPr/>
          <p:nvPr/>
        </p:nvSpPr>
        <p:spPr>
          <a:xfrm>
            <a:off x="2438400" y="3454400"/>
            <a:ext cx="4445000" cy="1016000"/>
          </a:xfrm>
          <a:prstGeom prst="up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smtClean="0">
                <a:solidFill>
                  <a:srgbClr val="000000"/>
                </a:solidFill>
              </a:rPr>
              <a:t>Parte Agraviada</a:t>
            </a:r>
            <a:endParaRPr lang="es-E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46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8120501"/>
              </p:ext>
            </p:extLst>
          </p:nvPr>
        </p:nvGraphicFramePr>
        <p:xfrm>
          <a:off x="457200" y="533400"/>
          <a:ext cx="8229600" cy="5592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6415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Propaganda distinta a difundida R y TV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ES" dirty="0" smtClean="0"/>
              <a:t>Denuncia</a:t>
            </a:r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 smtClean="0"/>
              <a:t>Vocal de Junta Local o Distrital</a:t>
            </a:r>
          </a:p>
          <a:p>
            <a:pPr marL="0" indent="0" algn="ctr">
              <a:buNone/>
            </a:pPr>
            <a:r>
              <a:rPr lang="es-ES" dirty="0" smtClean="0"/>
              <a:t>(según ámbito territorial)</a:t>
            </a:r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 smtClean="0"/>
              <a:t>Sustancia</a:t>
            </a:r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 smtClean="0"/>
              <a:t>SE TEPJF </a:t>
            </a:r>
            <a:endParaRPr lang="es-ES" dirty="0"/>
          </a:p>
        </p:txBody>
      </p:sp>
      <p:sp>
        <p:nvSpPr>
          <p:cNvPr id="4" name="Flecha abajo 3"/>
          <p:cNvSpPr/>
          <p:nvPr/>
        </p:nvSpPr>
        <p:spPr>
          <a:xfrm>
            <a:off x="3733800" y="2159000"/>
            <a:ext cx="1587500" cy="4318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ante</a:t>
            </a:r>
            <a:endParaRPr lang="es-ES" dirty="0"/>
          </a:p>
        </p:txBody>
      </p:sp>
      <p:sp>
        <p:nvSpPr>
          <p:cNvPr id="5" name="Flecha abajo 4"/>
          <p:cNvSpPr/>
          <p:nvPr/>
        </p:nvSpPr>
        <p:spPr>
          <a:xfrm>
            <a:off x="4432300" y="3746500"/>
            <a:ext cx="228600" cy="6096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Flecha abajo 5"/>
          <p:cNvSpPr/>
          <p:nvPr/>
        </p:nvSpPr>
        <p:spPr>
          <a:xfrm>
            <a:off x="3517900" y="4876800"/>
            <a:ext cx="2070100" cy="4318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Resuelve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778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7562"/>
          </a:xfrm>
        </p:spPr>
        <p:txBody>
          <a:bodyPr/>
          <a:lstStyle/>
          <a:p>
            <a:r>
              <a:rPr lang="es-ES" dirty="0" smtClean="0">
                <a:solidFill>
                  <a:schemeClr val="accent1"/>
                </a:solidFill>
              </a:rPr>
              <a:t>SUJETOS RESPONSABLES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092200"/>
            <a:ext cx="8229600" cy="5651500"/>
          </a:xfrm>
        </p:spPr>
        <p:txBody>
          <a:bodyPr>
            <a:normAutofit fontScale="92500" lnSpcReduction="10000"/>
          </a:bodyPr>
          <a:lstStyle/>
          <a:p>
            <a:r>
              <a:rPr lang="es-ES" sz="2800" dirty="0" smtClean="0"/>
              <a:t>PARTIDOS POLÍTICOS</a:t>
            </a:r>
          </a:p>
          <a:p>
            <a:r>
              <a:rPr lang="es-ES" sz="2800" dirty="0" smtClean="0"/>
              <a:t>AGRUPACIONES POLÍTICAS</a:t>
            </a:r>
          </a:p>
          <a:p>
            <a:r>
              <a:rPr lang="es-ES" sz="2800" dirty="0" smtClean="0"/>
              <a:t>ASPIRANTES, PRECANDIDATOS, CI</a:t>
            </a:r>
          </a:p>
          <a:p>
            <a:r>
              <a:rPr lang="es-ES" sz="2800" dirty="0" smtClean="0"/>
              <a:t>PERSONAS FÍSICAS O MORALES</a:t>
            </a:r>
          </a:p>
          <a:p>
            <a:r>
              <a:rPr lang="es-ES" sz="2800" dirty="0" smtClean="0"/>
              <a:t>OBSERVADORES ELECTORALES</a:t>
            </a:r>
          </a:p>
          <a:p>
            <a:r>
              <a:rPr lang="es-ES" sz="2800" dirty="0" smtClean="0"/>
              <a:t>AUTORIDADES, SERVIDORES PÚBLICOS</a:t>
            </a:r>
          </a:p>
          <a:p>
            <a:r>
              <a:rPr lang="es-ES" sz="2800" dirty="0" smtClean="0"/>
              <a:t>NOTARIOS PÚBLICOS</a:t>
            </a:r>
          </a:p>
          <a:p>
            <a:r>
              <a:rPr lang="es-ES" sz="2800" dirty="0" smtClean="0"/>
              <a:t>EXTRANJEROS</a:t>
            </a:r>
          </a:p>
          <a:p>
            <a:r>
              <a:rPr lang="es-ES" sz="2800" dirty="0" smtClean="0"/>
              <a:t>CONSECIONARIOS DE RADIO O TV</a:t>
            </a:r>
          </a:p>
          <a:p>
            <a:r>
              <a:rPr lang="es-ES" sz="2800" dirty="0" smtClean="0"/>
              <a:t>ORGANIZACIONES DE CIUDADANOS, SINDICALES, LABORALES O PATRONALES para formar PP</a:t>
            </a:r>
          </a:p>
          <a:p>
            <a:r>
              <a:rPr lang="es-ES" sz="2800" dirty="0" smtClean="0"/>
              <a:t>MINISTROS DE CULTO, ASOCIACIONES, IGLESIAS</a:t>
            </a:r>
          </a:p>
          <a:p>
            <a:pPr marL="0" indent="0">
              <a:buNone/>
            </a:pPr>
            <a:r>
              <a:rPr lang="es-ES" sz="2800" dirty="0" smtClean="0"/>
              <a:t> </a:t>
            </a:r>
          </a:p>
          <a:p>
            <a:pPr marL="0" indent="0">
              <a:buNone/>
            </a:pP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4105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76300"/>
          </a:xfrm>
        </p:spPr>
        <p:txBody>
          <a:bodyPr/>
          <a:lstStyle/>
          <a:p>
            <a:r>
              <a:rPr lang="es-ES" dirty="0" smtClean="0">
                <a:solidFill>
                  <a:srgbClr val="4F81BD"/>
                </a:solidFill>
              </a:rPr>
              <a:t>INFRACCIONES</a:t>
            </a:r>
            <a:endParaRPr lang="es-ES" dirty="0">
              <a:solidFill>
                <a:srgbClr val="4F81BD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876300"/>
            <a:ext cx="8229600" cy="5765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dirty="0" smtClean="0"/>
              <a:t>PP, CANDIDATOS, PRECANDIDATOS, ASPIRANTES</a:t>
            </a:r>
          </a:p>
          <a:p>
            <a:r>
              <a:rPr lang="es-ES" dirty="0" smtClean="0"/>
              <a:t>No cumplir con obligaciones</a:t>
            </a:r>
          </a:p>
          <a:p>
            <a:r>
              <a:rPr lang="es-ES" dirty="0" smtClean="0"/>
              <a:t>Realizar conductas prohibidas</a:t>
            </a:r>
          </a:p>
          <a:p>
            <a:r>
              <a:rPr lang="es-ES" dirty="0" smtClean="0"/>
              <a:t>Actos anticipados de precampaña y campaña</a:t>
            </a:r>
          </a:p>
          <a:p>
            <a:r>
              <a:rPr lang="es-ES" dirty="0" smtClean="0"/>
              <a:t>Contratación de tiempos en R y Tv</a:t>
            </a:r>
          </a:p>
          <a:p>
            <a:r>
              <a:rPr lang="es-ES" dirty="0" smtClean="0"/>
              <a:t>Propaganda calumniosa</a:t>
            </a:r>
          </a:p>
          <a:p>
            <a:pPr marL="0" indent="0">
              <a:buNone/>
            </a:pPr>
            <a:r>
              <a:rPr lang="es-ES" dirty="0" smtClean="0"/>
              <a:t>NOTARIOS PÚBLICOS:</a:t>
            </a:r>
          </a:p>
          <a:p>
            <a:r>
              <a:rPr lang="es-ES" dirty="0" smtClean="0"/>
              <a:t>No atender solicitudes en JE para dar Fe</a:t>
            </a:r>
          </a:p>
          <a:p>
            <a:pPr marL="0" indent="0">
              <a:buNone/>
            </a:pPr>
            <a:r>
              <a:rPr lang="es-ES" dirty="0" smtClean="0"/>
              <a:t>ORGANIZACIÓN DE CIUDADANOS:</a:t>
            </a:r>
          </a:p>
          <a:p>
            <a:r>
              <a:rPr lang="es-ES" dirty="0" smtClean="0"/>
              <a:t>Permitir en creación de PP, intervención de organizaciones gremiales, afiliación colectiva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472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9800"/>
          </a:xfrm>
        </p:spPr>
        <p:txBody>
          <a:bodyPr/>
          <a:lstStyle/>
          <a:p>
            <a:r>
              <a:rPr lang="es-ES" dirty="0" smtClean="0">
                <a:solidFill>
                  <a:srgbClr val="4F81BD"/>
                </a:solidFill>
              </a:rPr>
              <a:t>SANCIONES</a:t>
            </a:r>
            <a:endParaRPr lang="es-ES" dirty="0">
              <a:solidFill>
                <a:srgbClr val="4F81BD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787400"/>
            <a:ext cx="8229600" cy="5338763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PARTIDOS:</a:t>
            </a:r>
          </a:p>
          <a:p>
            <a:r>
              <a:rPr lang="es-ES" dirty="0" smtClean="0"/>
              <a:t>Amonestación</a:t>
            </a:r>
          </a:p>
          <a:p>
            <a:r>
              <a:rPr lang="es-ES" dirty="0" smtClean="0"/>
              <a:t>Multa hasta 10 mil DSMDF (según gravedad)</a:t>
            </a:r>
          </a:p>
          <a:p>
            <a:r>
              <a:rPr lang="es-ES" dirty="0" smtClean="0"/>
              <a:t>Interrupción transmisión propaganda</a:t>
            </a:r>
          </a:p>
          <a:p>
            <a:r>
              <a:rPr lang="es-ES" dirty="0" smtClean="0"/>
              <a:t>ASPIRANTES, PRECANDIDATOS, CANDIDATOS y CI:</a:t>
            </a:r>
          </a:p>
          <a:p>
            <a:r>
              <a:rPr lang="es-ES" dirty="0" smtClean="0"/>
              <a:t>Amonestación</a:t>
            </a:r>
          </a:p>
          <a:p>
            <a:r>
              <a:rPr lang="es-ES" dirty="0" smtClean="0"/>
              <a:t>Multa hasta 5 mil DSMDF</a:t>
            </a:r>
          </a:p>
          <a:p>
            <a:r>
              <a:rPr lang="es-ES" dirty="0" smtClean="0"/>
              <a:t>Pérdida o cancelación registro</a:t>
            </a:r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44933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079500"/>
          </a:xfrm>
        </p:spPr>
        <p:txBody>
          <a:bodyPr/>
          <a:lstStyle/>
          <a:p>
            <a:r>
              <a:rPr lang="es-ES" dirty="0" smtClean="0">
                <a:solidFill>
                  <a:srgbClr val="4F81BD"/>
                </a:solidFill>
              </a:rPr>
              <a:t>INFRACCIONES</a:t>
            </a:r>
            <a:endParaRPr lang="es-ES" dirty="0">
              <a:solidFill>
                <a:srgbClr val="4F81BD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89100"/>
            <a:ext cx="8229600" cy="4914900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MINISTROS DE CULTO:</a:t>
            </a:r>
          </a:p>
          <a:p>
            <a:r>
              <a:rPr lang="es-ES" dirty="0" smtClean="0"/>
              <a:t>Inducir o promover la abstención a votar a favor o en contra de PP, candidato. En lugares de culto, local de uso público o en medios de comunicación</a:t>
            </a:r>
          </a:p>
          <a:p>
            <a:r>
              <a:rPr lang="es-ES" dirty="0" smtClean="0"/>
              <a:t>Promover o hacer aportaciones de dinero a favor de PP o candidatos</a:t>
            </a:r>
          </a:p>
          <a:p>
            <a:pPr marL="0" indent="0"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36430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927100"/>
          </a:xfrm>
        </p:spPr>
        <p:txBody>
          <a:bodyPr/>
          <a:lstStyle/>
          <a:p>
            <a:r>
              <a:rPr lang="es-ES" dirty="0" smtClean="0">
                <a:solidFill>
                  <a:srgbClr val="4F81BD"/>
                </a:solidFill>
              </a:rPr>
              <a:t>SERVIDORES PÚBLICOS</a:t>
            </a:r>
            <a:endParaRPr lang="es-ES" dirty="0">
              <a:solidFill>
                <a:srgbClr val="4F81BD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22400"/>
            <a:ext cx="8229600" cy="4703763"/>
          </a:xfrm>
        </p:spPr>
        <p:txBody>
          <a:bodyPr>
            <a:normAutofit/>
          </a:bodyPr>
          <a:lstStyle/>
          <a:p>
            <a:r>
              <a:rPr lang="es-ES" dirty="0" smtClean="0"/>
              <a:t>No prestar auxilio o información solicitada</a:t>
            </a:r>
          </a:p>
          <a:p>
            <a:r>
              <a:rPr lang="es-ES" dirty="0" smtClean="0"/>
              <a:t>Difusión de propaganda gubernamental durante inicio campañas hasta JE (excepto: salud, educación, protección civil)</a:t>
            </a:r>
            <a:endParaRPr lang="es-ES" dirty="0"/>
          </a:p>
          <a:p>
            <a:r>
              <a:rPr lang="es-ES" dirty="0" smtClean="0"/>
              <a:t>Incumplimiento al principio de imparcialidad que afecte la equidad en la contienda (134 C)</a:t>
            </a:r>
          </a:p>
          <a:p>
            <a:r>
              <a:rPr lang="es-ES" dirty="0" smtClean="0"/>
              <a:t>Uso programas sociales y recursos para inducir o coaccionar el voto</a:t>
            </a:r>
          </a:p>
        </p:txBody>
      </p:sp>
    </p:spTree>
    <p:extLst>
      <p:ext uri="{BB962C8B-B14F-4D97-AF65-F5344CB8AC3E}">
        <p14:creationId xmlns:p14="http://schemas.microsoft.com/office/powerpoint/2010/main" val="396727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76300"/>
          </a:xfrm>
        </p:spPr>
        <p:txBody>
          <a:bodyPr/>
          <a:lstStyle/>
          <a:p>
            <a:r>
              <a:rPr lang="es-ES" dirty="0" smtClean="0">
                <a:solidFill>
                  <a:srgbClr val="4F81BD"/>
                </a:solidFill>
              </a:rPr>
              <a:t>CONCESIONARIOS DE R Y TV</a:t>
            </a:r>
            <a:endParaRPr lang="es-ES" dirty="0">
              <a:solidFill>
                <a:srgbClr val="4F81BD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016000"/>
            <a:ext cx="8229600" cy="5676900"/>
          </a:xfrm>
        </p:spPr>
        <p:txBody>
          <a:bodyPr/>
          <a:lstStyle/>
          <a:p>
            <a:r>
              <a:rPr lang="es-ES" dirty="0" smtClean="0"/>
              <a:t>Venta tiempo de transmisión a PP, candidatos….</a:t>
            </a:r>
          </a:p>
          <a:p>
            <a:r>
              <a:rPr lang="es-ES" dirty="0" smtClean="0"/>
              <a:t>Difusión de propaganda pagada o gratuita ordenada por personas distintas al  INE</a:t>
            </a:r>
          </a:p>
          <a:p>
            <a:r>
              <a:rPr lang="es-ES" dirty="0" smtClean="0"/>
              <a:t>No transmisión de mensajes o programas de PP y autoridades electorales conforme a las pautas aprobadas</a:t>
            </a:r>
          </a:p>
          <a:p>
            <a:r>
              <a:rPr lang="es-ES" dirty="0" smtClean="0"/>
              <a:t>Manipulación o superposición de propaganda o los programas de PP, para distorsionarlo o calumniar a personas o instituciones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342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366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4F81BD"/>
                </a:solidFill>
              </a:rPr>
              <a:t>SANCIONES</a:t>
            </a:r>
            <a:endParaRPr lang="es-ES" dirty="0">
              <a:solidFill>
                <a:srgbClr val="4F81BD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736600"/>
            <a:ext cx="8229600" cy="5867400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CONSECIONARIOS DE R y TV</a:t>
            </a:r>
          </a:p>
          <a:p>
            <a:r>
              <a:rPr lang="es-ES" dirty="0" smtClean="0"/>
              <a:t>Amonestación</a:t>
            </a:r>
          </a:p>
          <a:p>
            <a:r>
              <a:rPr lang="es-ES" dirty="0" smtClean="0"/>
              <a:t>Multa hasta 100 mil DSMDF. Para Radio 50 mil</a:t>
            </a:r>
          </a:p>
          <a:p>
            <a:r>
              <a:rPr lang="es-ES" dirty="0" smtClean="0"/>
              <a:t>Además de multa, subsanar omisión en tiempo comercializable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34719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</TotalTime>
  <Words>499</Words>
  <Application>Microsoft Office PowerPoint</Application>
  <PresentationFormat>Presentación en pantalla (4:3)</PresentationFormat>
  <Paragraphs>135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RÉGIMEN SANCIONADOR ELECTORAL</vt:lpstr>
      <vt:lpstr>PROCEDIMIENTO ORDINARIO Tramita y Resuelve: </vt:lpstr>
      <vt:lpstr>Prescripción para fincar responsabilidad: 3 años</vt:lpstr>
      <vt:lpstr>PROCEDIMIENTO ESPECIAL en proceso electoral</vt:lpstr>
      <vt:lpstr>Presentación de PowerPoint</vt:lpstr>
      <vt:lpstr>Presentación de PowerPoint</vt:lpstr>
      <vt:lpstr>Propaganda distinta a difundida R y TV</vt:lpstr>
      <vt:lpstr>SUJETOS RESPONSABLES</vt:lpstr>
      <vt:lpstr>INFRACCIONES</vt:lpstr>
      <vt:lpstr>SANCIONES</vt:lpstr>
      <vt:lpstr>INFRACCIONES</vt:lpstr>
      <vt:lpstr>SERVIDORES PÚBLICOS</vt:lpstr>
      <vt:lpstr>CONCESIONARIOS DE R Y TV</vt:lpstr>
      <vt:lpstr>SANCIONES</vt:lpstr>
    </vt:vector>
  </TitlesOfParts>
  <Company>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Beatriz Eugenia Galindo Centeno</dc:creator>
  <cp:lastModifiedBy>IFE</cp:lastModifiedBy>
  <cp:revision>25</cp:revision>
  <cp:lastPrinted>2014-08-25T15:28:29Z</cp:lastPrinted>
  <dcterms:created xsi:type="dcterms:W3CDTF">2014-08-25T04:51:02Z</dcterms:created>
  <dcterms:modified xsi:type="dcterms:W3CDTF">2014-08-25T15:28:54Z</dcterms:modified>
</cp:coreProperties>
</file>